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12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24" y="-1143"/>
            <a:ext cx="3144520" cy="1269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eg-Evdokimov/KOMPOSI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8.jp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9935" cy="6858000"/>
            <a:chOff x="0" y="0"/>
            <a:chExt cx="121799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9807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7998" y="691983"/>
              <a:ext cx="8432800" cy="5594350"/>
            </a:xfrm>
            <a:custGeom>
              <a:avLst/>
              <a:gdLst/>
              <a:ahLst/>
              <a:cxnLst/>
              <a:rect l="l" t="t" r="r" b="b"/>
              <a:pathLst>
                <a:path w="8432800" h="5594350">
                  <a:moveTo>
                    <a:pt x="1656231" y="0"/>
                  </a:moveTo>
                  <a:lnTo>
                    <a:pt x="10068" y="0"/>
                  </a:lnTo>
                  <a:lnTo>
                    <a:pt x="0" y="13443"/>
                  </a:lnTo>
                  <a:lnTo>
                    <a:pt x="0" y="5576447"/>
                  </a:lnTo>
                  <a:lnTo>
                    <a:pt x="13462" y="5594346"/>
                  </a:lnTo>
                  <a:lnTo>
                    <a:pt x="8432397" y="5594346"/>
                  </a:lnTo>
                  <a:lnTo>
                    <a:pt x="8432397" y="5576447"/>
                  </a:lnTo>
                  <a:lnTo>
                    <a:pt x="26925" y="5576447"/>
                  </a:lnTo>
                  <a:lnTo>
                    <a:pt x="13462" y="5558548"/>
                  </a:lnTo>
                  <a:lnTo>
                    <a:pt x="26925" y="5558548"/>
                  </a:lnTo>
                  <a:lnTo>
                    <a:pt x="26925" y="31266"/>
                  </a:lnTo>
                  <a:lnTo>
                    <a:pt x="13462" y="31266"/>
                  </a:lnTo>
                  <a:lnTo>
                    <a:pt x="26925" y="13443"/>
                  </a:lnTo>
                  <a:lnTo>
                    <a:pt x="1656231" y="13443"/>
                  </a:lnTo>
                  <a:lnTo>
                    <a:pt x="1656231" y="0"/>
                  </a:lnTo>
                  <a:close/>
                </a:path>
                <a:path w="8432800" h="5594350">
                  <a:moveTo>
                    <a:pt x="26925" y="5558548"/>
                  </a:moveTo>
                  <a:lnTo>
                    <a:pt x="13462" y="5558548"/>
                  </a:lnTo>
                  <a:lnTo>
                    <a:pt x="26925" y="5576447"/>
                  </a:lnTo>
                  <a:lnTo>
                    <a:pt x="26925" y="5558548"/>
                  </a:lnTo>
                  <a:close/>
                </a:path>
                <a:path w="8432800" h="5594350">
                  <a:moveTo>
                    <a:pt x="8432397" y="5558548"/>
                  </a:moveTo>
                  <a:lnTo>
                    <a:pt x="26925" y="5558548"/>
                  </a:lnTo>
                  <a:lnTo>
                    <a:pt x="26925" y="5576447"/>
                  </a:lnTo>
                  <a:lnTo>
                    <a:pt x="8432397" y="5576447"/>
                  </a:lnTo>
                  <a:lnTo>
                    <a:pt x="8432397" y="5558548"/>
                  </a:lnTo>
                  <a:close/>
                </a:path>
                <a:path w="8432800" h="5594350">
                  <a:moveTo>
                    <a:pt x="26925" y="13443"/>
                  </a:moveTo>
                  <a:lnTo>
                    <a:pt x="13462" y="31266"/>
                  </a:lnTo>
                  <a:lnTo>
                    <a:pt x="26925" y="31266"/>
                  </a:lnTo>
                  <a:lnTo>
                    <a:pt x="26925" y="13443"/>
                  </a:lnTo>
                  <a:close/>
                </a:path>
                <a:path w="8432800" h="5594350">
                  <a:moveTo>
                    <a:pt x="1656231" y="13443"/>
                  </a:moveTo>
                  <a:lnTo>
                    <a:pt x="26925" y="13443"/>
                  </a:lnTo>
                  <a:lnTo>
                    <a:pt x="26925" y="31266"/>
                  </a:lnTo>
                  <a:lnTo>
                    <a:pt x="1656231" y="31266"/>
                  </a:lnTo>
                  <a:lnTo>
                    <a:pt x="1656231" y="13443"/>
                  </a:lnTo>
                  <a:close/>
                </a:path>
              </a:pathLst>
            </a:custGeom>
            <a:solidFill>
              <a:srgbClr val="E6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6472" y="1884375"/>
            <a:ext cx="10676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ВЫПУСКНАЯ</a:t>
            </a:r>
            <a:r>
              <a:rPr sz="3600" spc="-105" dirty="0"/>
              <a:t> </a:t>
            </a:r>
            <a:r>
              <a:rPr sz="3600" spc="-10" dirty="0"/>
              <a:t>КВАЛИФИКАЦИОННАЯ</a:t>
            </a:r>
            <a:r>
              <a:rPr sz="3600" spc="-105" dirty="0"/>
              <a:t> </a:t>
            </a:r>
            <a:r>
              <a:rPr sz="3600" spc="-90" dirty="0"/>
              <a:t>РАБОТА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4683378" y="2433979"/>
            <a:ext cx="2984500" cy="142748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3600" b="1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3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курсу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3600" b="1" dirty="0">
                <a:solidFill>
                  <a:srgbClr val="FFFFFF"/>
                </a:solidFill>
                <a:latin typeface="Times New Roman"/>
                <a:cs typeface="Times New Roman"/>
              </a:rPr>
              <a:t>«Data</a:t>
            </a:r>
            <a:r>
              <a:rPr sz="3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Science»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5771" y="6410350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84235" y="691511"/>
            <a:ext cx="3516629" cy="799465"/>
            <a:chOff x="7984235" y="691511"/>
            <a:chExt cx="3516629" cy="799465"/>
          </a:xfrm>
        </p:grpSpPr>
        <p:sp>
          <p:nvSpPr>
            <p:cNvPr id="9" name="object 9"/>
            <p:cNvSpPr/>
            <p:nvPr/>
          </p:nvSpPr>
          <p:spPr>
            <a:xfrm>
              <a:off x="7984235" y="737437"/>
              <a:ext cx="3516629" cy="710565"/>
            </a:xfrm>
            <a:custGeom>
              <a:avLst/>
              <a:gdLst/>
              <a:ahLst/>
              <a:cxnLst/>
              <a:rect l="l" t="t" r="r" b="b"/>
              <a:pathLst>
                <a:path w="3516629" h="710565">
                  <a:moveTo>
                    <a:pt x="25190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694563"/>
                  </a:lnTo>
                  <a:lnTo>
                    <a:pt x="0" y="709803"/>
                  </a:lnTo>
                  <a:lnTo>
                    <a:pt x="251904" y="709803"/>
                  </a:lnTo>
                  <a:lnTo>
                    <a:pt x="251904" y="694563"/>
                  </a:lnTo>
                  <a:lnTo>
                    <a:pt x="15227" y="694563"/>
                  </a:lnTo>
                  <a:lnTo>
                    <a:pt x="15227" y="15240"/>
                  </a:lnTo>
                  <a:lnTo>
                    <a:pt x="251904" y="15240"/>
                  </a:lnTo>
                  <a:lnTo>
                    <a:pt x="251904" y="0"/>
                  </a:lnTo>
                  <a:close/>
                </a:path>
                <a:path w="3516629" h="710565">
                  <a:moveTo>
                    <a:pt x="3516172" y="165"/>
                  </a:moveTo>
                  <a:lnTo>
                    <a:pt x="934275" y="165"/>
                  </a:lnTo>
                  <a:lnTo>
                    <a:pt x="934275" y="15405"/>
                  </a:lnTo>
                  <a:lnTo>
                    <a:pt x="3500818" y="15405"/>
                  </a:lnTo>
                  <a:lnTo>
                    <a:pt x="3500818" y="694728"/>
                  </a:lnTo>
                  <a:lnTo>
                    <a:pt x="934275" y="694728"/>
                  </a:lnTo>
                  <a:lnTo>
                    <a:pt x="934275" y="709955"/>
                  </a:lnTo>
                  <a:lnTo>
                    <a:pt x="3516172" y="709955"/>
                  </a:lnTo>
                  <a:lnTo>
                    <a:pt x="3516172" y="694728"/>
                  </a:lnTo>
                  <a:lnTo>
                    <a:pt x="3516172" y="15405"/>
                  </a:lnTo>
                  <a:lnTo>
                    <a:pt x="3516172" y="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3728" y="1189265"/>
              <a:ext cx="341192" cy="860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2515" y="1210772"/>
              <a:ext cx="196789" cy="645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5364" y="1189265"/>
              <a:ext cx="110687" cy="860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8999" y="1189265"/>
              <a:ext cx="104567" cy="860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759617" y="1189265"/>
              <a:ext cx="565785" cy="107950"/>
            </a:xfrm>
            <a:custGeom>
              <a:avLst/>
              <a:gdLst/>
              <a:ahLst/>
              <a:cxnLst/>
              <a:rect l="l" t="t" r="r" b="b"/>
              <a:pathLst>
                <a:path w="565784" h="107950">
                  <a:moveTo>
                    <a:pt x="79984" y="0"/>
                  </a:moveTo>
                  <a:lnTo>
                    <a:pt x="15354" y="0"/>
                  </a:lnTo>
                  <a:lnTo>
                    <a:pt x="0" y="82969"/>
                  </a:lnTo>
                  <a:lnTo>
                    <a:pt x="36931" y="82969"/>
                  </a:lnTo>
                  <a:lnTo>
                    <a:pt x="53060" y="81241"/>
                  </a:lnTo>
                  <a:lnTo>
                    <a:pt x="72199" y="46088"/>
                  </a:lnTo>
                  <a:lnTo>
                    <a:pt x="72097" y="45466"/>
                  </a:lnTo>
                  <a:lnTo>
                    <a:pt x="67259" y="38798"/>
                  </a:lnTo>
                  <a:lnTo>
                    <a:pt x="59537" y="35001"/>
                  </a:lnTo>
                  <a:lnTo>
                    <a:pt x="55397" y="34531"/>
                  </a:lnTo>
                  <a:lnTo>
                    <a:pt x="55397" y="49161"/>
                  </a:lnTo>
                  <a:lnTo>
                    <a:pt x="55397" y="64528"/>
                  </a:lnTo>
                  <a:lnTo>
                    <a:pt x="49174" y="70675"/>
                  </a:lnTo>
                  <a:lnTo>
                    <a:pt x="21577" y="70675"/>
                  </a:lnTo>
                  <a:lnTo>
                    <a:pt x="24587" y="46088"/>
                  </a:lnTo>
                  <a:lnTo>
                    <a:pt x="52285" y="46088"/>
                  </a:lnTo>
                  <a:lnTo>
                    <a:pt x="55397" y="49161"/>
                  </a:lnTo>
                  <a:lnTo>
                    <a:pt x="55397" y="34531"/>
                  </a:lnTo>
                  <a:lnTo>
                    <a:pt x="49174" y="33807"/>
                  </a:lnTo>
                  <a:lnTo>
                    <a:pt x="27698" y="33807"/>
                  </a:lnTo>
                  <a:lnTo>
                    <a:pt x="30810" y="15367"/>
                  </a:lnTo>
                  <a:lnTo>
                    <a:pt x="76873" y="15367"/>
                  </a:lnTo>
                  <a:lnTo>
                    <a:pt x="79984" y="0"/>
                  </a:lnTo>
                  <a:close/>
                </a:path>
                <a:path w="565784" h="107950">
                  <a:moveTo>
                    <a:pt x="156756" y="21513"/>
                  </a:moveTo>
                  <a:lnTo>
                    <a:pt x="141401" y="21513"/>
                  </a:lnTo>
                  <a:lnTo>
                    <a:pt x="138391" y="27647"/>
                  </a:lnTo>
                  <a:lnTo>
                    <a:pt x="135280" y="21513"/>
                  </a:lnTo>
                  <a:lnTo>
                    <a:pt x="135280" y="49161"/>
                  </a:lnTo>
                  <a:lnTo>
                    <a:pt x="133692" y="57708"/>
                  </a:lnTo>
                  <a:lnTo>
                    <a:pt x="129501" y="64528"/>
                  </a:lnTo>
                  <a:lnTo>
                    <a:pt x="123596" y="69049"/>
                  </a:lnTo>
                  <a:lnTo>
                    <a:pt x="116814" y="70675"/>
                  </a:lnTo>
                  <a:lnTo>
                    <a:pt x="107581" y="70675"/>
                  </a:lnTo>
                  <a:lnTo>
                    <a:pt x="101460" y="64528"/>
                  </a:lnTo>
                  <a:lnTo>
                    <a:pt x="101460" y="55308"/>
                  </a:lnTo>
                  <a:lnTo>
                    <a:pt x="135280" y="49161"/>
                  </a:lnTo>
                  <a:lnTo>
                    <a:pt x="135280" y="21513"/>
                  </a:lnTo>
                  <a:lnTo>
                    <a:pt x="129159" y="18440"/>
                  </a:lnTo>
                  <a:lnTo>
                    <a:pt x="119926" y="18440"/>
                  </a:lnTo>
                  <a:lnTo>
                    <a:pt x="105537" y="21183"/>
                  </a:lnTo>
                  <a:lnTo>
                    <a:pt x="94919" y="28816"/>
                  </a:lnTo>
                  <a:lnTo>
                    <a:pt x="88353" y="40474"/>
                  </a:lnTo>
                  <a:lnTo>
                    <a:pt x="86106" y="55308"/>
                  </a:lnTo>
                  <a:lnTo>
                    <a:pt x="88214" y="67881"/>
                  </a:lnTo>
                  <a:lnTo>
                    <a:pt x="93764" y="77584"/>
                  </a:lnTo>
                  <a:lnTo>
                    <a:pt x="101638" y="83820"/>
                  </a:lnTo>
                  <a:lnTo>
                    <a:pt x="110693" y="86029"/>
                  </a:lnTo>
                  <a:lnTo>
                    <a:pt x="119926" y="86029"/>
                  </a:lnTo>
                  <a:lnTo>
                    <a:pt x="126047" y="82969"/>
                  </a:lnTo>
                  <a:lnTo>
                    <a:pt x="129159" y="76809"/>
                  </a:lnTo>
                  <a:lnTo>
                    <a:pt x="129159" y="82969"/>
                  </a:lnTo>
                  <a:lnTo>
                    <a:pt x="144513" y="82969"/>
                  </a:lnTo>
                  <a:lnTo>
                    <a:pt x="145732" y="76809"/>
                  </a:lnTo>
                  <a:lnTo>
                    <a:pt x="146951" y="70675"/>
                  </a:lnTo>
                  <a:lnTo>
                    <a:pt x="154305" y="33807"/>
                  </a:lnTo>
                  <a:lnTo>
                    <a:pt x="155524" y="27647"/>
                  </a:lnTo>
                  <a:lnTo>
                    <a:pt x="156756" y="21513"/>
                  </a:lnTo>
                  <a:close/>
                </a:path>
                <a:path w="565784" h="107950">
                  <a:moveTo>
                    <a:pt x="236728" y="21513"/>
                  </a:moveTo>
                  <a:lnTo>
                    <a:pt x="221373" y="21513"/>
                  </a:lnTo>
                  <a:lnTo>
                    <a:pt x="193675" y="64528"/>
                  </a:lnTo>
                  <a:lnTo>
                    <a:pt x="184442" y="21513"/>
                  </a:lnTo>
                  <a:lnTo>
                    <a:pt x="169100" y="21513"/>
                  </a:lnTo>
                  <a:lnTo>
                    <a:pt x="181330" y="82969"/>
                  </a:lnTo>
                  <a:lnTo>
                    <a:pt x="181330" y="86029"/>
                  </a:lnTo>
                  <a:lnTo>
                    <a:pt x="178333" y="92189"/>
                  </a:lnTo>
                  <a:lnTo>
                    <a:pt x="162979" y="92189"/>
                  </a:lnTo>
                  <a:lnTo>
                    <a:pt x="159867" y="89103"/>
                  </a:lnTo>
                  <a:lnTo>
                    <a:pt x="153746" y="101396"/>
                  </a:lnTo>
                  <a:lnTo>
                    <a:pt x="156756" y="104470"/>
                  </a:lnTo>
                  <a:lnTo>
                    <a:pt x="162979" y="107543"/>
                  </a:lnTo>
                  <a:lnTo>
                    <a:pt x="169100" y="107543"/>
                  </a:lnTo>
                  <a:lnTo>
                    <a:pt x="211315" y="64528"/>
                  </a:lnTo>
                  <a:lnTo>
                    <a:pt x="236728" y="21513"/>
                  </a:lnTo>
                  <a:close/>
                </a:path>
                <a:path w="565784" h="107950">
                  <a:moveTo>
                    <a:pt x="322732" y="21513"/>
                  </a:moveTo>
                  <a:lnTo>
                    <a:pt x="307378" y="21513"/>
                  </a:lnTo>
                  <a:lnTo>
                    <a:pt x="279781" y="58381"/>
                  </a:lnTo>
                  <a:lnTo>
                    <a:pt x="267436" y="21513"/>
                  </a:lnTo>
                  <a:lnTo>
                    <a:pt x="248970" y="21513"/>
                  </a:lnTo>
                  <a:lnTo>
                    <a:pt x="236728" y="82969"/>
                  </a:lnTo>
                  <a:lnTo>
                    <a:pt x="252082" y="82969"/>
                  </a:lnTo>
                  <a:lnTo>
                    <a:pt x="258203" y="46088"/>
                  </a:lnTo>
                  <a:lnTo>
                    <a:pt x="270548" y="76809"/>
                  </a:lnTo>
                  <a:lnTo>
                    <a:pt x="279781" y="76809"/>
                  </a:lnTo>
                  <a:lnTo>
                    <a:pt x="301256" y="46088"/>
                  </a:lnTo>
                  <a:lnTo>
                    <a:pt x="295135" y="82969"/>
                  </a:lnTo>
                  <a:lnTo>
                    <a:pt x="310489" y="82969"/>
                  </a:lnTo>
                  <a:lnTo>
                    <a:pt x="322732" y="21513"/>
                  </a:lnTo>
                  <a:close/>
                </a:path>
                <a:path w="565784" h="107950">
                  <a:moveTo>
                    <a:pt x="405714" y="21513"/>
                  </a:moveTo>
                  <a:lnTo>
                    <a:pt x="387362" y="21513"/>
                  </a:lnTo>
                  <a:lnTo>
                    <a:pt x="384251" y="27647"/>
                  </a:lnTo>
                  <a:lnTo>
                    <a:pt x="381139" y="21513"/>
                  </a:lnTo>
                  <a:lnTo>
                    <a:pt x="381139" y="49161"/>
                  </a:lnTo>
                  <a:lnTo>
                    <a:pt x="379564" y="57708"/>
                  </a:lnTo>
                  <a:lnTo>
                    <a:pt x="375412" y="64528"/>
                  </a:lnTo>
                  <a:lnTo>
                    <a:pt x="369531" y="69049"/>
                  </a:lnTo>
                  <a:lnTo>
                    <a:pt x="362775" y="70675"/>
                  </a:lnTo>
                  <a:lnTo>
                    <a:pt x="353542" y="70675"/>
                  </a:lnTo>
                  <a:lnTo>
                    <a:pt x="350431" y="64528"/>
                  </a:lnTo>
                  <a:lnTo>
                    <a:pt x="350431" y="55308"/>
                  </a:lnTo>
                  <a:lnTo>
                    <a:pt x="381139" y="49161"/>
                  </a:lnTo>
                  <a:lnTo>
                    <a:pt x="381139" y="21513"/>
                  </a:lnTo>
                  <a:lnTo>
                    <a:pt x="375018" y="18440"/>
                  </a:lnTo>
                  <a:lnTo>
                    <a:pt x="365785" y="18440"/>
                  </a:lnTo>
                  <a:lnTo>
                    <a:pt x="352704" y="21183"/>
                  </a:lnTo>
                  <a:lnTo>
                    <a:pt x="341947" y="28816"/>
                  </a:lnTo>
                  <a:lnTo>
                    <a:pt x="334645" y="40474"/>
                  </a:lnTo>
                  <a:lnTo>
                    <a:pt x="331965" y="55308"/>
                  </a:lnTo>
                  <a:lnTo>
                    <a:pt x="334086" y="67881"/>
                  </a:lnTo>
                  <a:lnTo>
                    <a:pt x="339661" y="77584"/>
                  </a:lnTo>
                  <a:lnTo>
                    <a:pt x="347548" y="83820"/>
                  </a:lnTo>
                  <a:lnTo>
                    <a:pt x="356552" y="86029"/>
                  </a:lnTo>
                  <a:lnTo>
                    <a:pt x="365785" y="86029"/>
                  </a:lnTo>
                  <a:lnTo>
                    <a:pt x="372008" y="82969"/>
                  </a:lnTo>
                  <a:lnTo>
                    <a:pt x="375018" y="76809"/>
                  </a:lnTo>
                  <a:lnTo>
                    <a:pt x="375018" y="82969"/>
                  </a:lnTo>
                  <a:lnTo>
                    <a:pt x="393484" y="82969"/>
                  </a:lnTo>
                  <a:lnTo>
                    <a:pt x="394703" y="76809"/>
                  </a:lnTo>
                  <a:lnTo>
                    <a:pt x="395922" y="70675"/>
                  </a:lnTo>
                  <a:lnTo>
                    <a:pt x="403275" y="33807"/>
                  </a:lnTo>
                  <a:lnTo>
                    <a:pt x="404495" y="27647"/>
                  </a:lnTo>
                  <a:lnTo>
                    <a:pt x="405714" y="21513"/>
                  </a:lnTo>
                  <a:close/>
                </a:path>
                <a:path w="565784" h="107950">
                  <a:moveTo>
                    <a:pt x="485698" y="21513"/>
                  </a:moveTo>
                  <a:lnTo>
                    <a:pt x="467233" y="21513"/>
                  </a:lnTo>
                  <a:lnTo>
                    <a:pt x="461111" y="46088"/>
                  </a:lnTo>
                  <a:lnTo>
                    <a:pt x="436524" y="46088"/>
                  </a:lnTo>
                  <a:lnTo>
                    <a:pt x="439534" y="21513"/>
                  </a:lnTo>
                  <a:lnTo>
                    <a:pt x="421182" y="21513"/>
                  </a:lnTo>
                  <a:lnTo>
                    <a:pt x="408825" y="82969"/>
                  </a:lnTo>
                  <a:lnTo>
                    <a:pt x="427291" y="82969"/>
                  </a:lnTo>
                  <a:lnTo>
                    <a:pt x="433412" y="61455"/>
                  </a:lnTo>
                  <a:lnTo>
                    <a:pt x="458000" y="61455"/>
                  </a:lnTo>
                  <a:lnTo>
                    <a:pt x="454990" y="82969"/>
                  </a:lnTo>
                  <a:lnTo>
                    <a:pt x="473354" y="82969"/>
                  </a:lnTo>
                  <a:lnTo>
                    <a:pt x="485698" y="21513"/>
                  </a:lnTo>
                  <a:close/>
                </a:path>
                <a:path w="565784" h="107950">
                  <a:moveTo>
                    <a:pt x="565581" y="21513"/>
                  </a:moveTo>
                  <a:lnTo>
                    <a:pt x="547116" y="21513"/>
                  </a:lnTo>
                  <a:lnTo>
                    <a:pt x="547116" y="27647"/>
                  </a:lnTo>
                  <a:lnTo>
                    <a:pt x="540994" y="21513"/>
                  </a:lnTo>
                  <a:lnTo>
                    <a:pt x="540994" y="39941"/>
                  </a:lnTo>
                  <a:lnTo>
                    <a:pt x="540994" y="49161"/>
                  </a:lnTo>
                  <a:lnTo>
                    <a:pt x="539838" y="57708"/>
                  </a:lnTo>
                  <a:lnTo>
                    <a:pt x="536384" y="64528"/>
                  </a:lnTo>
                  <a:lnTo>
                    <a:pt x="530618" y="69049"/>
                  </a:lnTo>
                  <a:lnTo>
                    <a:pt x="522528" y="70675"/>
                  </a:lnTo>
                  <a:lnTo>
                    <a:pt x="516407" y="70675"/>
                  </a:lnTo>
                  <a:lnTo>
                    <a:pt x="510286" y="64528"/>
                  </a:lnTo>
                  <a:lnTo>
                    <a:pt x="510286" y="55308"/>
                  </a:lnTo>
                  <a:lnTo>
                    <a:pt x="511441" y="46761"/>
                  </a:lnTo>
                  <a:lnTo>
                    <a:pt x="514896" y="39941"/>
                  </a:lnTo>
                  <a:lnTo>
                    <a:pt x="520661" y="35433"/>
                  </a:lnTo>
                  <a:lnTo>
                    <a:pt x="528751" y="33807"/>
                  </a:lnTo>
                  <a:lnTo>
                    <a:pt x="537984" y="33807"/>
                  </a:lnTo>
                  <a:lnTo>
                    <a:pt x="540994" y="39941"/>
                  </a:lnTo>
                  <a:lnTo>
                    <a:pt x="540994" y="21513"/>
                  </a:lnTo>
                  <a:lnTo>
                    <a:pt x="534873" y="18440"/>
                  </a:lnTo>
                  <a:lnTo>
                    <a:pt x="525640" y="18440"/>
                  </a:lnTo>
                  <a:lnTo>
                    <a:pt x="512572" y="21183"/>
                  </a:lnTo>
                  <a:lnTo>
                    <a:pt x="501802" y="28816"/>
                  </a:lnTo>
                  <a:lnTo>
                    <a:pt x="494512" y="40474"/>
                  </a:lnTo>
                  <a:lnTo>
                    <a:pt x="491820" y="55308"/>
                  </a:lnTo>
                  <a:lnTo>
                    <a:pt x="493991" y="67881"/>
                  </a:lnTo>
                  <a:lnTo>
                    <a:pt x="499910" y="77584"/>
                  </a:lnTo>
                  <a:lnTo>
                    <a:pt x="508711" y="83820"/>
                  </a:lnTo>
                  <a:lnTo>
                    <a:pt x="519518" y="86029"/>
                  </a:lnTo>
                  <a:lnTo>
                    <a:pt x="525640" y="86029"/>
                  </a:lnTo>
                  <a:lnTo>
                    <a:pt x="531761" y="82969"/>
                  </a:lnTo>
                  <a:lnTo>
                    <a:pt x="537984" y="76809"/>
                  </a:lnTo>
                  <a:lnTo>
                    <a:pt x="534873" y="82969"/>
                  </a:lnTo>
                  <a:lnTo>
                    <a:pt x="553339" y="82969"/>
                  </a:lnTo>
                  <a:lnTo>
                    <a:pt x="554558" y="76809"/>
                  </a:lnTo>
                  <a:lnTo>
                    <a:pt x="555790" y="70675"/>
                  </a:lnTo>
                  <a:lnTo>
                    <a:pt x="563130" y="33807"/>
                  </a:lnTo>
                  <a:lnTo>
                    <a:pt x="564349" y="27647"/>
                  </a:lnTo>
                  <a:lnTo>
                    <a:pt x="565581" y="21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1466" y="912732"/>
              <a:ext cx="144402" cy="1444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3566" y="915801"/>
              <a:ext cx="119816" cy="1382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97961" y="912736"/>
              <a:ext cx="560070" cy="144780"/>
            </a:xfrm>
            <a:custGeom>
              <a:avLst/>
              <a:gdLst/>
              <a:ahLst/>
              <a:cxnLst/>
              <a:rect l="l" t="t" r="r" b="b"/>
              <a:pathLst>
                <a:path w="560070" h="144780">
                  <a:moveTo>
                    <a:pt x="116814" y="55308"/>
                  </a:moveTo>
                  <a:lnTo>
                    <a:pt x="112877" y="34175"/>
                  </a:lnTo>
                  <a:lnTo>
                    <a:pt x="112610" y="33794"/>
                  </a:lnTo>
                  <a:lnTo>
                    <a:pt x="101460" y="17665"/>
                  </a:lnTo>
                  <a:lnTo>
                    <a:pt x="83108" y="6908"/>
                  </a:lnTo>
                  <a:lnTo>
                    <a:pt x="79984" y="6426"/>
                  </a:lnTo>
                  <a:lnTo>
                    <a:pt x="79984" y="55308"/>
                  </a:lnTo>
                  <a:lnTo>
                    <a:pt x="78295" y="63373"/>
                  </a:lnTo>
                  <a:lnTo>
                    <a:pt x="73444" y="69138"/>
                  </a:lnTo>
                  <a:lnTo>
                    <a:pt x="65709" y="72593"/>
                  </a:lnTo>
                  <a:lnTo>
                    <a:pt x="55397" y="73736"/>
                  </a:lnTo>
                  <a:lnTo>
                    <a:pt x="36931" y="73736"/>
                  </a:lnTo>
                  <a:lnTo>
                    <a:pt x="36931" y="33794"/>
                  </a:lnTo>
                  <a:lnTo>
                    <a:pt x="55397" y="33794"/>
                  </a:lnTo>
                  <a:lnTo>
                    <a:pt x="65709" y="35433"/>
                  </a:lnTo>
                  <a:lnTo>
                    <a:pt x="73444" y="39941"/>
                  </a:lnTo>
                  <a:lnTo>
                    <a:pt x="78295" y="46761"/>
                  </a:lnTo>
                  <a:lnTo>
                    <a:pt x="79984" y="55308"/>
                  </a:lnTo>
                  <a:lnTo>
                    <a:pt x="79984" y="6426"/>
                  </a:lnTo>
                  <a:lnTo>
                    <a:pt x="58407" y="3073"/>
                  </a:lnTo>
                  <a:lnTo>
                    <a:pt x="0" y="3073"/>
                  </a:lnTo>
                  <a:lnTo>
                    <a:pt x="0" y="141338"/>
                  </a:lnTo>
                  <a:lnTo>
                    <a:pt x="36931" y="141338"/>
                  </a:lnTo>
                  <a:lnTo>
                    <a:pt x="36931" y="104470"/>
                  </a:lnTo>
                  <a:lnTo>
                    <a:pt x="58407" y="104470"/>
                  </a:lnTo>
                  <a:lnTo>
                    <a:pt x="83108" y="101104"/>
                  </a:lnTo>
                  <a:lnTo>
                    <a:pt x="101460" y="91414"/>
                  </a:lnTo>
                  <a:lnTo>
                    <a:pt x="112877" y="75946"/>
                  </a:lnTo>
                  <a:lnTo>
                    <a:pt x="113296" y="73736"/>
                  </a:lnTo>
                  <a:lnTo>
                    <a:pt x="116814" y="55308"/>
                  </a:lnTo>
                  <a:close/>
                </a:path>
                <a:path w="560070" h="144780">
                  <a:moveTo>
                    <a:pt x="273558" y="141338"/>
                  </a:moveTo>
                  <a:lnTo>
                    <a:pt x="261874" y="113690"/>
                  </a:lnTo>
                  <a:lnTo>
                    <a:pt x="250190" y="86029"/>
                  </a:lnTo>
                  <a:lnTo>
                    <a:pt x="232029" y="43014"/>
                  </a:lnTo>
                  <a:lnTo>
                    <a:pt x="215150" y="3073"/>
                  </a:lnTo>
                  <a:lnTo>
                    <a:pt x="212140" y="3073"/>
                  </a:lnTo>
                  <a:lnTo>
                    <a:pt x="212140" y="86029"/>
                  </a:lnTo>
                  <a:lnTo>
                    <a:pt x="178320" y="86029"/>
                  </a:lnTo>
                  <a:lnTo>
                    <a:pt x="196786" y="43014"/>
                  </a:lnTo>
                  <a:lnTo>
                    <a:pt x="212140" y="86029"/>
                  </a:lnTo>
                  <a:lnTo>
                    <a:pt x="212140" y="3073"/>
                  </a:lnTo>
                  <a:lnTo>
                    <a:pt x="178320" y="3073"/>
                  </a:lnTo>
                  <a:lnTo>
                    <a:pt x="119926" y="141338"/>
                  </a:lnTo>
                  <a:lnTo>
                    <a:pt x="156857" y="141338"/>
                  </a:lnTo>
                  <a:lnTo>
                    <a:pt x="169087" y="113690"/>
                  </a:lnTo>
                  <a:lnTo>
                    <a:pt x="224383" y="113690"/>
                  </a:lnTo>
                  <a:lnTo>
                    <a:pt x="233616" y="141338"/>
                  </a:lnTo>
                  <a:lnTo>
                    <a:pt x="273558" y="141338"/>
                  </a:lnTo>
                  <a:close/>
                </a:path>
                <a:path w="560070" h="144780">
                  <a:moveTo>
                    <a:pt x="396595" y="101396"/>
                  </a:moveTo>
                  <a:lnTo>
                    <a:pt x="394957" y="90982"/>
                  </a:lnTo>
                  <a:lnTo>
                    <a:pt x="390436" y="82575"/>
                  </a:lnTo>
                  <a:lnTo>
                    <a:pt x="383590" y="75907"/>
                  </a:lnTo>
                  <a:lnTo>
                    <a:pt x="375018" y="70675"/>
                  </a:lnTo>
                  <a:lnTo>
                    <a:pt x="381304" y="65011"/>
                  </a:lnTo>
                  <a:lnTo>
                    <a:pt x="386156" y="57607"/>
                  </a:lnTo>
                  <a:lnTo>
                    <a:pt x="389267" y="49072"/>
                  </a:lnTo>
                  <a:lnTo>
                    <a:pt x="390359" y="39941"/>
                  </a:lnTo>
                  <a:lnTo>
                    <a:pt x="385572" y="23342"/>
                  </a:lnTo>
                  <a:lnTo>
                    <a:pt x="372719" y="10756"/>
                  </a:lnTo>
                  <a:lnTo>
                    <a:pt x="354088" y="2781"/>
                  </a:lnTo>
                  <a:lnTo>
                    <a:pt x="331965" y="0"/>
                  </a:lnTo>
                  <a:lnTo>
                    <a:pt x="320446" y="622"/>
                  </a:lnTo>
                  <a:lnTo>
                    <a:pt x="308927" y="2692"/>
                  </a:lnTo>
                  <a:lnTo>
                    <a:pt x="297421" y="6477"/>
                  </a:lnTo>
                  <a:lnTo>
                    <a:pt x="285902" y="12293"/>
                  </a:lnTo>
                  <a:lnTo>
                    <a:pt x="295135" y="39941"/>
                  </a:lnTo>
                  <a:lnTo>
                    <a:pt x="304330" y="35915"/>
                  </a:lnTo>
                  <a:lnTo>
                    <a:pt x="313550" y="33032"/>
                  </a:lnTo>
                  <a:lnTo>
                    <a:pt x="322757" y="31305"/>
                  </a:lnTo>
                  <a:lnTo>
                    <a:pt x="331965" y="30734"/>
                  </a:lnTo>
                  <a:lnTo>
                    <a:pt x="340537" y="31838"/>
                  </a:lnTo>
                  <a:lnTo>
                    <a:pt x="347383" y="34950"/>
                  </a:lnTo>
                  <a:lnTo>
                    <a:pt x="351904" y="39801"/>
                  </a:lnTo>
                  <a:lnTo>
                    <a:pt x="353542" y="46101"/>
                  </a:lnTo>
                  <a:lnTo>
                    <a:pt x="353542" y="52235"/>
                  </a:lnTo>
                  <a:lnTo>
                    <a:pt x="347421" y="55308"/>
                  </a:lnTo>
                  <a:lnTo>
                    <a:pt x="307378" y="55308"/>
                  </a:lnTo>
                  <a:lnTo>
                    <a:pt x="307378" y="86029"/>
                  </a:lnTo>
                  <a:lnTo>
                    <a:pt x="353542" y="86029"/>
                  </a:lnTo>
                  <a:lnTo>
                    <a:pt x="359664" y="89115"/>
                  </a:lnTo>
                  <a:lnTo>
                    <a:pt x="359664" y="98323"/>
                  </a:lnTo>
                  <a:lnTo>
                    <a:pt x="357505" y="104609"/>
                  </a:lnTo>
                  <a:lnTo>
                    <a:pt x="351612" y="109461"/>
                  </a:lnTo>
                  <a:lnTo>
                    <a:pt x="342811" y="112585"/>
                  </a:lnTo>
                  <a:lnTo>
                    <a:pt x="331965" y="113690"/>
                  </a:lnTo>
                  <a:lnTo>
                    <a:pt x="322287" y="113106"/>
                  </a:lnTo>
                  <a:lnTo>
                    <a:pt x="312026" y="111379"/>
                  </a:lnTo>
                  <a:lnTo>
                    <a:pt x="301752" y="108508"/>
                  </a:lnTo>
                  <a:lnTo>
                    <a:pt x="292023" y="104470"/>
                  </a:lnTo>
                  <a:lnTo>
                    <a:pt x="282790" y="129057"/>
                  </a:lnTo>
                  <a:lnTo>
                    <a:pt x="295275" y="135343"/>
                  </a:lnTo>
                  <a:lnTo>
                    <a:pt x="308927" y="140182"/>
                  </a:lnTo>
                  <a:lnTo>
                    <a:pt x="322580" y="143306"/>
                  </a:lnTo>
                  <a:lnTo>
                    <a:pt x="335076" y="144411"/>
                  </a:lnTo>
                  <a:lnTo>
                    <a:pt x="358952" y="141579"/>
                  </a:lnTo>
                  <a:lnTo>
                    <a:pt x="378510" y="133273"/>
                  </a:lnTo>
                  <a:lnTo>
                    <a:pt x="391731" y="119786"/>
                  </a:lnTo>
                  <a:lnTo>
                    <a:pt x="396595" y="101396"/>
                  </a:lnTo>
                  <a:close/>
                </a:path>
                <a:path w="560070" h="144780">
                  <a:moveTo>
                    <a:pt x="559460" y="73736"/>
                  </a:moveTo>
                  <a:lnTo>
                    <a:pt x="553986" y="44069"/>
                  </a:lnTo>
                  <a:lnTo>
                    <a:pt x="547268" y="33794"/>
                  </a:lnTo>
                  <a:lnTo>
                    <a:pt x="538721" y="20739"/>
                  </a:lnTo>
                  <a:lnTo>
                    <a:pt x="522528" y="10147"/>
                  </a:lnTo>
                  <a:lnTo>
                    <a:pt x="522528" y="73736"/>
                  </a:lnTo>
                  <a:lnTo>
                    <a:pt x="519798" y="88582"/>
                  </a:lnTo>
                  <a:lnTo>
                    <a:pt x="512165" y="100241"/>
                  </a:lnTo>
                  <a:lnTo>
                    <a:pt x="500507" y="107886"/>
                  </a:lnTo>
                  <a:lnTo>
                    <a:pt x="485698" y="110617"/>
                  </a:lnTo>
                  <a:lnTo>
                    <a:pt x="472630" y="107886"/>
                  </a:lnTo>
                  <a:lnTo>
                    <a:pt x="461860" y="100241"/>
                  </a:lnTo>
                  <a:lnTo>
                    <a:pt x="454571" y="88582"/>
                  </a:lnTo>
                  <a:lnTo>
                    <a:pt x="451878" y="73736"/>
                  </a:lnTo>
                  <a:lnTo>
                    <a:pt x="454571" y="57137"/>
                  </a:lnTo>
                  <a:lnTo>
                    <a:pt x="461860" y="44551"/>
                  </a:lnTo>
                  <a:lnTo>
                    <a:pt x="472630" y="36588"/>
                  </a:lnTo>
                  <a:lnTo>
                    <a:pt x="485698" y="33794"/>
                  </a:lnTo>
                  <a:lnTo>
                    <a:pt x="500507" y="36588"/>
                  </a:lnTo>
                  <a:lnTo>
                    <a:pt x="512165" y="44551"/>
                  </a:lnTo>
                  <a:lnTo>
                    <a:pt x="519798" y="57137"/>
                  </a:lnTo>
                  <a:lnTo>
                    <a:pt x="522528" y="73736"/>
                  </a:lnTo>
                  <a:lnTo>
                    <a:pt x="522528" y="10147"/>
                  </a:lnTo>
                  <a:lnTo>
                    <a:pt x="515391" y="5473"/>
                  </a:lnTo>
                  <a:lnTo>
                    <a:pt x="485698" y="0"/>
                  </a:lnTo>
                  <a:lnTo>
                    <a:pt x="457796" y="5473"/>
                  </a:lnTo>
                  <a:lnTo>
                    <a:pt x="435343" y="20739"/>
                  </a:lnTo>
                  <a:lnTo>
                    <a:pt x="420382" y="44069"/>
                  </a:lnTo>
                  <a:lnTo>
                    <a:pt x="414947" y="73736"/>
                  </a:lnTo>
                  <a:lnTo>
                    <a:pt x="420382" y="101638"/>
                  </a:lnTo>
                  <a:lnTo>
                    <a:pt x="435343" y="124053"/>
                  </a:lnTo>
                  <a:lnTo>
                    <a:pt x="457796" y="138988"/>
                  </a:lnTo>
                  <a:lnTo>
                    <a:pt x="485698" y="144411"/>
                  </a:lnTo>
                  <a:lnTo>
                    <a:pt x="515391" y="138988"/>
                  </a:lnTo>
                  <a:lnTo>
                    <a:pt x="538721" y="124053"/>
                  </a:lnTo>
                  <a:lnTo>
                    <a:pt x="547878" y="110617"/>
                  </a:lnTo>
                  <a:lnTo>
                    <a:pt x="553986" y="101638"/>
                  </a:lnTo>
                  <a:lnTo>
                    <a:pt x="559460" y="73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2010" y="915801"/>
              <a:ext cx="405717" cy="1386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9305" y="915417"/>
              <a:ext cx="255090" cy="141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8213" y="915801"/>
              <a:ext cx="116808" cy="1382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839602" y="915809"/>
              <a:ext cx="123189" cy="138430"/>
            </a:xfrm>
            <a:custGeom>
              <a:avLst/>
              <a:gdLst/>
              <a:ahLst/>
              <a:cxnLst/>
              <a:rect l="l" t="t" r="r" b="b"/>
              <a:pathLst>
                <a:path w="123190" h="138430">
                  <a:moveTo>
                    <a:pt x="122923" y="0"/>
                  </a:moveTo>
                  <a:lnTo>
                    <a:pt x="85991" y="0"/>
                  </a:lnTo>
                  <a:lnTo>
                    <a:pt x="85991" y="52057"/>
                  </a:lnTo>
                  <a:lnTo>
                    <a:pt x="36830" y="52057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52057"/>
                  </a:lnTo>
                  <a:lnTo>
                    <a:pt x="0" y="82537"/>
                  </a:lnTo>
                  <a:lnTo>
                    <a:pt x="0" y="138404"/>
                  </a:lnTo>
                  <a:lnTo>
                    <a:pt x="36830" y="138404"/>
                  </a:lnTo>
                  <a:lnTo>
                    <a:pt x="36830" y="82537"/>
                  </a:lnTo>
                  <a:lnTo>
                    <a:pt x="85991" y="82537"/>
                  </a:lnTo>
                  <a:lnTo>
                    <a:pt x="85991" y="138404"/>
                  </a:lnTo>
                  <a:lnTo>
                    <a:pt x="122923" y="138404"/>
                  </a:lnTo>
                  <a:lnTo>
                    <a:pt x="122923" y="82537"/>
                  </a:lnTo>
                  <a:lnTo>
                    <a:pt x="122923" y="52057"/>
                  </a:lnTo>
                  <a:lnTo>
                    <a:pt x="122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6355" y="915801"/>
              <a:ext cx="168988" cy="1382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99161" y="875867"/>
              <a:ext cx="126040" cy="1782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81465" y="1136649"/>
              <a:ext cx="559435" cy="163830"/>
            </a:xfrm>
            <a:custGeom>
              <a:avLst/>
              <a:gdLst/>
              <a:ahLst/>
              <a:cxnLst/>
              <a:rect l="l" t="t" r="r" b="b"/>
              <a:pathLst>
                <a:path w="559434" h="163830">
                  <a:moveTo>
                    <a:pt x="141389" y="104851"/>
                  </a:moveTo>
                  <a:lnTo>
                    <a:pt x="122923" y="104851"/>
                  </a:lnTo>
                  <a:lnTo>
                    <a:pt x="122923" y="736"/>
                  </a:lnTo>
                  <a:lnTo>
                    <a:pt x="85991" y="736"/>
                  </a:lnTo>
                  <a:lnTo>
                    <a:pt x="85991" y="104851"/>
                  </a:lnTo>
                  <a:lnTo>
                    <a:pt x="36817" y="104851"/>
                  </a:lnTo>
                  <a:lnTo>
                    <a:pt x="36817" y="736"/>
                  </a:lnTo>
                  <a:lnTo>
                    <a:pt x="0" y="736"/>
                  </a:lnTo>
                  <a:lnTo>
                    <a:pt x="0" y="104851"/>
                  </a:lnTo>
                  <a:lnTo>
                    <a:pt x="0" y="135331"/>
                  </a:lnTo>
                  <a:lnTo>
                    <a:pt x="107569" y="135331"/>
                  </a:lnTo>
                  <a:lnTo>
                    <a:pt x="107569" y="163258"/>
                  </a:lnTo>
                  <a:lnTo>
                    <a:pt x="141389" y="163258"/>
                  </a:lnTo>
                  <a:lnTo>
                    <a:pt x="141389" y="135331"/>
                  </a:lnTo>
                  <a:lnTo>
                    <a:pt x="141389" y="104851"/>
                  </a:lnTo>
                  <a:close/>
                </a:path>
                <a:path w="559434" h="163830">
                  <a:moveTo>
                    <a:pt x="270433" y="107924"/>
                  </a:moveTo>
                  <a:lnTo>
                    <a:pt x="202806" y="107924"/>
                  </a:lnTo>
                  <a:lnTo>
                    <a:pt x="202806" y="83794"/>
                  </a:lnTo>
                  <a:lnTo>
                    <a:pt x="258089" y="83794"/>
                  </a:lnTo>
                  <a:lnTo>
                    <a:pt x="258089" y="52057"/>
                  </a:lnTo>
                  <a:lnTo>
                    <a:pt x="202806" y="52057"/>
                  </a:lnTo>
                  <a:lnTo>
                    <a:pt x="202806" y="31737"/>
                  </a:lnTo>
                  <a:lnTo>
                    <a:pt x="267322" y="31737"/>
                  </a:lnTo>
                  <a:lnTo>
                    <a:pt x="267322" y="0"/>
                  </a:lnTo>
                  <a:lnTo>
                    <a:pt x="165976" y="0"/>
                  </a:lnTo>
                  <a:lnTo>
                    <a:pt x="165976" y="31737"/>
                  </a:lnTo>
                  <a:lnTo>
                    <a:pt x="165976" y="52057"/>
                  </a:lnTo>
                  <a:lnTo>
                    <a:pt x="165976" y="83794"/>
                  </a:lnTo>
                  <a:lnTo>
                    <a:pt x="165976" y="107924"/>
                  </a:lnTo>
                  <a:lnTo>
                    <a:pt x="165976" y="135864"/>
                  </a:lnTo>
                  <a:lnTo>
                    <a:pt x="270433" y="135864"/>
                  </a:lnTo>
                  <a:lnTo>
                    <a:pt x="270433" y="107924"/>
                  </a:lnTo>
                  <a:close/>
                </a:path>
                <a:path w="559434" h="163830">
                  <a:moveTo>
                    <a:pt x="421068" y="393"/>
                  </a:moveTo>
                  <a:lnTo>
                    <a:pt x="384136" y="393"/>
                  </a:lnTo>
                  <a:lnTo>
                    <a:pt x="384136" y="52451"/>
                  </a:lnTo>
                  <a:lnTo>
                    <a:pt x="334962" y="52451"/>
                  </a:lnTo>
                  <a:lnTo>
                    <a:pt x="334962" y="393"/>
                  </a:lnTo>
                  <a:lnTo>
                    <a:pt x="298132" y="393"/>
                  </a:lnTo>
                  <a:lnTo>
                    <a:pt x="298132" y="52451"/>
                  </a:lnTo>
                  <a:lnTo>
                    <a:pt x="298132" y="82918"/>
                  </a:lnTo>
                  <a:lnTo>
                    <a:pt x="298132" y="134988"/>
                  </a:lnTo>
                  <a:lnTo>
                    <a:pt x="334962" y="134988"/>
                  </a:lnTo>
                  <a:lnTo>
                    <a:pt x="334962" y="82918"/>
                  </a:lnTo>
                  <a:lnTo>
                    <a:pt x="384136" y="82918"/>
                  </a:lnTo>
                  <a:lnTo>
                    <a:pt x="384136" y="134988"/>
                  </a:lnTo>
                  <a:lnTo>
                    <a:pt x="421068" y="134988"/>
                  </a:lnTo>
                  <a:lnTo>
                    <a:pt x="421068" y="82918"/>
                  </a:lnTo>
                  <a:lnTo>
                    <a:pt x="421068" y="52451"/>
                  </a:lnTo>
                  <a:lnTo>
                    <a:pt x="421068" y="393"/>
                  </a:lnTo>
                  <a:close/>
                </a:path>
                <a:path w="559434" h="163830">
                  <a:moveTo>
                    <a:pt x="559346" y="635"/>
                  </a:moveTo>
                  <a:lnTo>
                    <a:pt x="442544" y="635"/>
                  </a:lnTo>
                  <a:lnTo>
                    <a:pt x="442544" y="31115"/>
                  </a:lnTo>
                  <a:lnTo>
                    <a:pt x="482473" y="31115"/>
                  </a:lnTo>
                  <a:lnTo>
                    <a:pt x="482473" y="135229"/>
                  </a:lnTo>
                  <a:lnTo>
                    <a:pt x="519404" y="135229"/>
                  </a:lnTo>
                  <a:lnTo>
                    <a:pt x="519404" y="31115"/>
                  </a:lnTo>
                  <a:lnTo>
                    <a:pt x="559346" y="31115"/>
                  </a:lnTo>
                  <a:lnTo>
                    <a:pt x="559346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65404" y="1137032"/>
              <a:ext cx="116808" cy="1351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36151" y="804573"/>
              <a:ext cx="676910" cy="685800"/>
            </a:xfrm>
            <a:custGeom>
              <a:avLst/>
              <a:gdLst/>
              <a:ahLst/>
              <a:cxnLst/>
              <a:rect l="l" t="t" r="r" b="b"/>
              <a:pathLst>
                <a:path w="676909" h="685800">
                  <a:moveTo>
                    <a:pt x="429251" y="661670"/>
                  </a:moveTo>
                  <a:lnTo>
                    <a:pt x="408808" y="661670"/>
                  </a:lnTo>
                  <a:lnTo>
                    <a:pt x="416107" y="666750"/>
                  </a:lnTo>
                  <a:lnTo>
                    <a:pt x="421101" y="673100"/>
                  </a:lnTo>
                  <a:lnTo>
                    <a:pt x="426095" y="680720"/>
                  </a:lnTo>
                  <a:lnTo>
                    <a:pt x="433394" y="685800"/>
                  </a:lnTo>
                  <a:lnTo>
                    <a:pt x="442616" y="685800"/>
                  </a:lnTo>
                  <a:lnTo>
                    <a:pt x="451838" y="683260"/>
                  </a:lnTo>
                  <a:lnTo>
                    <a:pt x="457979" y="680720"/>
                  </a:lnTo>
                  <a:lnTo>
                    <a:pt x="445592" y="673100"/>
                  </a:lnTo>
                  <a:lnTo>
                    <a:pt x="432626" y="664210"/>
                  </a:lnTo>
                  <a:lnTo>
                    <a:pt x="429251" y="661670"/>
                  </a:lnTo>
                  <a:close/>
                </a:path>
                <a:path w="676909" h="685800">
                  <a:moveTo>
                    <a:pt x="488717" y="637540"/>
                  </a:moveTo>
                  <a:lnTo>
                    <a:pt x="248969" y="637540"/>
                  </a:lnTo>
                  <a:lnTo>
                    <a:pt x="252040" y="646430"/>
                  </a:lnTo>
                  <a:lnTo>
                    <a:pt x="252040" y="648970"/>
                  </a:lnTo>
                  <a:lnTo>
                    <a:pt x="245899" y="652780"/>
                  </a:lnTo>
                  <a:lnTo>
                    <a:pt x="233606" y="665480"/>
                  </a:lnTo>
                  <a:lnTo>
                    <a:pt x="228512" y="669290"/>
                  </a:lnTo>
                  <a:lnTo>
                    <a:pt x="217178" y="675640"/>
                  </a:lnTo>
                  <a:lnTo>
                    <a:pt x="212091" y="680720"/>
                  </a:lnTo>
                  <a:lnTo>
                    <a:pt x="218232" y="680720"/>
                  </a:lnTo>
                  <a:lnTo>
                    <a:pt x="227454" y="683260"/>
                  </a:lnTo>
                  <a:lnTo>
                    <a:pt x="236676" y="683260"/>
                  </a:lnTo>
                  <a:lnTo>
                    <a:pt x="240857" y="678180"/>
                  </a:lnTo>
                  <a:lnTo>
                    <a:pt x="244747" y="671830"/>
                  </a:lnTo>
                  <a:lnTo>
                    <a:pt x="249213" y="664210"/>
                  </a:lnTo>
                  <a:lnTo>
                    <a:pt x="255121" y="661670"/>
                  </a:lnTo>
                  <a:lnTo>
                    <a:pt x="307373" y="661670"/>
                  </a:lnTo>
                  <a:lnTo>
                    <a:pt x="307373" y="652780"/>
                  </a:lnTo>
                  <a:lnTo>
                    <a:pt x="343635" y="652780"/>
                  </a:lnTo>
                  <a:lnTo>
                    <a:pt x="347333" y="648970"/>
                  </a:lnTo>
                  <a:lnTo>
                    <a:pt x="411879" y="648970"/>
                  </a:lnTo>
                  <a:lnTo>
                    <a:pt x="411543" y="645160"/>
                  </a:lnTo>
                  <a:lnTo>
                    <a:pt x="413798" y="641350"/>
                  </a:lnTo>
                  <a:lnTo>
                    <a:pt x="416628" y="640080"/>
                  </a:lnTo>
                  <a:lnTo>
                    <a:pt x="488717" y="640080"/>
                  </a:lnTo>
                  <a:lnTo>
                    <a:pt x="488717" y="637540"/>
                  </a:lnTo>
                  <a:close/>
                </a:path>
                <a:path w="676909" h="685800">
                  <a:moveTo>
                    <a:pt x="411879" y="648970"/>
                  </a:moveTo>
                  <a:lnTo>
                    <a:pt x="347333" y="648970"/>
                  </a:lnTo>
                  <a:lnTo>
                    <a:pt x="354488" y="651510"/>
                  </a:lnTo>
                  <a:lnTo>
                    <a:pt x="358473" y="657860"/>
                  </a:lnTo>
                  <a:lnTo>
                    <a:pt x="360729" y="666750"/>
                  </a:lnTo>
                  <a:lnTo>
                    <a:pt x="362697" y="674370"/>
                  </a:lnTo>
                  <a:lnTo>
                    <a:pt x="368798" y="679450"/>
                  </a:lnTo>
                  <a:lnTo>
                    <a:pt x="376914" y="679450"/>
                  </a:lnTo>
                  <a:lnTo>
                    <a:pt x="385606" y="676910"/>
                  </a:lnTo>
                  <a:lnTo>
                    <a:pt x="393434" y="674370"/>
                  </a:lnTo>
                  <a:lnTo>
                    <a:pt x="401022" y="673100"/>
                  </a:lnTo>
                  <a:lnTo>
                    <a:pt x="405731" y="673100"/>
                  </a:lnTo>
                  <a:lnTo>
                    <a:pt x="408134" y="669290"/>
                  </a:lnTo>
                  <a:lnTo>
                    <a:pt x="408808" y="661670"/>
                  </a:lnTo>
                  <a:lnTo>
                    <a:pt x="429251" y="661670"/>
                  </a:lnTo>
                  <a:lnTo>
                    <a:pt x="420812" y="655320"/>
                  </a:lnTo>
                  <a:lnTo>
                    <a:pt x="411879" y="648970"/>
                  </a:lnTo>
                  <a:close/>
                </a:path>
                <a:path w="676909" h="685800">
                  <a:moveTo>
                    <a:pt x="305392" y="670560"/>
                  </a:moveTo>
                  <a:lnTo>
                    <a:pt x="270484" y="670560"/>
                  </a:lnTo>
                  <a:lnTo>
                    <a:pt x="280138" y="673100"/>
                  </a:lnTo>
                  <a:lnTo>
                    <a:pt x="290080" y="678180"/>
                  </a:lnTo>
                  <a:lnTo>
                    <a:pt x="299448" y="678180"/>
                  </a:lnTo>
                  <a:lnTo>
                    <a:pt x="305392" y="670560"/>
                  </a:lnTo>
                  <a:close/>
                </a:path>
                <a:path w="676909" h="685800">
                  <a:moveTo>
                    <a:pt x="307373" y="661670"/>
                  </a:moveTo>
                  <a:lnTo>
                    <a:pt x="255121" y="661670"/>
                  </a:lnTo>
                  <a:lnTo>
                    <a:pt x="255121" y="670560"/>
                  </a:lnTo>
                  <a:lnTo>
                    <a:pt x="261262" y="674370"/>
                  </a:lnTo>
                  <a:lnTo>
                    <a:pt x="270484" y="670560"/>
                  </a:lnTo>
                  <a:lnTo>
                    <a:pt x="305392" y="670560"/>
                  </a:lnTo>
                  <a:lnTo>
                    <a:pt x="307373" y="668020"/>
                  </a:lnTo>
                  <a:lnTo>
                    <a:pt x="307373" y="661670"/>
                  </a:lnTo>
                  <a:close/>
                </a:path>
                <a:path w="676909" h="685800">
                  <a:moveTo>
                    <a:pt x="457982" y="659130"/>
                  </a:moveTo>
                  <a:lnTo>
                    <a:pt x="442616" y="659130"/>
                  </a:lnTo>
                  <a:lnTo>
                    <a:pt x="442616" y="661670"/>
                  </a:lnTo>
                  <a:lnTo>
                    <a:pt x="445687" y="661670"/>
                  </a:lnTo>
                  <a:lnTo>
                    <a:pt x="448757" y="665480"/>
                  </a:lnTo>
                  <a:lnTo>
                    <a:pt x="456252" y="661670"/>
                  </a:lnTo>
                  <a:lnTo>
                    <a:pt x="457982" y="659130"/>
                  </a:lnTo>
                  <a:close/>
                </a:path>
                <a:path w="676909" h="685800">
                  <a:moveTo>
                    <a:pt x="490040" y="646430"/>
                  </a:moveTo>
                  <a:lnTo>
                    <a:pt x="433394" y="646430"/>
                  </a:lnTo>
                  <a:lnTo>
                    <a:pt x="433394" y="655320"/>
                  </a:lnTo>
                  <a:lnTo>
                    <a:pt x="436464" y="661670"/>
                  </a:lnTo>
                  <a:lnTo>
                    <a:pt x="442616" y="659130"/>
                  </a:lnTo>
                  <a:lnTo>
                    <a:pt x="457982" y="659130"/>
                  </a:lnTo>
                  <a:lnTo>
                    <a:pt x="457405" y="655320"/>
                  </a:lnTo>
                  <a:lnTo>
                    <a:pt x="457979" y="652780"/>
                  </a:lnTo>
                  <a:lnTo>
                    <a:pt x="470272" y="652780"/>
                  </a:lnTo>
                  <a:lnTo>
                    <a:pt x="476424" y="648970"/>
                  </a:lnTo>
                  <a:lnTo>
                    <a:pt x="488283" y="648970"/>
                  </a:lnTo>
                  <a:lnTo>
                    <a:pt x="490040" y="646430"/>
                  </a:lnTo>
                  <a:close/>
                </a:path>
                <a:path w="676909" h="685800">
                  <a:moveTo>
                    <a:pt x="343635" y="652780"/>
                  </a:moveTo>
                  <a:lnTo>
                    <a:pt x="316596" y="652780"/>
                  </a:lnTo>
                  <a:lnTo>
                    <a:pt x="323992" y="659130"/>
                  </a:lnTo>
                  <a:lnTo>
                    <a:pt x="331964" y="660400"/>
                  </a:lnTo>
                  <a:lnTo>
                    <a:pt x="339937" y="656590"/>
                  </a:lnTo>
                  <a:lnTo>
                    <a:pt x="343635" y="652780"/>
                  </a:lnTo>
                  <a:close/>
                </a:path>
                <a:path w="676909" h="685800">
                  <a:moveTo>
                    <a:pt x="238603" y="643890"/>
                  </a:moveTo>
                  <a:lnTo>
                    <a:pt x="199787" y="643890"/>
                  </a:lnTo>
                  <a:lnTo>
                    <a:pt x="196717" y="646430"/>
                  </a:lnTo>
                  <a:lnTo>
                    <a:pt x="190575" y="655320"/>
                  </a:lnTo>
                  <a:lnTo>
                    <a:pt x="190575" y="659130"/>
                  </a:lnTo>
                  <a:lnTo>
                    <a:pt x="207430" y="655320"/>
                  </a:lnTo>
                  <a:lnTo>
                    <a:pt x="221692" y="652780"/>
                  </a:lnTo>
                  <a:lnTo>
                    <a:pt x="234226" y="647700"/>
                  </a:lnTo>
                  <a:lnTo>
                    <a:pt x="238603" y="643890"/>
                  </a:lnTo>
                  <a:close/>
                </a:path>
                <a:path w="676909" h="685800">
                  <a:moveTo>
                    <a:pt x="470272" y="652780"/>
                  </a:moveTo>
                  <a:lnTo>
                    <a:pt x="461060" y="652780"/>
                  </a:lnTo>
                  <a:lnTo>
                    <a:pt x="467202" y="659130"/>
                  </a:lnTo>
                  <a:lnTo>
                    <a:pt x="470272" y="652780"/>
                  </a:lnTo>
                  <a:close/>
                </a:path>
                <a:path w="676909" h="685800">
                  <a:moveTo>
                    <a:pt x="488283" y="648970"/>
                  </a:moveTo>
                  <a:lnTo>
                    <a:pt x="476424" y="648970"/>
                  </a:lnTo>
                  <a:lnTo>
                    <a:pt x="479495" y="655320"/>
                  </a:lnTo>
                  <a:lnTo>
                    <a:pt x="485646" y="652780"/>
                  </a:lnTo>
                  <a:lnTo>
                    <a:pt x="488283" y="648970"/>
                  </a:lnTo>
                  <a:close/>
                </a:path>
                <a:path w="676909" h="685800">
                  <a:moveTo>
                    <a:pt x="488717" y="640080"/>
                  </a:moveTo>
                  <a:lnTo>
                    <a:pt x="416628" y="640080"/>
                  </a:lnTo>
                  <a:lnTo>
                    <a:pt x="418020" y="646430"/>
                  </a:lnTo>
                  <a:lnTo>
                    <a:pt x="424171" y="652780"/>
                  </a:lnTo>
                  <a:lnTo>
                    <a:pt x="427242" y="652780"/>
                  </a:lnTo>
                  <a:lnTo>
                    <a:pt x="430323" y="646430"/>
                  </a:lnTo>
                  <a:lnTo>
                    <a:pt x="490040" y="646430"/>
                  </a:lnTo>
                  <a:lnTo>
                    <a:pt x="491798" y="643890"/>
                  </a:lnTo>
                  <a:lnTo>
                    <a:pt x="488717" y="640080"/>
                  </a:lnTo>
                  <a:close/>
                </a:path>
                <a:path w="676909" h="685800">
                  <a:moveTo>
                    <a:pt x="339547" y="614680"/>
                  </a:moveTo>
                  <a:lnTo>
                    <a:pt x="330421" y="614680"/>
                  </a:lnTo>
                  <a:lnTo>
                    <a:pt x="323603" y="618490"/>
                  </a:lnTo>
                  <a:lnTo>
                    <a:pt x="319666" y="622300"/>
                  </a:lnTo>
                  <a:lnTo>
                    <a:pt x="162909" y="622300"/>
                  </a:lnTo>
                  <a:lnTo>
                    <a:pt x="156757" y="624840"/>
                  </a:lnTo>
                  <a:lnTo>
                    <a:pt x="153686" y="628650"/>
                  </a:lnTo>
                  <a:lnTo>
                    <a:pt x="172131" y="631190"/>
                  </a:lnTo>
                  <a:lnTo>
                    <a:pt x="175202" y="633730"/>
                  </a:lnTo>
                  <a:lnTo>
                    <a:pt x="175202" y="637540"/>
                  </a:lnTo>
                  <a:lnTo>
                    <a:pt x="162909" y="643890"/>
                  </a:lnTo>
                  <a:lnTo>
                    <a:pt x="162909" y="646430"/>
                  </a:lnTo>
                  <a:lnTo>
                    <a:pt x="172128" y="647700"/>
                  </a:lnTo>
                  <a:lnTo>
                    <a:pt x="181348" y="647700"/>
                  </a:lnTo>
                  <a:lnTo>
                    <a:pt x="190568" y="645160"/>
                  </a:lnTo>
                  <a:lnTo>
                    <a:pt x="199787" y="643890"/>
                  </a:lnTo>
                  <a:lnTo>
                    <a:pt x="238603" y="643890"/>
                  </a:lnTo>
                  <a:lnTo>
                    <a:pt x="245899" y="637540"/>
                  </a:lnTo>
                  <a:lnTo>
                    <a:pt x="488717" y="637540"/>
                  </a:lnTo>
                  <a:lnTo>
                    <a:pt x="488717" y="633730"/>
                  </a:lnTo>
                  <a:lnTo>
                    <a:pt x="506680" y="633730"/>
                  </a:lnTo>
                  <a:lnTo>
                    <a:pt x="507161" y="628650"/>
                  </a:lnTo>
                  <a:lnTo>
                    <a:pt x="512782" y="626110"/>
                  </a:lnTo>
                  <a:lnTo>
                    <a:pt x="513733" y="624840"/>
                  </a:lnTo>
                  <a:lnTo>
                    <a:pt x="350404" y="624840"/>
                  </a:lnTo>
                  <a:lnTo>
                    <a:pt x="339547" y="614680"/>
                  </a:lnTo>
                  <a:close/>
                </a:path>
                <a:path w="676909" h="685800">
                  <a:moveTo>
                    <a:pt x="506680" y="633730"/>
                  </a:moveTo>
                  <a:lnTo>
                    <a:pt x="488717" y="633730"/>
                  </a:lnTo>
                  <a:lnTo>
                    <a:pt x="494626" y="636270"/>
                  </a:lnTo>
                  <a:lnTo>
                    <a:pt x="501397" y="637540"/>
                  </a:lnTo>
                  <a:lnTo>
                    <a:pt x="506440" y="636270"/>
                  </a:lnTo>
                  <a:lnTo>
                    <a:pt x="506680" y="633730"/>
                  </a:lnTo>
                  <a:close/>
                </a:path>
                <a:path w="676909" h="685800">
                  <a:moveTo>
                    <a:pt x="384212" y="572770"/>
                  </a:moveTo>
                  <a:lnTo>
                    <a:pt x="378070" y="581660"/>
                  </a:lnTo>
                  <a:lnTo>
                    <a:pt x="359050" y="584200"/>
                  </a:lnTo>
                  <a:lnTo>
                    <a:pt x="352711" y="595630"/>
                  </a:lnTo>
                  <a:lnTo>
                    <a:pt x="352134" y="610870"/>
                  </a:lnTo>
                  <a:lnTo>
                    <a:pt x="350404" y="624840"/>
                  </a:lnTo>
                  <a:lnTo>
                    <a:pt x="513733" y="624840"/>
                  </a:lnTo>
                  <a:lnTo>
                    <a:pt x="517536" y="619760"/>
                  </a:lnTo>
                  <a:lnTo>
                    <a:pt x="517103" y="613410"/>
                  </a:lnTo>
                  <a:lnTo>
                    <a:pt x="507161" y="609600"/>
                  </a:lnTo>
                  <a:lnTo>
                    <a:pt x="507161" y="607060"/>
                  </a:lnTo>
                  <a:lnTo>
                    <a:pt x="510232" y="603250"/>
                  </a:lnTo>
                  <a:lnTo>
                    <a:pt x="510232" y="600710"/>
                  </a:lnTo>
                  <a:lnTo>
                    <a:pt x="551793" y="600710"/>
                  </a:lnTo>
                  <a:lnTo>
                    <a:pt x="553262" y="596900"/>
                  </a:lnTo>
                  <a:lnTo>
                    <a:pt x="561046" y="596900"/>
                  </a:lnTo>
                  <a:lnTo>
                    <a:pt x="564793" y="590550"/>
                  </a:lnTo>
                  <a:lnTo>
                    <a:pt x="563177" y="585470"/>
                  </a:lnTo>
                  <a:lnTo>
                    <a:pt x="553262" y="585470"/>
                  </a:lnTo>
                  <a:lnTo>
                    <a:pt x="552052" y="581660"/>
                  </a:lnTo>
                  <a:lnTo>
                    <a:pt x="531747" y="581660"/>
                  </a:lnTo>
                  <a:lnTo>
                    <a:pt x="531747" y="579120"/>
                  </a:lnTo>
                  <a:lnTo>
                    <a:pt x="408808" y="579120"/>
                  </a:lnTo>
                  <a:lnTo>
                    <a:pt x="408069" y="575310"/>
                  </a:lnTo>
                  <a:lnTo>
                    <a:pt x="384212" y="575310"/>
                  </a:lnTo>
                  <a:lnTo>
                    <a:pt x="384212" y="572770"/>
                  </a:lnTo>
                  <a:close/>
                </a:path>
                <a:path w="676909" h="685800">
                  <a:moveTo>
                    <a:pt x="318630" y="612140"/>
                  </a:moveTo>
                  <a:lnTo>
                    <a:pt x="165979" y="612140"/>
                  </a:lnTo>
                  <a:lnTo>
                    <a:pt x="165979" y="618490"/>
                  </a:lnTo>
                  <a:lnTo>
                    <a:pt x="169050" y="622300"/>
                  </a:lnTo>
                  <a:lnTo>
                    <a:pt x="319666" y="622300"/>
                  </a:lnTo>
                  <a:lnTo>
                    <a:pt x="318659" y="613410"/>
                  </a:lnTo>
                  <a:lnTo>
                    <a:pt x="318630" y="612140"/>
                  </a:lnTo>
                  <a:close/>
                </a:path>
                <a:path w="676909" h="685800">
                  <a:moveTo>
                    <a:pt x="138065" y="607308"/>
                  </a:moveTo>
                  <a:lnTo>
                    <a:pt x="135484" y="610870"/>
                  </a:lnTo>
                  <a:lnTo>
                    <a:pt x="129101" y="615950"/>
                  </a:lnTo>
                  <a:lnTo>
                    <a:pt x="138313" y="615950"/>
                  </a:lnTo>
                  <a:lnTo>
                    <a:pt x="141394" y="618490"/>
                  </a:lnTo>
                  <a:lnTo>
                    <a:pt x="150616" y="612140"/>
                  </a:lnTo>
                  <a:lnTo>
                    <a:pt x="318630" y="612140"/>
                  </a:lnTo>
                  <a:lnTo>
                    <a:pt x="318572" y="609600"/>
                  </a:lnTo>
                  <a:lnTo>
                    <a:pt x="141394" y="609600"/>
                  </a:lnTo>
                  <a:lnTo>
                    <a:pt x="138065" y="607308"/>
                  </a:lnTo>
                  <a:close/>
                </a:path>
                <a:path w="676909" h="685800">
                  <a:moveTo>
                    <a:pt x="144464" y="599699"/>
                  </a:moveTo>
                  <a:lnTo>
                    <a:pt x="141006" y="603250"/>
                  </a:lnTo>
                  <a:lnTo>
                    <a:pt x="138065" y="607308"/>
                  </a:lnTo>
                  <a:lnTo>
                    <a:pt x="141394" y="609600"/>
                  </a:lnTo>
                  <a:lnTo>
                    <a:pt x="144464" y="600710"/>
                  </a:lnTo>
                  <a:lnTo>
                    <a:pt x="144464" y="599699"/>
                  </a:lnTo>
                  <a:close/>
                </a:path>
                <a:path w="676909" h="685800">
                  <a:moveTo>
                    <a:pt x="302011" y="591820"/>
                  </a:moveTo>
                  <a:lnTo>
                    <a:pt x="147535" y="591820"/>
                  </a:lnTo>
                  <a:lnTo>
                    <a:pt x="150616" y="594360"/>
                  </a:lnTo>
                  <a:lnTo>
                    <a:pt x="145954" y="598170"/>
                  </a:lnTo>
                  <a:lnTo>
                    <a:pt x="144464" y="599699"/>
                  </a:lnTo>
                  <a:lnTo>
                    <a:pt x="144464" y="600710"/>
                  </a:lnTo>
                  <a:lnTo>
                    <a:pt x="141394" y="609600"/>
                  </a:lnTo>
                  <a:lnTo>
                    <a:pt x="318572" y="609600"/>
                  </a:lnTo>
                  <a:lnTo>
                    <a:pt x="318514" y="607060"/>
                  </a:lnTo>
                  <a:lnTo>
                    <a:pt x="316639" y="601980"/>
                  </a:lnTo>
                  <a:lnTo>
                    <a:pt x="310444" y="600710"/>
                  </a:lnTo>
                  <a:lnTo>
                    <a:pt x="303769" y="595630"/>
                  </a:lnTo>
                  <a:lnTo>
                    <a:pt x="302011" y="591820"/>
                  </a:lnTo>
                  <a:close/>
                </a:path>
                <a:path w="676909" h="685800">
                  <a:moveTo>
                    <a:pt x="534828" y="600710"/>
                  </a:moveTo>
                  <a:lnTo>
                    <a:pt x="516384" y="600710"/>
                  </a:lnTo>
                  <a:lnTo>
                    <a:pt x="522535" y="607060"/>
                  </a:lnTo>
                  <a:lnTo>
                    <a:pt x="529209" y="608330"/>
                  </a:lnTo>
                  <a:lnTo>
                    <a:pt x="532136" y="605790"/>
                  </a:lnTo>
                  <a:lnTo>
                    <a:pt x="533336" y="601980"/>
                  </a:lnTo>
                  <a:lnTo>
                    <a:pt x="534828" y="600710"/>
                  </a:lnTo>
                  <a:close/>
                </a:path>
                <a:path w="676909" h="685800">
                  <a:moveTo>
                    <a:pt x="299939" y="585470"/>
                  </a:moveTo>
                  <a:lnTo>
                    <a:pt x="144464" y="585470"/>
                  </a:lnTo>
                  <a:lnTo>
                    <a:pt x="141394" y="588010"/>
                  </a:lnTo>
                  <a:lnTo>
                    <a:pt x="138313" y="588010"/>
                  </a:lnTo>
                  <a:lnTo>
                    <a:pt x="131738" y="589280"/>
                  </a:lnTo>
                  <a:lnTo>
                    <a:pt x="127178" y="593090"/>
                  </a:lnTo>
                  <a:lnTo>
                    <a:pt x="126649" y="598170"/>
                  </a:lnTo>
                  <a:lnTo>
                    <a:pt x="132171" y="603250"/>
                  </a:lnTo>
                  <a:lnTo>
                    <a:pt x="138065" y="607308"/>
                  </a:lnTo>
                  <a:lnTo>
                    <a:pt x="141006" y="603250"/>
                  </a:lnTo>
                  <a:lnTo>
                    <a:pt x="144464" y="599699"/>
                  </a:lnTo>
                  <a:lnTo>
                    <a:pt x="144464" y="591820"/>
                  </a:lnTo>
                  <a:lnTo>
                    <a:pt x="302011" y="591820"/>
                  </a:lnTo>
                  <a:lnTo>
                    <a:pt x="300839" y="589280"/>
                  </a:lnTo>
                  <a:lnTo>
                    <a:pt x="299939" y="585470"/>
                  </a:lnTo>
                  <a:close/>
                </a:path>
                <a:path w="676909" h="685800">
                  <a:moveTo>
                    <a:pt x="551793" y="600710"/>
                  </a:moveTo>
                  <a:lnTo>
                    <a:pt x="534828" y="600710"/>
                  </a:lnTo>
                  <a:lnTo>
                    <a:pt x="545197" y="603250"/>
                  </a:lnTo>
                  <a:lnTo>
                    <a:pt x="550814" y="603250"/>
                  </a:lnTo>
                  <a:lnTo>
                    <a:pt x="551793" y="600710"/>
                  </a:lnTo>
                  <a:close/>
                </a:path>
                <a:path w="676909" h="685800">
                  <a:moveTo>
                    <a:pt x="239747" y="566420"/>
                  </a:moveTo>
                  <a:lnTo>
                    <a:pt x="126020" y="566420"/>
                  </a:lnTo>
                  <a:lnTo>
                    <a:pt x="119878" y="572770"/>
                  </a:lnTo>
                  <a:lnTo>
                    <a:pt x="116797" y="572770"/>
                  </a:lnTo>
                  <a:lnTo>
                    <a:pt x="110797" y="575310"/>
                  </a:lnTo>
                  <a:lnTo>
                    <a:pt x="103353" y="579120"/>
                  </a:lnTo>
                  <a:lnTo>
                    <a:pt x="96485" y="585470"/>
                  </a:lnTo>
                  <a:lnTo>
                    <a:pt x="92212" y="591820"/>
                  </a:lnTo>
                  <a:lnTo>
                    <a:pt x="113344" y="591820"/>
                  </a:lnTo>
                  <a:lnTo>
                    <a:pt x="128088" y="589280"/>
                  </a:lnTo>
                  <a:lnTo>
                    <a:pt x="141394" y="585470"/>
                  </a:lnTo>
                  <a:lnTo>
                    <a:pt x="299939" y="585470"/>
                  </a:lnTo>
                  <a:lnTo>
                    <a:pt x="299639" y="584200"/>
                  </a:lnTo>
                  <a:lnTo>
                    <a:pt x="298895" y="581660"/>
                  </a:lnTo>
                  <a:lnTo>
                    <a:pt x="285858" y="581660"/>
                  </a:lnTo>
                  <a:lnTo>
                    <a:pt x="281255" y="575310"/>
                  </a:lnTo>
                  <a:lnTo>
                    <a:pt x="245899" y="575310"/>
                  </a:lnTo>
                  <a:lnTo>
                    <a:pt x="239747" y="570230"/>
                  </a:lnTo>
                  <a:lnTo>
                    <a:pt x="239747" y="566420"/>
                  </a:lnTo>
                  <a:close/>
                </a:path>
                <a:path w="676909" h="685800">
                  <a:moveTo>
                    <a:pt x="562774" y="584200"/>
                  </a:moveTo>
                  <a:lnTo>
                    <a:pt x="553262" y="585470"/>
                  </a:lnTo>
                  <a:lnTo>
                    <a:pt x="563177" y="585470"/>
                  </a:lnTo>
                  <a:lnTo>
                    <a:pt x="562774" y="584200"/>
                  </a:lnTo>
                  <a:close/>
                </a:path>
                <a:path w="676909" h="685800">
                  <a:moveTo>
                    <a:pt x="298151" y="579120"/>
                  </a:moveTo>
                  <a:lnTo>
                    <a:pt x="292000" y="579120"/>
                  </a:lnTo>
                  <a:lnTo>
                    <a:pt x="288929" y="581660"/>
                  </a:lnTo>
                  <a:lnTo>
                    <a:pt x="298895" y="581660"/>
                  </a:lnTo>
                  <a:lnTo>
                    <a:pt x="298151" y="579120"/>
                  </a:lnTo>
                  <a:close/>
                </a:path>
                <a:path w="676909" h="685800">
                  <a:moveTo>
                    <a:pt x="546348" y="576580"/>
                  </a:moveTo>
                  <a:lnTo>
                    <a:pt x="540299" y="577850"/>
                  </a:lnTo>
                  <a:lnTo>
                    <a:pt x="534828" y="581660"/>
                  </a:lnTo>
                  <a:lnTo>
                    <a:pt x="552052" y="581660"/>
                  </a:lnTo>
                  <a:lnTo>
                    <a:pt x="551246" y="579120"/>
                  </a:lnTo>
                  <a:lnTo>
                    <a:pt x="546348" y="576580"/>
                  </a:lnTo>
                  <a:close/>
                </a:path>
                <a:path w="676909" h="685800">
                  <a:moveTo>
                    <a:pt x="443334" y="539750"/>
                  </a:moveTo>
                  <a:lnTo>
                    <a:pt x="437621" y="541020"/>
                  </a:lnTo>
                  <a:lnTo>
                    <a:pt x="433635" y="547370"/>
                  </a:lnTo>
                  <a:lnTo>
                    <a:pt x="433394" y="553720"/>
                  </a:lnTo>
                  <a:lnTo>
                    <a:pt x="423740" y="553720"/>
                  </a:lnTo>
                  <a:lnTo>
                    <a:pt x="420714" y="558800"/>
                  </a:lnTo>
                  <a:lnTo>
                    <a:pt x="421723" y="565150"/>
                  </a:lnTo>
                  <a:lnTo>
                    <a:pt x="424171" y="570230"/>
                  </a:lnTo>
                  <a:lnTo>
                    <a:pt x="411879" y="570230"/>
                  </a:lnTo>
                  <a:lnTo>
                    <a:pt x="411879" y="579120"/>
                  </a:lnTo>
                  <a:lnTo>
                    <a:pt x="528676" y="579120"/>
                  </a:lnTo>
                  <a:lnTo>
                    <a:pt x="528676" y="566420"/>
                  </a:lnTo>
                  <a:lnTo>
                    <a:pt x="592330" y="566420"/>
                  </a:lnTo>
                  <a:lnTo>
                    <a:pt x="593418" y="565150"/>
                  </a:lnTo>
                  <a:lnTo>
                    <a:pt x="593222" y="560070"/>
                  </a:lnTo>
                  <a:lnTo>
                    <a:pt x="593931" y="557530"/>
                  </a:lnTo>
                  <a:lnTo>
                    <a:pt x="531747" y="557530"/>
                  </a:lnTo>
                  <a:lnTo>
                    <a:pt x="525606" y="553720"/>
                  </a:lnTo>
                  <a:lnTo>
                    <a:pt x="525606" y="551180"/>
                  </a:lnTo>
                  <a:lnTo>
                    <a:pt x="531747" y="551180"/>
                  </a:lnTo>
                  <a:lnTo>
                    <a:pt x="534828" y="548640"/>
                  </a:lnTo>
                  <a:lnTo>
                    <a:pt x="536670" y="544830"/>
                  </a:lnTo>
                  <a:lnTo>
                    <a:pt x="448757" y="544830"/>
                  </a:lnTo>
                  <a:lnTo>
                    <a:pt x="443334" y="539750"/>
                  </a:lnTo>
                  <a:close/>
                </a:path>
                <a:path w="676909" h="685800">
                  <a:moveTo>
                    <a:pt x="592330" y="566420"/>
                  </a:moveTo>
                  <a:lnTo>
                    <a:pt x="562484" y="566420"/>
                  </a:lnTo>
                  <a:lnTo>
                    <a:pt x="564455" y="572770"/>
                  </a:lnTo>
                  <a:lnTo>
                    <a:pt x="569020" y="576580"/>
                  </a:lnTo>
                  <a:lnTo>
                    <a:pt x="574161" y="575310"/>
                  </a:lnTo>
                  <a:lnTo>
                    <a:pt x="577858" y="570230"/>
                  </a:lnTo>
                  <a:lnTo>
                    <a:pt x="584583" y="570230"/>
                  </a:lnTo>
                  <a:lnTo>
                    <a:pt x="590154" y="568960"/>
                  </a:lnTo>
                  <a:lnTo>
                    <a:pt x="592330" y="566420"/>
                  </a:lnTo>
                  <a:close/>
                </a:path>
                <a:path w="676909" h="685800">
                  <a:moveTo>
                    <a:pt x="233606" y="548640"/>
                  </a:moveTo>
                  <a:lnTo>
                    <a:pt x="239465" y="553720"/>
                  </a:lnTo>
                  <a:lnTo>
                    <a:pt x="243594" y="561340"/>
                  </a:lnTo>
                  <a:lnTo>
                    <a:pt x="246570" y="568960"/>
                  </a:lnTo>
                  <a:lnTo>
                    <a:pt x="248969" y="575310"/>
                  </a:lnTo>
                  <a:lnTo>
                    <a:pt x="281255" y="575310"/>
                  </a:lnTo>
                  <a:lnTo>
                    <a:pt x="262133" y="558800"/>
                  </a:lnTo>
                  <a:lnTo>
                    <a:pt x="255887" y="553720"/>
                  </a:lnTo>
                  <a:lnTo>
                    <a:pt x="246185" y="549910"/>
                  </a:lnTo>
                  <a:lnTo>
                    <a:pt x="233606" y="548640"/>
                  </a:lnTo>
                  <a:close/>
                </a:path>
                <a:path w="676909" h="685800">
                  <a:moveTo>
                    <a:pt x="402272" y="566420"/>
                  </a:moveTo>
                  <a:lnTo>
                    <a:pt x="397132" y="568960"/>
                  </a:lnTo>
                  <a:lnTo>
                    <a:pt x="393434" y="575310"/>
                  </a:lnTo>
                  <a:lnTo>
                    <a:pt x="408069" y="575310"/>
                  </a:lnTo>
                  <a:lnTo>
                    <a:pt x="406838" y="568960"/>
                  </a:lnTo>
                  <a:lnTo>
                    <a:pt x="402272" y="566420"/>
                  </a:lnTo>
                  <a:close/>
                </a:path>
                <a:path w="676909" h="685800">
                  <a:moveTo>
                    <a:pt x="559702" y="567690"/>
                  </a:moveTo>
                  <a:lnTo>
                    <a:pt x="544045" y="567690"/>
                  </a:lnTo>
                  <a:lnTo>
                    <a:pt x="545677" y="568960"/>
                  </a:lnTo>
                  <a:lnTo>
                    <a:pt x="550192" y="572770"/>
                  </a:lnTo>
                  <a:lnTo>
                    <a:pt x="556435" y="574040"/>
                  </a:lnTo>
                  <a:lnTo>
                    <a:pt x="558645" y="570230"/>
                  </a:lnTo>
                  <a:lnTo>
                    <a:pt x="559702" y="567690"/>
                  </a:lnTo>
                  <a:close/>
                </a:path>
                <a:path w="676909" h="685800">
                  <a:moveTo>
                    <a:pt x="562484" y="566420"/>
                  </a:moveTo>
                  <a:lnTo>
                    <a:pt x="528676" y="566420"/>
                  </a:lnTo>
                  <a:lnTo>
                    <a:pt x="531747" y="570230"/>
                  </a:lnTo>
                  <a:lnTo>
                    <a:pt x="537899" y="570230"/>
                  </a:lnTo>
                  <a:lnTo>
                    <a:pt x="542413" y="568960"/>
                  </a:lnTo>
                  <a:lnTo>
                    <a:pt x="544045" y="567690"/>
                  </a:lnTo>
                  <a:lnTo>
                    <a:pt x="559702" y="567690"/>
                  </a:lnTo>
                  <a:lnTo>
                    <a:pt x="562484" y="566420"/>
                  </a:lnTo>
                  <a:close/>
                </a:path>
                <a:path w="676909" h="685800">
                  <a:moveTo>
                    <a:pt x="115650" y="539750"/>
                  </a:moveTo>
                  <a:lnTo>
                    <a:pt x="105899" y="539750"/>
                  </a:lnTo>
                  <a:lnTo>
                    <a:pt x="95282" y="542290"/>
                  </a:lnTo>
                  <a:lnTo>
                    <a:pt x="88226" y="544830"/>
                  </a:lnTo>
                  <a:lnTo>
                    <a:pt x="77998" y="546100"/>
                  </a:lnTo>
                  <a:lnTo>
                    <a:pt x="67193" y="548640"/>
                  </a:lnTo>
                  <a:lnTo>
                    <a:pt x="58404" y="551180"/>
                  </a:lnTo>
                  <a:lnTo>
                    <a:pt x="63782" y="554990"/>
                  </a:lnTo>
                  <a:lnTo>
                    <a:pt x="76077" y="560070"/>
                  </a:lnTo>
                  <a:lnTo>
                    <a:pt x="89524" y="565150"/>
                  </a:lnTo>
                  <a:lnTo>
                    <a:pt x="98363" y="566420"/>
                  </a:lnTo>
                  <a:lnTo>
                    <a:pt x="105278" y="567690"/>
                  </a:lnTo>
                  <a:lnTo>
                    <a:pt x="112192" y="567690"/>
                  </a:lnTo>
                  <a:lnTo>
                    <a:pt x="119105" y="566420"/>
                  </a:lnTo>
                  <a:lnTo>
                    <a:pt x="239747" y="566420"/>
                  </a:lnTo>
                  <a:lnTo>
                    <a:pt x="239747" y="563880"/>
                  </a:lnTo>
                  <a:lnTo>
                    <a:pt x="236676" y="557530"/>
                  </a:lnTo>
                  <a:lnTo>
                    <a:pt x="231535" y="548640"/>
                  </a:lnTo>
                  <a:lnTo>
                    <a:pt x="212091" y="548640"/>
                  </a:lnTo>
                  <a:lnTo>
                    <a:pt x="210875" y="544830"/>
                  </a:lnTo>
                  <a:lnTo>
                    <a:pt x="138313" y="544830"/>
                  </a:lnTo>
                  <a:lnTo>
                    <a:pt x="125974" y="541020"/>
                  </a:lnTo>
                  <a:lnTo>
                    <a:pt x="115650" y="539750"/>
                  </a:lnTo>
                  <a:close/>
                </a:path>
                <a:path w="676909" h="685800">
                  <a:moveTo>
                    <a:pt x="544050" y="548640"/>
                  </a:moveTo>
                  <a:lnTo>
                    <a:pt x="540969" y="548640"/>
                  </a:lnTo>
                  <a:lnTo>
                    <a:pt x="531747" y="557530"/>
                  </a:lnTo>
                  <a:lnTo>
                    <a:pt x="593931" y="557530"/>
                  </a:lnTo>
                  <a:lnTo>
                    <a:pt x="595702" y="551180"/>
                  </a:lnTo>
                  <a:lnTo>
                    <a:pt x="547121" y="551180"/>
                  </a:lnTo>
                  <a:lnTo>
                    <a:pt x="544050" y="548640"/>
                  </a:lnTo>
                  <a:close/>
                </a:path>
                <a:path w="676909" h="685800">
                  <a:moveTo>
                    <a:pt x="559414" y="542290"/>
                  </a:moveTo>
                  <a:lnTo>
                    <a:pt x="553262" y="544830"/>
                  </a:lnTo>
                  <a:lnTo>
                    <a:pt x="547121" y="551180"/>
                  </a:lnTo>
                  <a:lnTo>
                    <a:pt x="562484" y="551180"/>
                  </a:lnTo>
                  <a:lnTo>
                    <a:pt x="559414" y="542290"/>
                  </a:lnTo>
                  <a:close/>
                </a:path>
                <a:path w="676909" h="685800">
                  <a:moveTo>
                    <a:pt x="575889" y="543560"/>
                  </a:moveTo>
                  <a:lnTo>
                    <a:pt x="570559" y="544830"/>
                  </a:lnTo>
                  <a:lnTo>
                    <a:pt x="565803" y="548640"/>
                  </a:lnTo>
                  <a:lnTo>
                    <a:pt x="562484" y="551180"/>
                  </a:lnTo>
                  <a:lnTo>
                    <a:pt x="595702" y="551180"/>
                  </a:lnTo>
                  <a:lnTo>
                    <a:pt x="596057" y="549910"/>
                  </a:lnTo>
                  <a:lnTo>
                    <a:pt x="595414" y="548640"/>
                  </a:lnTo>
                  <a:lnTo>
                    <a:pt x="580929" y="548640"/>
                  </a:lnTo>
                  <a:lnTo>
                    <a:pt x="575889" y="543560"/>
                  </a:lnTo>
                  <a:close/>
                </a:path>
                <a:path w="676909" h="685800">
                  <a:moveTo>
                    <a:pt x="212091" y="527050"/>
                  </a:moveTo>
                  <a:lnTo>
                    <a:pt x="212091" y="548640"/>
                  </a:lnTo>
                  <a:lnTo>
                    <a:pt x="231535" y="548640"/>
                  </a:lnTo>
                  <a:lnTo>
                    <a:pt x="225531" y="541020"/>
                  </a:lnTo>
                  <a:lnTo>
                    <a:pt x="218953" y="533400"/>
                  </a:lnTo>
                  <a:lnTo>
                    <a:pt x="212091" y="527050"/>
                  </a:lnTo>
                  <a:close/>
                </a:path>
                <a:path w="676909" h="685800">
                  <a:moveTo>
                    <a:pt x="592841" y="543560"/>
                  </a:moveTo>
                  <a:lnTo>
                    <a:pt x="586742" y="543560"/>
                  </a:lnTo>
                  <a:lnTo>
                    <a:pt x="580929" y="548640"/>
                  </a:lnTo>
                  <a:lnTo>
                    <a:pt x="595414" y="548640"/>
                  </a:lnTo>
                  <a:lnTo>
                    <a:pt x="592841" y="543560"/>
                  </a:lnTo>
                  <a:close/>
                </a:path>
                <a:path w="676909" h="685800">
                  <a:moveTo>
                    <a:pt x="179758" y="533400"/>
                  </a:moveTo>
                  <a:lnTo>
                    <a:pt x="129101" y="533400"/>
                  </a:lnTo>
                  <a:lnTo>
                    <a:pt x="138313" y="542290"/>
                  </a:lnTo>
                  <a:lnTo>
                    <a:pt x="138313" y="544830"/>
                  </a:lnTo>
                  <a:lnTo>
                    <a:pt x="210875" y="544830"/>
                  </a:lnTo>
                  <a:lnTo>
                    <a:pt x="209254" y="539750"/>
                  </a:lnTo>
                  <a:lnTo>
                    <a:pt x="207035" y="535940"/>
                  </a:lnTo>
                  <a:lnTo>
                    <a:pt x="181353" y="535940"/>
                  </a:lnTo>
                  <a:lnTo>
                    <a:pt x="179758" y="533400"/>
                  </a:lnTo>
                  <a:close/>
                </a:path>
                <a:path w="676909" h="685800">
                  <a:moveTo>
                    <a:pt x="461060" y="527050"/>
                  </a:moveTo>
                  <a:lnTo>
                    <a:pt x="457979" y="533400"/>
                  </a:lnTo>
                  <a:lnTo>
                    <a:pt x="457979" y="544830"/>
                  </a:lnTo>
                  <a:lnTo>
                    <a:pt x="536670" y="544830"/>
                  </a:lnTo>
                  <a:lnTo>
                    <a:pt x="537899" y="542290"/>
                  </a:lnTo>
                  <a:lnTo>
                    <a:pt x="544050" y="542290"/>
                  </a:lnTo>
                  <a:lnTo>
                    <a:pt x="553262" y="538480"/>
                  </a:lnTo>
                  <a:lnTo>
                    <a:pt x="573869" y="538480"/>
                  </a:lnTo>
                  <a:lnTo>
                    <a:pt x="578335" y="537210"/>
                  </a:lnTo>
                  <a:lnTo>
                    <a:pt x="580929" y="529590"/>
                  </a:lnTo>
                  <a:lnTo>
                    <a:pt x="464131" y="529590"/>
                  </a:lnTo>
                  <a:lnTo>
                    <a:pt x="461060" y="527050"/>
                  </a:lnTo>
                  <a:close/>
                </a:path>
                <a:path w="676909" h="685800">
                  <a:moveTo>
                    <a:pt x="573869" y="538480"/>
                  </a:moveTo>
                  <a:lnTo>
                    <a:pt x="553262" y="538480"/>
                  </a:lnTo>
                  <a:lnTo>
                    <a:pt x="559317" y="539750"/>
                  </a:lnTo>
                  <a:lnTo>
                    <a:pt x="569402" y="539750"/>
                  </a:lnTo>
                  <a:lnTo>
                    <a:pt x="573869" y="538480"/>
                  </a:lnTo>
                  <a:close/>
                </a:path>
                <a:path w="676909" h="685800">
                  <a:moveTo>
                    <a:pt x="39959" y="477520"/>
                  </a:moveTo>
                  <a:lnTo>
                    <a:pt x="36889" y="477520"/>
                  </a:lnTo>
                  <a:lnTo>
                    <a:pt x="40825" y="483870"/>
                  </a:lnTo>
                  <a:lnTo>
                    <a:pt x="47643" y="492760"/>
                  </a:lnTo>
                  <a:lnTo>
                    <a:pt x="56769" y="500380"/>
                  </a:lnTo>
                  <a:lnTo>
                    <a:pt x="67626" y="505460"/>
                  </a:lnTo>
                  <a:lnTo>
                    <a:pt x="61189" y="506730"/>
                  </a:lnTo>
                  <a:lnTo>
                    <a:pt x="49467" y="506730"/>
                  </a:lnTo>
                  <a:lnTo>
                    <a:pt x="43030" y="508000"/>
                  </a:lnTo>
                  <a:lnTo>
                    <a:pt x="68871" y="529590"/>
                  </a:lnTo>
                  <a:lnTo>
                    <a:pt x="90678" y="535940"/>
                  </a:lnTo>
                  <a:lnTo>
                    <a:pt x="107872" y="533400"/>
                  </a:lnTo>
                  <a:lnTo>
                    <a:pt x="179758" y="533400"/>
                  </a:lnTo>
                  <a:lnTo>
                    <a:pt x="177365" y="529590"/>
                  </a:lnTo>
                  <a:lnTo>
                    <a:pt x="174819" y="521970"/>
                  </a:lnTo>
                  <a:lnTo>
                    <a:pt x="174002" y="515620"/>
                  </a:lnTo>
                  <a:lnTo>
                    <a:pt x="175202" y="508000"/>
                  </a:lnTo>
                  <a:lnTo>
                    <a:pt x="172131" y="501650"/>
                  </a:lnTo>
                  <a:lnTo>
                    <a:pt x="162909" y="499110"/>
                  </a:lnTo>
                  <a:lnTo>
                    <a:pt x="159838" y="495300"/>
                  </a:lnTo>
                  <a:lnTo>
                    <a:pt x="158781" y="486410"/>
                  </a:lnTo>
                  <a:lnTo>
                    <a:pt x="156790" y="480060"/>
                  </a:lnTo>
                  <a:lnTo>
                    <a:pt x="52252" y="480060"/>
                  </a:lnTo>
                  <a:lnTo>
                    <a:pt x="39959" y="477520"/>
                  </a:lnTo>
                  <a:close/>
                </a:path>
                <a:path w="676909" h="685800">
                  <a:moveTo>
                    <a:pt x="178272" y="499110"/>
                  </a:moveTo>
                  <a:lnTo>
                    <a:pt x="178272" y="505460"/>
                  </a:lnTo>
                  <a:lnTo>
                    <a:pt x="181353" y="508000"/>
                  </a:lnTo>
                  <a:lnTo>
                    <a:pt x="181353" y="535940"/>
                  </a:lnTo>
                  <a:lnTo>
                    <a:pt x="207035" y="535940"/>
                  </a:lnTo>
                  <a:lnTo>
                    <a:pt x="205555" y="533400"/>
                  </a:lnTo>
                  <a:lnTo>
                    <a:pt x="201281" y="528320"/>
                  </a:lnTo>
                  <a:lnTo>
                    <a:pt x="196717" y="523240"/>
                  </a:lnTo>
                  <a:lnTo>
                    <a:pt x="182886" y="504190"/>
                  </a:lnTo>
                  <a:lnTo>
                    <a:pt x="178272" y="499110"/>
                  </a:lnTo>
                  <a:close/>
                </a:path>
                <a:path w="676909" h="685800">
                  <a:moveTo>
                    <a:pt x="477192" y="516890"/>
                  </a:moveTo>
                  <a:lnTo>
                    <a:pt x="472291" y="520700"/>
                  </a:lnTo>
                  <a:lnTo>
                    <a:pt x="470272" y="527050"/>
                  </a:lnTo>
                  <a:lnTo>
                    <a:pt x="464131" y="529590"/>
                  </a:lnTo>
                  <a:lnTo>
                    <a:pt x="587081" y="529590"/>
                  </a:lnTo>
                  <a:lnTo>
                    <a:pt x="593222" y="535940"/>
                  </a:lnTo>
                  <a:lnTo>
                    <a:pt x="599374" y="533400"/>
                  </a:lnTo>
                  <a:lnTo>
                    <a:pt x="599374" y="529590"/>
                  </a:lnTo>
                  <a:lnTo>
                    <a:pt x="602444" y="527050"/>
                  </a:lnTo>
                  <a:lnTo>
                    <a:pt x="488717" y="527050"/>
                  </a:lnTo>
                  <a:lnTo>
                    <a:pt x="483244" y="518160"/>
                  </a:lnTo>
                  <a:lnTo>
                    <a:pt x="477192" y="516890"/>
                  </a:lnTo>
                  <a:close/>
                </a:path>
                <a:path w="676909" h="685800">
                  <a:moveTo>
                    <a:pt x="534828" y="462280"/>
                  </a:moveTo>
                  <a:lnTo>
                    <a:pt x="528676" y="462280"/>
                  </a:lnTo>
                  <a:lnTo>
                    <a:pt x="522535" y="468630"/>
                  </a:lnTo>
                  <a:lnTo>
                    <a:pt x="525606" y="471170"/>
                  </a:lnTo>
                  <a:lnTo>
                    <a:pt x="525606" y="480060"/>
                  </a:lnTo>
                  <a:lnTo>
                    <a:pt x="519454" y="480060"/>
                  </a:lnTo>
                  <a:lnTo>
                    <a:pt x="517584" y="486410"/>
                  </a:lnTo>
                  <a:lnTo>
                    <a:pt x="518305" y="491490"/>
                  </a:lnTo>
                  <a:lnTo>
                    <a:pt x="517295" y="496570"/>
                  </a:lnTo>
                  <a:lnTo>
                    <a:pt x="510232" y="499110"/>
                  </a:lnTo>
                  <a:lnTo>
                    <a:pt x="504091" y="501650"/>
                  </a:lnTo>
                  <a:lnTo>
                    <a:pt x="501010" y="501650"/>
                  </a:lnTo>
                  <a:lnTo>
                    <a:pt x="494868" y="508000"/>
                  </a:lnTo>
                  <a:lnTo>
                    <a:pt x="494868" y="516890"/>
                  </a:lnTo>
                  <a:lnTo>
                    <a:pt x="491798" y="527050"/>
                  </a:lnTo>
                  <a:lnTo>
                    <a:pt x="602444" y="527050"/>
                  </a:lnTo>
                  <a:lnTo>
                    <a:pt x="605329" y="529590"/>
                  </a:lnTo>
                  <a:lnTo>
                    <a:pt x="609363" y="530860"/>
                  </a:lnTo>
                  <a:lnTo>
                    <a:pt x="614549" y="530860"/>
                  </a:lnTo>
                  <a:lnTo>
                    <a:pt x="620889" y="527050"/>
                  </a:lnTo>
                  <a:lnTo>
                    <a:pt x="620889" y="523240"/>
                  </a:lnTo>
                  <a:lnTo>
                    <a:pt x="617818" y="523240"/>
                  </a:lnTo>
                  <a:lnTo>
                    <a:pt x="623959" y="520700"/>
                  </a:lnTo>
                  <a:lnTo>
                    <a:pt x="626892" y="515620"/>
                  </a:lnTo>
                  <a:lnTo>
                    <a:pt x="626654" y="510540"/>
                  </a:lnTo>
                  <a:lnTo>
                    <a:pt x="623533" y="508000"/>
                  </a:lnTo>
                  <a:lnTo>
                    <a:pt x="617818" y="508000"/>
                  </a:lnTo>
                  <a:lnTo>
                    <a:pt x="620889" y="505460"/>
                  </a:lnTo>
                  <a:lnTo>
                    <a:pt x="623959" y="505460"/>
                  </a:lnTo>
                  <a:lnTo>
                    <a:pt x="633182" y="499110"/>
                  </a:lnTo>
                  <a:lnTo>
                    <a:pt x="550192" y="499110"/>
                  </a:lnTo>
                  <a:lnTo>
                    <a:pt x="551441" y="495300"/>
                  </a:lnTo>
                  <a:lnTo>
                    <a:pt x="553266" y="491490"/>
                  </a:lnTo>
                  <a:lnTo>
                    <a:pt x="552787" y="487680"/>
                  </a:lnTo>
                  <a:lnTo>
                    <a:pt x="547121" y="483870"/>
                  </a:lnTo>
                  <a:lnTo>
                    <a:pt x="549426" y="482600"/>
                  </a:lnTo>
                  <a:lnTo>
                    <a:pt x="554035" y="478790"/>
                  </a:lnTo>
                  <a:lnTo>
                    <a:pt x="557493" y="473710"/>
                  </a:lnTo>
                  <a:lnTo>
                    <a:pt x="556343" y="468630"/>
                  </a:lnTo>
                  <a:lnTo>
                    <a:pt x="550192" y="468630"/>
                  </a:lnTo>
                  <a:lnTo>
                    <a:pt x="550192" y="464820"/>
                  </a:lnTo>
                  <a:lnTo>
                    <a:pt x="531747" y="464820"/>
                  </a:lnTo>
                  <a:lnTo>
                    <a:pt x="534828" y="462280"/>
                  </a:lnTo>
                  <a:close/>
                </a:path>
                <a:path w="676909" h="685800">
                  <a:moveTo>
                    <a:pt x="584818" y="364490"/>
                  </a:moveTo>
                  <a:lnTo>
                    <a:pt x="579775" y="367030"/>
                  </a:lnTo>
                  <a:lnTo>
                    <a:pt x="577614" y="372110"/>
                  </a:lnTo>
                  <a:lnTo>
                    <a:pt x="580929" y="379730"/>
                  </a:lnTo>
                  <a:lnTo>
                    <a:pt x="571707" y="382270"/>
                  </a:lnTo>
                  <a:lnTo>
                    <a:pt x="577858" y="384810"/>
                  </a:lnTo>
                  <a:lnTo>
                    <a:pt x="577858" y="388620"/>
                  </a:lnTo>
                  <a:lnTo>
                    <a:pt x="568970" y="394970"/>
                  </a:lnTo>
                  <a:lnTo>
                    <a:pt x="564406" y="403860"/>
                  </a:lnTo>
                  <a:lnTo>
                    <a:pt x="562725" y="412750"/>
                  </a:lnTo>
                  <a:lnTo>
                    <a:pt x="562484" y="425450"/>
                  </a:lnTo>
                  <a:lnTo>
                    <a:pt x="559414" y="425450"/>
                  </a:lnTo>
                  <a:lnTo>
                    <a:pt x="556343" y="431800"/>
                  </a:lnTo>
                  <a:lnTo>
                    <a:pt x="553262" y="431800"/>
                  </a:lnTo>
                  <a:lnTo>
                    <a:pt x="551249" y="440690"/>
                  </a:lnTo>
                  <a:lnTo>
                    <a:pt x="553267" y="450850"/>
                  </a:lnTo>
                  <a:lnTo>
                    <a:pt x="554974" y="455364"/>
                  </a:lnTo>
                  <a:lnTo>
                    <a:pt x="556343" y="455930"/>
                  </a:lnTo>
                  <a:lnTo>
                    <a:pt x="555791" y="457523"/>
                  </a:lnTo>
                  <a:lnTo>
                    <a:pt x="557589" y="462280"/>
                  </a:lnTo>
                  <a:lnTo>
                    <a:pt x="562484" y="471170"/>
                  </a:lnTo>
                  <a:lnTo>
                    <a:pt x="566712" y="477520"/>
                  </a:lnTo>
                  <a:lnTo>
                    <a:pt x="566331" y="483870"/>
                  </a:lnTo>
                  <a:lnTo>
                    <a:pt x="562490" y="490220"/>
                  </a:lnTo>
                  <a:lnTo>
                    <a:pt x="556343" y="499110"/>
                  </a:lnTo>
                  <a:lnTo>
                    <a:pt x="633182" y="499110"/>
                  </a:lnTo>
                  <a:lnTo>
                    <a:pt x="630111" y="495300"/>
                  </a:lnTo>
                  <a:lnTo>
                    <a:pt x="630111" y="490220"/>
                  </a:lnTo>
                  <a:lnTo>
                    <a:pt x="639333" y="486410"/>
                  </a:lnTo>
                  <a:lnTo>
                    <a:pt x="639333" y="480060"/>
                  </a:lnTo>
                  <a:lnTo>
                    <a:pt x="617818" y="480060"/>
                  </a:lnTo>
                  <a:lnTo>
                    <a:pt x="611666" y="477520"/>
                  </a:lnTo>
                  <a:lnTo>
                    <a:pt x="614737" y="474980"/>
                  </a:lnTo>
                  <a:lnTo>
                    <a:pt x="614737" y="468630"/>
                  </a:lnTo>
                  <a:lnTo>
                    <a:pt x="633755" y="468630"/>
                  </a:lnTo>
                  <a:lnTo>
                    <a:pt x="636252" y="462280"/>
                  </a:lnTo>
                  <a:lnTo>
                    <a:pt x="630111" y="455930"/>
                  </a:lnTo>
                  <a:lnTo>
                    <a:pt x="639333" y="455930"/>
                  </a:lnTo>
                  <a:lnTo>
                    <a:pt x="645474" y="453390"/>
                  </a:lnTo>
                  <a:lnTo>
                    <a:pt x="654697" y="440690"/>
                  </a:lnTo>
                  <a:lnTo>
                    <a:pt x="648555" y="440690"/>
                  </a:lnTo>
                  <a:lnTo>
                    <a:pt x="648555" y="438150"/>
                  </a:lnTo>
                  <a:lnTo>
                    <a:pt x="651626" y="438150"/>
                  </a:lnTo>
                  <a:lnTo>
                    <a:pt x="654076" y="429260"/>
                  </a:lnTo>
                  <a:lnTo>
                    <a:pt x="650473" y="424180"/>
                  </a:lnTo>
                  <a:lnTo>
                    <a:pt x="645142" y="420370"/>
                  </a:lnTo>
                  <a:lnTo>
                    <a:pt x="642404" y="416560"/>
                  </a:lnTo>
                  <a:lnTo>
                    <a:pt x="648555" y="416560"/>
                  </a:lnTo>
                  <a:lnTo>
                    <a:pt x="657292" y="414020"/>
                  </a:lnTo>
                  <a:lnTo>
                    <a:pt x="658539" y="408940"/>
                  </a:lnTo>
                  <a:lnTo>
                    <a:pt x="656329" y="403860"/>
                  </a:lnTo>
                  <a:lnTo>
                    <a:pt x="654697" y="400050"/>
                  </a:lnTo>
                  <a:lnTo>
                    <a:pt x="661325" y="398780"/>
                  </a:lnTo>
                  <a:lnTo>
                    <a:pt x="666224" y="394970"/>
                  </a:lnTo>
                  <a:lnTo>
                    <a:pt x="667665" y="389890"/>
                  </a:lnTo>
                  <a:lnTo>
                    <a:pt x="663919" y="382270"/>
                  </a:lnTo>
                  <a:lnTo>
                    <a:pt x="666990" y="375920"/>
                  </a:lnTo>
                  <a:lnTo>
                    <a:pt x="673141" y="375920"/>
                  </a:lnTo>
                  <a:lnTo>
                    <a:pt x="666554" y="369570"/>
                  </a:lnTo>
                  <a:lnTo>
                    <a:pt x="651626" y="369570"/>
                  </a:lnTo>
                  <a:lnTo>
                    <a:pt x="651626" y="367030"/>
                  </a:lnTo>
                  <a:lnTo>
                    <a:pt x="590151" y="367030"/>
                  </a:lnTo>
                  <a:lnTo>
                    <a:pt x="584818" y="364490"/>
                  </a:lnTo>
                  <a:close/>
                </a:path>
                <a:path w="676909" h="685800">
                  <a:moveTo>
                    <a:pt x="39959" y="462280"/>
                  </a:moveTo>
                  <a:lnTo>
                    <a:pt x="36889" y="462280"/>
                  </a:lnTo>
                  <a:lnTo>
                    <a:pt x="49181" y="477520"/>
                  </a:lnTo>
                  <a:lnTo>
                    <a:pt x="55323" y="477520"/>
                  </a:lnTo>
                  <a:lnTo>
                    <a:pt x="52252" y="480060"/>
                  </a:lnTo>
                  <a:lnTo>
                    <a:pt x="156790" y="480060"/>
                  </a:lnTo>
                  <a:lnTo>
                    <a:pt x="155993" y="477520"/>
                  </a:lnTo>
                  <a:lnTo>
                    <a:pt x="152046" y="468630"/>
                  </a:lnTo>
                  <a:lnTo>
                    <a:pt x="141394" y="468630"/>
                  </a:lnTo>
                  <a:lnTo>
                    <a:pt x="138139" y="464820"/>
                  </a:lnTo>
                  <a:lnTo>
                    <a:pt x="55323" y="464820"/>
                  </a:lnTo>
                  <a:lnTo>
                    <a:pt x="39959" y="462280"/>
                  </a:lnTo>
                  <a:close/>
                </a:path>
                <a:path w="676909" h="685800">
                  <a:moveTo>
                    <a:pt x="630111" y="474980"/>
                  </a:moveTo>
                  <a:lnTo>
                    <a:pt x="623959" y="474980"/>
                  </a:lnTo>
                  <a:lnTo>
                    <a:pt x="623959" y="477520"/>
                  </a:lnTo>
                  <a:lnTo>
                    <a:pt x="617818" y="480060"/>
                  </a:lnTo>
                  <a:lnTo>
                    <a:pt x="639333" y="480060"/>
                  </a:lnTo>
                  <a:lnTo>
                    <a:pt x="639333" y="477520"/>
                  </a:lnTo>
                  <a:lnTo>
                    <a:pt x="630111" y="474980"/>
                  </a:lnTo>
                  <a:close/>
                </a:path>
                <a:path w="676909" h="685800">
                  <a:moveTo>
                    <a:pt x="633755" y="468630"/>
                  </a:moveTo>
                  <a:lnTo>
                    <a:pt x="614737" y="468630"/>
                  </a:lnTo>
                  <a:lnTo>
                    <a:pt x="620694" y="469900"/>
                  </a:lnTo>
                  <a:lnTo>
                    <a:pt x="627801" y="471170"/>
                  </a:lnTo>
                  <a:lnTo>
                    <a:pt x="633755" y="468630"/>
                  </a:lnTo>
                  <a:close/>
                </a:path>
                <a:path w="676909" h="685800">
                  <a:moveTo>
                    <a:pt x="147535" y="458470"/>
                  </a:moveTo>
                  <a:lnTo>
                    <a:pt x="144464" y="458470"/>
                  </a:lnTo>
                  <a:lnTo>
                    <a:pt x="144464" y="468630"/>
                  </a:lnTo>
                  <a:lnTo>
                    <a:pt x="152046" y="468630"/>
                  </a:lnTo>
                  <a:lnTo>
                    <a:pt x="147535" y="458470"/>
                  </a:lnTo>
                  <a:close/>
                </a:path>
                <a:path w="676909" h="685800">
                  <a:moveTo>
                    <a:pt x="122949" y="447040"/>
                  </a:moveTo>
                  <a:lnTo>
                    <a:pt x="122949" y="449580"/>
                  </a:lnTo>
                  <a:lnTo>
                    <a:pt x="126020" y="458470"/>
                  </a:lnTo>
                  <a:lnTo>
                    <a:pt x="43030" y="458470"/>
                  </a:lnTo>
                  <a:lnTo>
                    <a:pt x="49181" y="462280"/>
                  </a:lnTo>
                  <a:lnTo>
                    <a:pt x="55323" y="462280"/>
                  </a:lnTo>
                  <a:lnTo>
                    <a:pt x="55323" y="464820"/>
                  </a:lnTo>
                  <a:lnTo>
                    <a:pt x="138139" y="464820"/>
                  </a:lnTo>
                  <a:lnTo>
                    <a:pt x="122949" y="447040"/>
                  </a:lnTo>
                  <a:close/>
                </a:path>
                <a:path w="676909" h="685800">
                  <a:moveTo>
                    <a:pt x="550192" y="449580"/>
                  </a:moveTo>
                  <a:lnTo>
                    <a:pt x="540969" y="449580"/>
                  </a:lnTo>
                  <a:lnTo>
                    <a:pt x="534828" y="453390"/>
                  </a:lnTo>
                  <a:lnTo>
                    <a:pt x="534828" y="458470"/>
                  </a:lnTo>
                  <a:lnTo>
                    <a:pt x="537899" y="462280"/>
                  </a:lnTo>
                  <a:lnTo>
                    <a:pt x="534828" y="464820"/>
                  </a:lnTo>
                  <a:lnTo>
                    <a:pt x="553262" y="464820"/>
                  </a:lnTo>
                  <a:lnTo>
                    <a:pt x="555791" y="457523"/>
                  </a:lnTo>
                  <a:lnTo>
                    <a:pt x="554974" y="455364"/>
                  </a:lnTo>
                  <a:lnTo>
                    <a:pt x="550192" y="453390"/>
                  </a:lnTo>
                  <a:lnTo>
                    <a:pt x="550192" y="449580"/>
                  </a:lnTo>
                  <a:close/>
                </a:path>
                <a:path w="676909" h="685800">
                  <a:moveTo>
                    <a:pt x="21515" y="425450"/>
                  </a:moveTo>
                  <a:lnTo>
                    <a:pt x="15373" y="425450"/>
                  </a:lnTo>
                  <a:lnTo>
                    <a:pt x="19164" y="434340"/>
                  </a:lnTo>
                  <a:lnTo>
                    <a:pt x="22669" y="444500"/>
                  </a:lnTo>
                  <a:lnTo>
                    <a:pt x="27905" y="453390"/>
                  </a:lnTo>
                  <a:lnTo>
                    <a:pt x="36889" y="458470"/>
                  </a:lnTo>
                  <a:lnTo>
                    <a:pt x="119878" y="458470"/>
                  </a:lnTo>
                  <a:lnTo>
                    <a:pt x="119878" y="455930"/>
                  </a:lnTo>
                  <a:lnTo>
                    <a:pt x="113727" y="449580"/>
                  </a:lnTo>
                  <a:lnTo>
                    <a:pt x="113727" y="447040"/>
                  </a:lnTo>
                  <a:lnTo>
                    <a:pt x="118865" y="435610"/>
                  </a:lnTo>
                  <a:lnTo>
                    <a:pt x="118318" y="431800"/>
                  </a:lnTo>
                  <a:lnTo>
                    <a:pt x="21515" y="431800"/>
                  </a:lnTo>
                  <a:lnTo>
                    <a:pt x="21515" y="425450"/>
                  </a:lnTo>
                  <a:close/>
                </a:path>
                <a:path w="676909" h="685800">
                  <a:moveTo>
                    <a:pt x="554974" y="455364"/>
                  </a:moveTo>
                  <a:lnTo>
                    <a:pt x="555791" y="457523"/>
                  </a:lnTo>
                  <a:lnTo>
                    <a:pt x="556343" y="455930"/>
                  </a:lnTo>
                  <a:lnTo>
                    <a:pt x="554974" y="455364"/>
                  </a:lnTo>
                  <a:close/>
                </a:path>
                <a:path w="676909" h="685800">
                  <a:moveTo>
                    <a:pt x="21515" y="397510"/>
                  </a:moveTo>
                  <a:lnTo>
                    <a:pt x="15373" y="397510"/>
                  </a:lnTo>
                  <a:lnTo>
                    <a:pt x="17819" y="406400"/>
                  </a:lnTo>
                  <a:lnTo>
                    <a:pt x="18825" y="412750"/>
                  </a:lnTo>
                  <a:lnTo>
                    <a:pt x="22714" y="420370"/>
                  </a:lnTo>
                  <a:lnTo>
                    <a:pt x="33808" y="427990"/>
                  </a:lnTo>
                  <a:lnTo>
                    <a:pt x="21515" y="431800"/>
                  </a:lnTo>
                  <a:lnTo>
                    <a:pt x="118318" y="431800"/>
                  </a:lnTo>
                  <a:lnTo>
                    <a:pt x="117953" y="429260"/>
                  </a:lnTo>
                  <a:lnTo>
                    <a:pt x="114160" y="422910"/>
                  </a:lnTo>
                  <a:lnTo>
                    <a:pt x="110656" y="416560"/>
                  </a:lnTo>
                  <a:lnTo>
                    <a:pt x="108785" y="408940"/>
                  </a:lnTo>
                  <a:lnTo>
                    <a:pt x="107200" y="402590"/>
                  </a:lnTo>
                  <a:lnTo>
                    <a:pt x="106336" y="400050"/>
                  </a:lnTo>
                  <a:lnTo>
                    <a:pt x="24596" y="400050"/>
                  </a:lnTo>
                  <a:lnTo>
                    <a:pt x="21515" y="397510"/>
                  </a:lnTo>
                  <a:close/>
                </a:path>
                <a:path w="676909" h="685800">
                  <a:moveTo>
                    <a:pt x="6395" y="358207"/>
                  </a:moveTo>
                  <a:lnTo>
                    <a:pt x="6871" y="365760"/>
                  </a:lnTo>
                  <a:lnTo>
                    <a:pt x="9608" y="377190"/>
                  </a:lnTo>
                  <a:lnTo>
                    <a:pt x="15228" y="388620"/>
                  </a:lnTo>
                  <a:lnTo>
                    <a:pt x="24596" y="400050"/>
                  </a:lnTo>
                  <a:lnTo>
                    <a:pt x="106336" y="400050"/>
                  </a:lnTo>
                  <a:lnTo>
                    <a:pt x="105038" y="396240"/>
                  </a:lnTo>
                  <a:lnTo>
                    <a:pt x="101434" y="391160"/>
                  </a:lnTo>
                  <a:lnTo>
                    <a:pt x="89141" y="379730"/>
                  </a:lnTo>
                  <a:lnTo>
                    <a:pt x="92691" y="373380"/>
                  </a:lnTo>
                  <a:lnTo>
                    <a:pt x="93704" y="367030"/>
                  </a:lnTo>
                  <a:lnTo>
                    <a:pt x="18444" y="367030"/>
                  </a:lnTo>
                  <a:lnTo>
                    <a:pt x="15373" y="360680"/>
                  </a:lnTo>
                  <a:lnTo>
                    <a:pt x="6395" y="358207"/>
                  </a:lnTo>
                  <a:close/>
                </a:path>
                <a:path w="676909" h="685800">
                  <a:moveTo>
                    <a:pt x="658109" y="364490"/>
                  </a:moveTo>
                  <a:lnTo>
                    <a:pt x="656621" y="365760"/>
                  </a:lnTo>
                  <a:lnTo>
                    <a:pt x="655709" y="369570"/>
                  </a:lnTo>
                  <a:lnTo>
                    <a:pt x="666554" y="369570"/>
                  </a:lnTo>
                  <a:lnTo>
                    <a:pt x="663919" y="367030"/>
                  </a:lnTo>
                  <a:lnTo>
                    <a:pt x="658109" y="364490"/>
                  </a:lnTo>
                  <a:close/>
                </a:path>
                <a:path w="676909" h="685800">
                  <a:moveTo>
                    <a:pt x="3070" y="302260"/>
                  </a:moveTo>
                  <a:lnTo>
                    <a:pt x="0" y="302260"/>
                  </a:lnTo>
                  <a:lnTo>
                    <a:pt x="6151" y="317500"/>
                  </a:lnTo>
                  <a:lnTo>
                    <a:pt x="6151" y="323850"/>
                  </a:lnTo>
                  <a:lnTo>
                    <a:pt x="12292" y="326390"/>
                  </a:lnTo>
                  <a:lnTo>
                    <a:pt x="15373" y="330200"/>
                  </a:lnTo>
                  <a:lnTo>
                    <a:pt x="18444" y="336550"/>
                  </a:lnTo>
                  <a:lnTo>
                    <a:pt x="18444" y="339090"/>
                  </a:lnTo>
                  <a:lnTo>
                    <a:pt x="12292" y="342900"/>
                  </a:lnTo>
                  <a:lnTo>
                    <a:pt x="12292" y="347980"/>
                  </a:lnTo>
                  <a:lnTo>
                    <a:pt x="15373" y="351790"/>
                  </a:lnTo>
                  <a:lnTo>
                    <a:pt x="18444" y="358140"/>
                  </a:lnTo>
                  <a:lnTo>
                    <a:pt x="18444" y="367030"/>
                  </a:lnTo>
                  <a:lnTo>
                    <a:pt x="93704" y="367030"/>
                  </a:lnTo>
                  <a:lnTo>
                    <a:pt x="94515" y="361950"/>
                  </a:lnTo>
                  <a:lnTo>
                    <a:pt x="95018" y="354330"/>
                  </a:lnTo>
                  <a:lnTo>
                    <a:pt x="79919" y="354330"/>
                  </a:lnTo>
                  <a:lnTo>
                    <a:pt x="82989" y="347980"/>
                  </a:lnTo>
                  <a:lnTo>
                    <a:pt x="82989" y="345440"/>
                  </a:lnTo>
                  <a:lnTo>
                    <a:pt x="86060" y="339090"/>
                  </a:lnTo>
                  <a:lnTo>
                    <a:pt x="97349" y="332740"/>
                  </a:lnTo>
                  <a:lnTo>
                    <a:pt x="104891" y="323850"/>
                  </a:lnTo>
                  <a:lnTo>
                    <a:pt x="110702" y="311150"/>
                  </a:lnTo>
                  <a:lnTo>
                    <a:pt x="111573" y="308610"/>
                  </a:lnTo>
                  <a:lnTo>
                    <a:pt x="18444" y="308610"/>
                  </a:lnTo>
                  <a:lnTo>
                    <a:pt x="3070" y="302260"/>
                  </a:lnTo>
                  <a:close/>
                </a:path>
                <a:path w="676909" h="685800">
                  <a:moveTo>
                    <a:pt x="560808" y="209550"/>
                  </a:moveTo>
                  <a:lnTo>
                    <a:pt x="556726" y="214630"/>
                  </a:lnTo>
                  <a:lnTo>
                    <a:pt x="557831" y="222250"/>
                  </a:lnTo>
                  <a:lnTo>
                    <a:pt x="565565" y="228600"/>
                  </a:lnTo>
                  <a:lnTo>
                    <a:pt x="562484" y="231140"/>
                  </a:lnTo>
                  <a:lnTo>
                    <a:pt x="562484" y="237490"/>
                  </a:lnTo>
                  <a:lnTo>
                    <a:pt x="565565" y="243840"/>
                  </a:lnTo>
                  <a:lnTo>
                    <a:pt x="562484" y="243840"/>
                  </a:lnTo>
                  <a:lnTo>
                    <a:pt x="558162" y="250190"/>
                  </a:lnTo>
                  <a:lnTo>
                    <a:pt x="557875" y="255270"/>
                  </a:lnTo>
                  <a:lnTo>
                    <a:pt x="559892" y="259080"/>
                  </a:lnTo>
                  <a:lnTo>
                    <a:pt x="562484" y="262890"/>
                  </a:lnTo>
                  <a:lnTo>
                    <a:pt x="556343" y="267970"/>
                  </a:lnTo>
                  <a:lnTo>
                    <a:pt x="559414" y="274320"/>
                  </a:lnTo>
                  <a:lnTo>
                    <a:pt x="565565" y="280670"/>
                  </a:lnTo>
                  <a:lnTo>
                    <a:pt x="565565" y="287020"/>
                  </a:lnTo>
                  <a:lnTo>
                    <a:pt x="568636" y="293370"/>
                  </a:lnTo>
                  <a:lnTo>
                    <a:pt x="568636" y="299720"/>
                  </a:lnTo>
                  <a:lnTo>
                    <a:pt x="560853" y="302260"/>
                  </a:lnTo>
                  <a:lnTo>
                    <a:pt x="559413" y="308610"/>
                  </a:lnTo>
                  <a:lnTo>
                    <a:pt x="562584" y="314960"/>
                  </a:lnTo>
                  <a:lnTo>
                    <a:pt x="568636" y="317500"/>
                  </a:lnTo>
                  <a:lnTo>
                    <a:pt x="571707" y="321310"/>
                  </a:lnTo>
                  <a:lnTo>
                    <a:pt x="562484" y="321310"/>
                  </a:lnTo>
                  <a:lnTo>
                    <a:pt x="571707" y="330200"/>
                  </a:lnTo>
                  <a:lnTo>
                    <a:pt x="580929" y="330200"/>
                  </a:lnTo>
                  <a:lnTo>
                    <a:pt x="577858" y="332740"/>
                  </a:lnTo>
                  <a:lnTo>
                    <a:pt x="577858" y="339090"/>
                  </a:lnTo>
                  <a:lnTo>
                    <a:pt x="587081" y="347980"/>
                  </a:lnTo>
                  <a:lnTo>
                    <a:pt x="584000" y="347980"/>
                  </a:lnTo>
                  <a:lnTo>
                    <a:pt x="581075" y="355600"/>
                  </a:lnTo>
                  <a:lnTo>
                    <a:pt x="583621" y="359410"/>
                  </a:lnTo>
                  <a:lnTo>
                    <a:pt x="587895" y="361950"/>
                  </a:lnTo>
                  <a:lnTo>
                    <a:pt x="590151" y="367030"/>
                  </a:lnTo>
                  <a:lnTo>
                    <a:pt x="651626" y="367030"/>
                  </a:lnTo>
                  <a:lnTo>
                    <a:pt x="651626" y="363220"/>
                  </a:lnTo>
                  <a:lnTo>
                    <a:pt x="660848" y="354330"/>
                  </a:lnTo>
                  <a:lnTo>
                    <a:pt x="660848" y="347980"/>
                  </a:lnTo>
                  <a:lnTo>
                    <a:pt x="654697" y="345440"/>
                  </a:lnTo>
                  <a:lnTo>
                    <a:pt x="654697" y="342900"/>
                  </a:lnTo>
                  <a:lnTo>
                    <a:pt x="663919" y="336550"/>
                  </a:lnTo>
                  <a:lnTo>
                    <a:pt x="660848" y="336550"/>
                  </a:lnTo>
                  <a:lnTo>
                    <a:pt x="657778" y="330200"/>
                  </a:lnTo>
                  <a:lnTo>
                    <a:pt x="663920" y="327660"/>
                  </a:lnTo>
                  <a:lnTo>
                    <a:pt x="667761" y="323850"/>
                  </a:lnTo>
                  <a:lnTo>
                    <a:pt x="668145" y="318770"/>
                  </a:lnTo>
                  <a:lnTo>
                    <a:pt x="663919" y="314960"/>
                  </a:lnTo>
                  <a:lnTo>
                    <a:pt x="663919" y="311150"/>
                  </a:lnTo>
                  <a:lnTo>
                    <a:pt x="666990" y="311150"/>
                  </a:lnTo>
                  <a:lnTo>
                    <a:pt x="670071" y="306070"/>
                  </a:lnTo>
                  <a:lnTo>
                    <a:pt x="668014" y="299720"/>
                  </a:lnTo>
                  <a:lnTo>
                    <a:pt x="654697" y="299720"/>
                  </a:lnTo>
                  <a:lnTo>
                    <a:pt x="654697" y="295910"/>
                  </a:lnTo>
                  <a:lnTo>
                    <a:pt x="648555" y="293370"/>
                  </a:lnTo>
                  <a:lnTo>
                    <a:pt x="651626" y="293370"/>
                  </a:lnTo>
                  <a:lnTo>
                    <a:pt x="660414" y="290830"/>
                  </a:lnTo>
                  <a:lnTo>
                    <a:pt x="666608" y="285750"/>
                  </a:lnTo>
                  <a:lnTo>
                    <a:pt x="667617" y="280670"/>
                  </a:lnTo>
                  <a:lnTo>
                    <a:pt x="660848" y="274320"/>
                  </a:lnTo>
                  <a:lnTo>
                    <a:pt x="663393" y="267970"/>
                  </a:lnTo>
                  <a:lnTo>
                    <a:pt x="664065" y="265430"/>
                  </a:lnTo>
                  <a:lnTo>
                    <a:pt x="645474" y="265430"/>
                  </a:lnTo>
                  <a:lnTo>
                    <a:pt x="642404" y="262890"/>
                  </a:lnTo>
                  <a:lnTo>
                    <a:pt x="649944" y="247650"/>
                  </a:lnTo>
                  <a:lnTo>
                    <a:pt x="654315" y="232410"/>
                  </a:lnTo>
                  <a:lnTo>
                    <a:pt x="655804" y="217170"/>
                  </a:lnTo>
                  <a:lnTo>
                    <a:pt x="655378" y="210820"/>
                  </a:lnTo>
                  <a:lnTo>
                    <a:pt x="568636" y="210820"/>
                  </a:lnTo>
                  <a:lnTo>
                    <a:pt x="560808" y="209550"/>
                  </a:lnTo>
                  <a:close/>
                </a:path>
                <a:path w="676909" h="685800">
                  <a:moveTo>
                    <a:pt x="6151" y="354330"/>
                  </a:moveTo>
                  <a:lnTo>
                    <a:pt x="6151" y="358140"/>
                  </a:lnTo>
                  <a:lnTo>
                    <a:pt x="6395" y="358207"/>
                  </a:lnTo>
                  <a:lnTo>
                    <a:pt x="6151" y="354330"/>
                  </a:lnTo>
                  <a:close/>
                </a:path>
                <a:path w="676909" h="685800">
                  <a:moveTo>
                    <a:pt x="95282" y="345440"/>
                  </a:moveTo>
                  <a:lnTo>
                    <a:pt x="89141" y="351790"/>
                  </a:lnTo>
                  <a:lnTo>
                    <a:pt x="86060" y="351790"/>
                  </a:lnTo>
                  <a:lnTo>
                    <a:pt x="79919" y="354330"/>
                  </a:lnTo>
                  <a:lnTo>
                    <a:pt x="95018" y="354330"/>
                  </a:lnTo>
                  <a:lnTo>
                    <a:pt x="95186" y="351790"/>
                  </a:lnTo>
                  <a:lnTo>
                    <a:pt x="95282" y="345440"/>
                  </a:lnTo>
                  <a:close/>
                </a:path>
                <a:path w="676909" h="685800">
                  <a:moveTo>
                    <a:pt x="3070" y="250190"/>
                  </a:moveTo>
                  <a:lnTo>
                    <a:pt x="6769" y="265430"/>
                  </a:lnTo>
                  <a:lnTo>
                    <a:pt x="7299" y="278130"/>
                  </a:lnTo>
                  <a:lnTo>
                    <a:pt x="9557" y="290830"/>
                  </a:lnTo>
                  <a:lnTo>
                    <a:pt x="18444" y="306070"/>
                  </a:lnTo>
                  <a:lnTo>
                    <a:pt x="18444" y="308610"/>
                  </a:lnTo>
                  <a:lnTo>
                    <a:pt x="111573" y="308610"/>
                  </a:lnTo>
                  <a:lnTo>
                    <a:pt x="115927" y="295910"/>
                  </a:lnTo>
                  <a:lnTo>
                    <a:pt x="104505" y="295910"/>
                  </a:lnTo>
                  <a:lnTo>
                    <a:pt x="104505" y="284480"/>
                  </a:lnTo>
                  <a:lnTo>
                    <a:pt x="101434" y="271780"/>
                  </a:lnTo>
                  <a:lnTo>
                    <a:pt x="107586" y="265430"/>
                  </a:lnTo>
                  <a:lnTo>
                    <a:pt x="18444" y="265430"/>
                  </a:lnTo>
                  <a:lnTo>
                    <a:pt x="15373" y="259080"/>
                  </a:lnTo>
                  <a:lnTo>
                    <a:pt x="6151" y="252730"/>
                  </a:lnTo>
                  <a:lnTo>
                    <a:pt x="3070" y="250190"/>
                  </a:lnTo>
                  <a:close/>
                </a:path>
                <a:path w="676909" h="685800">
                  <a:moveTo>
                    <a:pt x="661228" y="293370"/>
                  </a:moveTo>
                  <a:lnTo>
                    <a:pt x="656666" y="297180"/>
                  </a:lnTo>
                  <a:lnTo>
                    <a:pt x="654697" y="299720"/>
                  </a:lnTo>
                  <a:lnTo>
                    <a:pt x="668014" y="299720"/>
                  </a:lnTo>
                  <a:lnTo>
                    <a:pt x="666369" y="294640"/>
                  </a:lnTo>
                  <a:lnTo>
                    <a:pt x="661228" y="293370"/>
                  </a:lnTo>
                  <a:close/>
                </a:path>
                <a:path w="676909" h="685800">
                  <a:moveTo>
                    <a:pt x="116797" y="293370"/>
                  </a:moveTo>
                  <a:lnTo>
                    <a:pt x="113727" y="293370"/>
                  </a:lnTo>
                  <a:lnTo>
                    <a:pt x="107586" y="295910"/>
                  </a:lnTo>
                  <a:lnTo>
                    <a:pt x="115927" y="295910"/>
                  </a:lnTo>
                  <a:lnTo>
                    <a:pt x="116797" y="293370"/>
                  </a:lnTo>
                  <a:close/>
                </a:path>
                <a:path w="676909" h="685800">
                  <a:moveTo>
                    <a:pt x="12292" y="237490"/>
                  </a:moveTo>
                  <a:lnTo>
                    <a:pt x="11958" y="242570"/>
                  </a:lnTo>
                  <a:lnTo>
                    <a:pt x="14217" y="250190"/>
                  </a:lnTo>
                  <a:lnTo>
                    <a:pt x="17051" y="259080"/>
                  </a:lnTo>
                  <a:lnTo>
                    <a:pt x="18444" y="265430"/>
                  </a:lnTo>
                  <a:lnTo>
                    <a:pt x="107586" y="265430"/>
                  </a:lnTo>
                  <a:lnTo>
                    <a:pt x="111136" y="256540"/>
                  </a:lnTo>
                  <a:lnTo>
                    <a:pt x="112731" y="247650"/>
                  </a:lnTo>
                  <a:lnTo>
                    <a:pt x="21515" y="247650"/>
                  </a:lnTo>
                  <a:lnTo>
                    <a:pt x="12292" y="241300"/>
                  </a:lnTo>
                  <a:lnTo>
                    <a:pt x="12292" y="237490"/>
                  </a:lnTo>
                  <a:close/>
                </a:path>
                <a:path w="676909" h="685800">
                  <a:moveTo>
                    <a:pt x="657778" y="252730"/>
                  </a:moveTo>
                  <a:lnTo>
                    <a:pt x="651626" y="252730"/>
                  </a:lnTo>
                  <a:lnTo>
                    <a:pt x="651626" y="256540"/>
                  </a:lnTo>
                  <a:lnTo>
                    <a:pt x="645474" y="265430"/>
                  </a:lnTo>
                  <a:lnTo>
                    <a:pt x="664065" y="265430"/>
                  </a:lnTo>
                  <a:lnTo>
                    <a:pt x="665074" y="261620"/>
                  </a:lnTo>
                  <a:lnTo>
                    <a:pt x="663875" y="256540"/>
                  </a:lnTo>
                  <a:lnTo>
                    <a:pt x="657778" y="252730"/>
                  </a:lnTo>
                  <a:close/>
                </a:path>
                <a:path w="676909" h="685800">
                  <a:moveTo>
                    <a:pt x="0" y="163830"/>
                  </a:moveTo>
                  <a:lnTo>
                    <a:pt x="2016" y="171450"/>
                  </a:lnTo>
                  <a:lnTo>
                    <a:pt x="6915" y="182880"/>
                  </a:lnTo>
                  <a:lnTo>
                    <a:pt x="12967" y="193040"/>
                  </a:lnTo>
                  <a:lnTo>
                    <a:pt x="18444" y="200660"/>
                  </a:lnTo>
                  <a:lnTo>
                    <a:pt x="15513" y="213360"/>
                  </a:lnTo>
                  <a:lnTo>
                    <a:pt x="15755" y="224790"/>
                  </a:lnTo>
                  <a:lnTo>
                    <a:pt x="18879" y="236220"/>
                  </a:lnTo>
                  <a:lnTo>
                    <a:pt x="24596" y="247650"/>
                  </a:lnTo>
                  <a:lnTo>
                    <a:pt x="112731" y="247650"/>
                  </a:lnTo>
                  <a:lnTo>
                    <a:pt x="112959" y="246380"/>
                  </a:lnTo>
                  <a:lnTo>
                    <a:pt x="113295" y="241300"/>
                  </a:lnTo>
                  <a:lnTo>
                    <a:pt x="98363" y="241300"/>
                  </a:lnTo>
                  <a:lnTo>
                    <a:pt x="102443" y="234950"/>
                  </a:lnTo>
                  <a:lnTo>
                    <a:pt x="105661" y="228600"/>
                  </a:lnTo>
                  <a:lnTo>
                    <a:pt x="108304" y="220980"/>
                  </a:lnTo>
                  <a:lnTo>
                    <a:pt x="110656" y="213360"/>
                  </a:lnTo>
                  <a:lnTo>
                    <a:pt x="113727" y="210820"/>
                  </a:lnTo>
                  <a:lnTo>
                    <a:pt x="113727" y="207010"/>
                  </a:lnTo>
                  <a:lnTo>
                    <a:pt x="104505" y="207010"/>
                  </a:lnTo>
                  <a:lnTo>
                    <a:pt x="107586" y="198120"/>
                  </a:lnTo>
                  <a:lnTo>
                    <a:pt x="113727" y="191770"/>
                  </a:lnTo>
                  <a:lnTo>
                    <a:pt x="116797" y="185420"/>
                  </a:lnTo>
                  <a:lnTo>
                    <a:pt x="116797" y="182880"/>
                  </a:lnTo>
                  <a:lnTo>
                    <a:pt x="110656" y="182880"/>
                  </a:lnTo>
                  <a:lnTo>
                    <a:pt x="117473" y="177800"/>
                  </a:lnTo>
                  <a:lnTo>
                    <a:pt x="118514" y="176530"/>
                  </a:lnTo>
                  <a:lnTo>
                    <a:pt x="21515" y="176530"/>
                  </a:lnTo>
                  <a:lnTo>
                    <a:pt x="15373" y="172720"/>
                  </a:lnTo>
                  <a:lnTo>
                    <a:pt x="9222" y="167640"/>
                  </a:lnTo>
                  <a:lnTo>
                    <a:pt x="0" y="163830"/>
                  </a:lnTo>
                  <a:close/>
                </a:path>
                <a:path w="676909" h="685800">
                  <a:moveTo>
                    <a:pt x="113727" y="226060"/>
                  </a:moveTo>
                  <a:lnTo>
                    <a:pt x="98363" y="241300"/>
                  </a:lnTo>
                  <a:lnTo>
                    <a:pt x="113295" y="241300"/>
                  </a:lnTo>
                  <a:lnTo>
                    <a:pt x="113547" y="237490"/>
                  </a:lnTo>
                  <a:lnTo>
                    <a:pt x="113667" y="232410"/>
                  </a:lnTo>
                  <a:lnTo>
                    <a:pt x="113727" y="226060"/>
                  </a:lnTo>
                  <a:close/>
                </a:path>
                <a:path w="676909" h="685800">
                  <a:moveTo>
                    <a:pt x="587081" y="111760"/>
                  </a:moveTo>
                  <a:lnTo>
                    <a:pt x="580929" y="111760"/>
                  </a:lnTo>
                  <a:lnTo>
                    <a:pt x="580929" y="124460"/>
                  </a:lnTo>
                  <a:lnTo>
                    <a:pt x="584000" y="124460"/>
                  </a:lnTo>
                  <a:lnTo>
                    <a:pt x="590151" y="127000"/>
                  </a:lnTo>
                  <a:lnTo>
                    <a:pt x="593222" y="130810"/>
                  </a:lnTo>
                  <a:lnTo>
                    <a:pt x="596303" y="130810"/>
                  </a:lnTo>
                  <a:lnTo>
                    <a:pt x="601294" y="134620"/>
                  </a:lnTo>
                  <a:lnTo>
                    <a:pt x="606288" y="139700"/>
                  </a:lnTo>
                  <a:lnTo>
                    <a:pt x="610129" y="146050"/>
                  </a:lnTo>
                  <a:lnTo>
                    <a:pt x="611666" y="152400"/>
                  </a:lnTo>
                  <a:lnTo>
                    <a:pt x="556343" y="152400"/>
                  </a:lnTo>
                  <a:lnTo>
                    <a:pt x="556343" y="157480"/>
                  </a:lnTo>
                  <a:lnTo>
                    <a:pt x="552980" y="163830"/>
                  </a:lnTo>
                  <a:lnTo>
                    <a:pt x="554804" y="170180"/>
                  </a:lnTo>
                  <a:lnTo>
                    <a:pt x="558933" y="176530"/>
                  </a:lnTo>
                  <a:lnTo>
                    <a:pt x="562484" y="182880"/>
                  </a:lnTo>
                  <a:lnTo>
                    <a:pt x="556769" y="185420"/>
                  </a:lnTo>
                  <a:lnTo>
                    <a:pt x="553649" y="189230"/>
                  </a:lnTo>
                  <a:lnTo>
                    <a:pt x="553411" y="194310"/>
                  </a:lnTo>
                  <a:lnTo>
                    <a:pt x="556343" y="200660"/>
                  </a:lnTo>
                  <a:lnTo>
                    <a:pt x="559414" y="200660"/>
                  </a:lnTo>
                  <a:lnTo>
                    <a:pt x="568636" y="204470"/>
                  </a:lnTo>
                  <a:lnTo>
                    <a:pt x="568636" y="210820"/>
                  </a:lnTo>
                  <a:lnTo>
                    <a:pt x="655378" y="210820"/>
                  </a:lnTo>
                  <a:lnTo>
                    <a:pt x="654697" y="200660"/>
                  </a:lnTo>
                  <a:lnTo>
                    <a:pt x="658255" y="198120"/>
                  </a:lnTo>
                  <a:lnTo>
                    <a:pt x="662386" y="194310"/>
                  </a:lnTo>
                  <a:lnTo>
                    <a:pt x="664211" y="190500"/>
                  </a:lnTo>
                  <a:lnTo>
                    <a:pt x="660848" y="185420"/>
                  </a:lnTo>
                  <a:lnTo>
                    <a:pt x="663538" y="184150"/>
                  </a:lnTo>
                  <a:lnTo>
                    <a:pt x="668533" y="181610"/>
                  </a:lnTo>
                  <a:lnTo>
                    <a:pt x="671220" y="176530"/>
                  </a:lnTo>
                  <a:lnTo>
                    <a:pt x="666990" y="170180"/>
                  </a:lnTo>
                  <a:lnTo>
                    <a:pt x="675684" y="165100"/>
                  </a:lnTo>
                  <a:lnTo>
                    <a:pt x="676598" y="160020"/>
                  </a:lnTo>
                  <a:lnTo>
                    <a:pt x="673478" y="156210"/>
                  </a:lnTo>
                  <a:lnTo>
                    <a:pt x="670071" y="154940"/>
                  </a:lnTo>
                  <a:lnTo>
                    <a:pt x="674631" y="144780"/>
                  </a:lnTo>
                  <a:lnTo>
                    <a:pt x="672869" y="139700"/>
                  </a:lnTo>
                  <a:lnTo>
                    <a:pt x="642404" y="139700"/>
                  </a:lnTo>
                  <a:lnTo>
                    <a:pt x="642404" y="133350"/>
                  </a:lnTo>
                  <a:lnTo>
                    <a:pt x="614737" y="133350"/>
                  </a:lnTo>
                  <a:lnTo>
                    <a:pt x="602444" y="120650"/>
                  </a:lnTo>
                  <a:lnTo>
                    <a:pt x="599374" y="120650"/>
                  </a:lnTo>
                  <a:lnTo>
                    <a:pt x="596303" y="118110"/>
                  </a:lnTo>
                  <a:lnTo>
                    <a:pt x="593222" y="118110"/>
                  </a:lnTo>
                  <a:lnTo>
                    <a:pt x="587081" y="111760"/>
                  </a:lnTo>
                  <a:close/>
                </a:path>
                <a:path w="676909" h="685800">
                  <a:moveTo>
                    <a:pt x="113727" y="200660"/>
                  </a:moveTo>
                  <a:lnTo>
                    <a:pt x="104505" y="207010"/>
                  </a:lnTo>
                  <a:lnTo>
                    <a:pt x="113727" y="207010"/>
                  </a:lnTo>
                  <a:lnTo>
                    <a:pt x="113727" y="204470"/>
                  </a:lnTo>
                  <a:lnTo>
                    <a:pt x="110656" y="204470"/>
                  </a:lnTo>
                  <a:lnTo>
                    <a:pt x="113727" y="200660"/>
                  </a:lnTo>
                  <a:close/>
                </a:path>
                <a:path w="676909" h="685800">
                  <a:moveTo>
                    <a:pt x="113727" y="200660"/>
                  </a:moveTo>
                  <a:lnTo>
                    <a:pt x="110656" y="204470"/>
                  </a:lnTo>
                  <a:lnTo>
                    <a:pt x="113727" y="204470"/>
                  </a:lnTo>
                  <a:lnTo>
                    <a:pt x="113727" y="200660"/>
                  </a:lnTo>
                  <a:close/>
                </a:path>
                <a:path w="676909" h="685800">
                  <a:moveTo>
                    <a:pt x="9222" y="120650"/>
                  </a:moveTo>
                  <a:lnTo>
                    <a:pt x="9174" y="123190"/>
                  </a:lnTo>
                  <a:lnTo>
                    <a:pt x="9051" y="134620"/>
                  </a:lnTo>
                  <a:lnTo>
                    <a:pt x="9607" y="144780"/>
                  </a:lnTo>
                  <a:lnTo>
                    <a:pt x="13112" y="160020"/>
                  </a:lnTo>
                  <a:lnTo>
                    <a:pt x="21515" y="176530"/>
                  </a:lnTo>
                  <a:lnTo>
                    <a:pt x="118514" y="176530"/>
                  </a:lnTo>
                  <a:lnTo>
                    <a:pt x="123717" y="170180"/>
                  </a:lnTo>
                  <a:lnTo>
                    <a:pt x="121892" y="160020"/>
                  </a:lnTo>
                  <a:lnTo>
                    <a:pt x="114164" y="154940"/>
                  </a:lnTo>
                  <a:lnTo>
                    <a:pt x="58404" y="154940"/>
                  </a:lnTo>
                  <a:lnTo>
                    <a:pt x="54013" y="148112"/>
                  </a:lnTo>
                  <a:lnTo>
                    <a:pt x="46872" y="138430"/>
                  </a:lnTo>
                  <a:lnTo>
                    <a:pt x="44134" y="135890"/>
                  </a:lnTo>
                  <a:lnTo>
                    <a:pt x="18444" y="135890"/>
                  </a:lnTo>
                  <a:lnTo>
                    <a:pt x="9222" y="124460"/>
                  </a:lnTo>
                  <a:lnTo>
                    <a:pt x="9222" y="120650"/>
                  </a:lnTo>
                  <a:close/>
                </a:path>
                <a:path w="676909" h="685800">
                  <a:moveTo>
                    <a:pt x="54013" y="148112"/>
                  </a:moveTo>
                  <a:lnTo>
                    <a:pt x="58404" y="154940"/>
                  </a:lnTo>
                  <a:lnTo>
                    <a:pt x="54366" y="148590"/>
                  </a:lnTo>
                  <a:lnTo>
                    <a:pt x="54013" y="148112"/>
                  </a:lnTo>
                  <a:close/>
                </a:path>
                <a:path w="676909" h="685800">
                  <a:moveTo>
                    <a:pt x="21515" y="81280"/>
                  </a:moveTo>
                  <a:lnTo>
                    <a:pt x="25117" y="109220"/>
                  </a:lnTo>
                  <a:lnTo>
                    <a:pt x="34194" y="123190"/>
                  </a:lnTo>
                  <a:lnTo>
                    <a:pt x="46154" y="135890"/>
                  </a:lnTo>
                  <a:lnTo>
                    <a:pt x="54013" y="148112"/>
                  </a:lnTo>
                  <a:lnTo>
                    <a:pt x="54366" y="148590"/>
                  </a:lnTo>
                  <a:lnTo>
                    <a:pt x="58404" y="154940"/>
                  </a:lnTo>
                  <a:lnTo>
                    <a:pt x="114164" y="154940"/>
                  </a:lnTo>
                  <a:lnTo>
                    <a:pt x="104505" y="148590"/>
                  </a:lnTo>
                  <a:lnTo>
                    <a:pt x="73767" y="148590"/>
                  </a:lnTo>
                  <a:lnTo>
                    <a:pt x="77517" y="140970"/>
                  </a:lnTo>
                  <a:lnTo>
                    <a:pt x="82993" y="135890"/>
                  </a:lnTo>
                  <a:lnTo>
                    <a:pt x="88468" y="132080"/>
                  </a:lnTo>
                  <a:lnTo>
                    <a:pt x="92212" y="127000"/>
                  </a:lnTo>
                  <a:lnTo>
                    <a:pt x="93731" y="120650"/>
                  </a:lnTo>
                  <a:lnTo>
                    <a:pt x="67626" y="120650"/>
                  </a:lnTo>
                  <a:lnTo>
                    <a:pt x="72380" y="115570"/>
                  </a:lnTo>
                  <a:lnTo>
                    <a:pt x="82609" y="104140"/>
                  </a:lnTo>
                  <a:lnTo>
                    <a:pt x="85367" y="99060"/>
                  </a:lnTo>
                  <a:lnTo>
                    <a:pt x="46111" y="99060"/>
                  </a:lnTo>
                  <a:lnTo>
                    <a:pt x="41401" y="95250"/>
                  </a:lnTo>
                  <a:lnTo>
                    <a:pt x="33813" y="88900"/>
                  </a:lnTo>
                  <a:lnTo>
                    <a:pt x="26224" y="83820"/>
                  </a:lnTo>
                  <a:lnTo>
                    <a:pt x="21515" y="81280"/>
                  </a:lnTo>
                  <a:close/>
                </a:path>
                <a:path w="676909" h="685800">
                  <a:moveTo>
                    <a:pt x="568636" y="142240"/>
                  </a:moveTo>
                  <a:lnTo>
                    <a:pt x="565565" y="142240"/>
                  </a:lnTo>
                  <a:lnTo>
                    <a:pt x="559414" y="146050"/>
                  </a:lnTo>
                  <a:lnTo>
                    <a:pt x="553262" y="152400"/>
                  </a:lnTo>
                  <a:lnTo>
                    <a:pt x="611666" y="152400"/>
                  </a:lnTo>
                  <a:lnTo>
                    <a:pt x="607982" y="148590"/>
                  </a:lnTo>
                  <a:lnTo>
                    <a:pt x="574788" y="148590"/>
                  </a:lnTo>
                  <a:lnTo>
                    <a:pt x="568636" y="142240"/>
                  </a:lnTo>
                  <a:close/>
                </a:path>
                <a:path w="676909" h="685800">
                  <a:moveTo>
                    <a:pt x="104505" y="127000"/>
                  </a:moveTo>
                  <a:lnTo>
                    <a:pt x="92212" y="133350"/>
                  </a:lnTo>
                  <a:lnTo>
                    <a:pt x="86060" y="139700"/>
                  </a:lnTo>
                  <a:lnTo>
                    <a:pt x="73767" y="148590"/>
                  </a:lnTo>
                  <a:lnTo>
                    <a:pt x="104505" y="148590"/>
                  </a:lnTo>
                  <a:lnTo>
                    <a:pt x="101434" y="146050"/>
                  </a:lnTo>
                  <a:lnTo>
                    <a:pt x="104505" y="130810"/>
                  </a:lnTo>
                  <a:lnTo>
                    <a:pt x="104505" y="127000"/>
                  </a:lnTo>
                  <a:close/>
                </a:path>
                <a:path w="676909" h="685800">
                  <a:moveTo>
                    <a:pt x="592070" y="133350"/>
                  </a:moveTo>
                  <a:lnTo>
                    <a:pt x="586450" y="137160"/>
                  </a:lnTo>
                  <a:lnTo>
                    <a:pt x="584000" y="148590"/>
                  </a:lnTo>
                  <a:lnTo>
                    <a:pt x="602444" y="148590"/>
                  </a:lnTo>
                  <a:lnTo>
                    <a:pt x="598267" y="138430"/>
                  </a:lnTo>
                  <a:lnTo>
                    <a:pt x="592070" y="133350"/>
                  </a:lnTo>
                  <a:close/>
                </a:path>
                <a:path w="676909" h="685800">
                  <a:moveTo>
                    <a:pt x="605525" y="146050"/>
                  </a:moveTo>
                  <a:lnTo>
                    <a:pt x="602444" y="148590"/>
                  </a:lnTo>
                  <a:lnTo>
                    <a:pt x="607982" y="148590"/>
                  </a:lnTo>
                  <a:lnTo>
                    <a:pt x="605525" y="146050"/>
                  </a:lnTo>
                  <a:close/>
                </a:path>
                <a:path w="676909" h="685800">
                  <a:moveTo>
                    <a:pt x="655084" y="133350"/>
                  </a:moveTo>
                  <a:lnTo>
                    <a:pt x="649560" y="133350"/>
                  </a:lnTo>
                  <a:lnTo>
                    <a:pt x="645474" y="139700"/>
                  </a:lnTo>
                  <a:lnTo>
                    <a:pt x="657778" y="139700"/>
                  </a:lnTo>
                  <a:lnTo>
                    <a:pt x="658879" y="137160"/>
                  </a:lnTo>
                  <a:lnTo>
                    <a:pt x="655084" y="133350"/>
                  </a:lnTo>
                  <a:close/>
                </a:path>
                <a:path w="676909" h="685800">
                  <a:moveTo>
                    <a:pt x="665313" y="134620"/>
                  </a:moveTo>
                  <a:lnTo>
                    <a:pt x="657778" y="139700"/>
                  </a:lnTo>
                  <a:lnTo>
                    <a:pt x="672869" y="139700"/>
                  </a:lnTo>
                  <a:lnTo>
                    <a:pt x="671988" y="137160"/>
                  </a:lnTo>
                  <a:lnTo>
                    <a:pt x="665313" y="134620"/>
                  </a:lnTo>
                  <a:close/>
                </a:path>
                <a:path w="676909" h="685800">
                  <a:moveTo>
                    <a:pt x="21515" y="118110"/>
                  </a:moveTo>
                  <a:lnTo>
                    <a:pt x="21515" y="124460"/>
                  </a:lnTo>
                  <a:lnTo>
                    <a:pt x="24596" y="127000"/>
                  </a:lnTo>
                  <a:lnTo>
                    <a:pt x="24596" y="135890"/>
                  </a:lnTo>
                  <a:lnTo>
                    <a:pt x="44134" y="135890"/>
                  </a:lnTo>
                  <a:lnTo>
                    <a:pt x="35922" y="128270"/>
                  </a:lnTo>
                  <a:lnTo>
                    <a:pt x="21515" y="118110"/>
                  </a:lnTo>
                  <a:close/>
                </a:path>
                <a:path w="676909" h="685800">
                  <a:moveTo>
                    <a:pt x="596303" y="111760"/>
                  </a:moveTo>
                  <a:lnTo>
                    <a:pt x="599374" y="118110"/>
                  </a:lnTo>
                  <a:lnTo>
                    <a:pt x="605525" y="120650"/>
                  </a:lnTo>
                  <a:lnTo>
                    <a:pt x="614737" y="127000"/>
                  </a:lnTo>
                  <a:lnTo>
                    <a:pt x="614737" y="133350"/>
                  </a:lnTo>
                  <a:lnTo>
                    <a:pt x="642404" y="133350"/>
                  </a:lnTo>
                  <a:lnTo>
                    <a:pt x="642404" y="130810"/>
                  </a:lnTo>
                  <a:lnTo>
                    <a:pt x="657778" y="130810"/>
                  </a:lnTo>
                  <a:lnTo>
                    <a:pt x="657778" y="124460"/>
                  </a:lnTo>
                  <a:lnTo>
                    <a:pt x="665124" y="120650"/>
                  </a:lnTo>
                  <a:lnTo>
                    <a:pt x="617818" y="120650"/>
                  </a:lnTo>
                  <a:lnTo>
                    <a:pt x="617818" y="115570"/>
                  </a:lnTo>
                  <a:lnTo>
                    <a:pt x="599374" y="115570"/>
                  </a:lnTo>
                  <a:lnTo>
                    <a:pt x="596303" y="111760"/>
                  </a:lnTo>
                  <a:close/>
                </a:path>
                <a:path w="676909" h="685800">
                  <a:moveTo>
                    <a:pt x="657778" y="130810"/>
                  </a:moveTo>
                  <a:lnTo>
                    <a:pt x="648555" y="130810"/>
                  </a:lnTo>
                  <a:lnTo>
                    <a:pt x="657778" y="133350"/>
                  </a:lnTo>
                  <a:lnTo>
                    <a:pt x="657778" y="130810"/>
                  </a:lnTo>
                  <a:close/>
                </a:path>
                <a:path w="676909" h="685800">
                  <a:moveTo>
                    <a:pt x="92212" y="96520"/>
                  </a:moveTo>
                  <a:lnTo>
                    <a:pt x="86060" y="105410"/>
                  </a:lnTo>
                  <a:lnTo>
                    <a:pt x="86060" y="109220"/>
                  </a:lnTo>
                  <a:lnTo>
                    <a:pt x="76848" y="111760"/>
                  </a:lnTo>
                  <a:lnTo>
                    <a:pt x="67626" y="120650"/>
                  </a:lnTo>
                  <a:lnTo>
                    <a:pt x="93731" y="120650"/>
                  </a:lnTo>
                  <a:lnTo>
                    <a:pt x="94035" y="119380"/>
                  </a:lnTo>
                  <a:lnTo>
                    <a:pt x="95284" y="111760"/>
                  </a:lnTo>
                  <a:lnTo>
                    <a:pt x="96534" y="106680"/>
                  </a:lnTo>
                  <a:lnTo>
                    <a:pt x="98363" y="99060"/>
                  </a:lnTo>
                  <a:lnTo>
                    <a:pt x="92212" y="96520"/>
                  </a:lnTo>
                  <a:close/>
                </a:path>
                <a:path w="676909" h="685800">
                  <a:moveTo>
                    <a:pt x="632940" y="104140"/>
                  </a:moveTo>
                  <a:lnTo>
                    <a:pt x="628187" y="106680"/>
                  </a:lnTo>
                  <a:lnTo>
                    <a:pt x="627040" y="108045"/>
                  </a:lnTo>
                  <a:lnTo>
                    <a:pt x="627040" y="109220"/>
                  </a:lnTo>
                  <a:lnTo>
                    <a:pt x="624706" y="110827"/>
                  </a:lnTo>
                  <a:lnTo>
                    <a:pt x="622857" y="113030"/>
                  </a:lnTo>
                  <a:lnTo>
                    <a:pt x="617818" y="120650"/>
                  </a:lnTo>
                  <a:lnTo>
                    <a:pt x="665124" y="120650"/>
                  </a:lnTo>
                  <a:lnTo>
                    <a:pt x="668149" y="114300"/>
                  </a:lnTo>
                  <a:lnTo>
                    <a:pt x="665988" y="106680"/>
                  </a:lnTo>
                  <a:lnTo>
                    <a:pt x="657778" y="105410"/>
                  </a:lnTo>
                  <a:lnTo>
                    <a:pt x="636252" y="105410"/>
                  </a:lnTo>
                  <a:lnTo>
                    <a:pt x="632940" y="104140"/>
                  </a:lnTo>
                  <a:close/>
                </a:path>
                <a:path w="676909" h="685800">
                  <a:moveTo>
                    <a:pt x="578675" y="54610"/>
                  </a:moveTo>
                  <a:lnTo>
                    <a:pt x="570559" y="57150"/>
                  </a:lnTo>
                  <a:lnTo>
                    <a:pt x="567630" y="64770"/>
                  </a:lnTo>
                  <a:lnTo>
                    <a:pt x="574788" y="72390"/>
                  </a:lnTo>
                  <a:lnTo>
                    <a:pt x="574788" y="74930"/>
                  </a:lnTo>
                  <a:lnTo>
                    <a:pt x="571471" y="81280"/>
                  </a:lnTo>
                  <a:lnTo>
                    <a:pt x="571326" y="85090"/>
                  </a:lnTo>
                  <a:lnTo>
                    <a:pt x="575214" y="87630"/>
                  </a:lnTo>
                  <a:lnTo>
                    <a:pt x="584000" y="90170"/>
                  </a:lnTo>
                  <a:lnTo>
                    <a:pt x="587081" y="93980"/>
                  </a:lnTo>
                  <a:lnTo>
                    <a:pt x="580929" y="99060"/>
                  </a:lnTo>
                  <a:lnTo>
                    <a:pt x="587081" y="102870"/>
                  </a:lnTo>
                  <a:lnTo>
                    <a:pt x="590151" y="102870"/>
                  </a:lnTo>
                  <a:lnTo>
                    <a:pt x="596303" y="105410"/>
                  </a:lnTo>
                  <a:lnTo>
                    <a:pt x="599374" y="105410"/>
                  </a:lnTo>
                  <a:lnTo>
                    <a:pt x="599374" y="115570"/>
                  </a:lnTo>
                  <a:lnTo>
                    <a:pt x="617818" y="115570"/>
                  </a:lnTo>
                  <a:lnTo>
                    <a:pt x="624706" y="110827"/>
                  </a:lnTo>
                  <a:lnTo>
                    <a:pt x="627040" y="108045"/>
                  </a:lnTo>
                  <a:lnTo>
                    <a:pt x="627040" y="102870"/>
                  </a:lnTo>
                  <a:lnTo>
                    <a:pt x="623959" y="99060"/>
                  </a:lnTo>
                  <a:lnTo>
                    <a:pt x="627040" y="96520"/>
                  </a:lnTo>
                  <a:lnTo>
                    <a:pt x="633182" y="93980"/>
                  </a:lnTo>
                  <a:lnTo>
                    <a:pt x="636252" y="90170"/>
                  </a:lnTo>
                  <a:lnTo>
                    <a:pt x="633182" y="83820"/>
                  </a:lnTo>
                  <a:lnTo>
                    <a:pt x="630111" y="83820"/>
                  </a:lnTo>
                  <a:lnTo>
                    <a:pt x="632849" y="80010"/>
                  </a:lnTo>
                  <a:lnTo>
                    <a:pt x="638180" y="74930"/>
                  </a:lnTo>
                  <a:lnTo>
                    <a:pt x="641783" y="69850"/>
                  </a:lnTo>
                  <a:lnTo>
                    <a:pt x="639333" y="66040"/>
                  </a:lnTo>
                  <a:lnTo>
                    <a:pt x="641542" y="63500"/>
                  </a:lnTo>
                  <a:lnTo>
                    <a:pt x="643510" y="62230"/>
                  </a:lnTo>
                  <a:lnTo>
                    <a:pt x="587081" y="62230"/>
                  </a:lnTo>
                  <a:lnTo>
                    <a:pt x="578675" y="54610"/>
                  </a:lnTo>
                  <a:close/>
                </a:path>
                <a:path w="676909" h="685800">
                  <a:moveTo>
                    <a:pt x="627040" y="108045"/>
                  </a:moveTo>
                  <a:lnTo>
                    <a:pt x="624706" y="110827"/>
                  </a:lnTo>
                  <a:lnTo>
                    <a:pt x="627040" y="109220"/>
                  </a:lnTo>
                  <a:lnTo>
                    <a:pt x="627040" y="108045"/>
                  </a:lnTo>
                  <a:close/>
                </a:path>
                <a:path w="676909" h="685800">
                  <a:moveTo>
                    <a:pt x="649707" y="97790"/>
                  </a:moveTo>
                  <a:lnTo>
                    <a:pt x="643511" y="100330"/>
                  </a:lnTo>
                  <a:lnTo>
                    <a:pt x="639333" y="105410"/>
                  </a:lnTo>
                  <a:lnTo>
                    <a:pt x="657778" y="105410"/>
                  </a:lnTo>
                  <a:lnTo>
                    <a:pt x="655328" y="99060"/>
                  </a:lnTo>
                  <a:lnTo>
                    <a:pt x="649707" y="97790"/>
                  </a:lnTo>
                  <a:close/>
                </a:path>
                <a:path w="676909" h="685800">
                  <a:moveTo>
                    <a:pt x="30737" y="38100"/>
                  </a:moveTo>
                  <a:lnTo>
                    <a:pt x="30301" y="46990"/>
                  </a:lnTo>
                  <a:lnTo>
                    <a:pt x="30235" y="57150"/>
                  </a:lnTo>
                  <a:lnTo>
                    <a:pt x="30356" y="63500"/>
                  </a:lnTo>
                  <a:lnTo>
                    <a:pt x="34632" y="78740"/>
                  </a:lnTo>
                  <a:lnTo>
                    <a:pt x="46111" y="99060"/>
                  </a:lnTo>
                  <a:lnTo>
                    <a:pt x="85367" y="99060"/>
                  </a:lnTo>
                  <a:lnTo>
                    <a:pt x="92261" y="86360"/>
                  </a:lnTo>
                  <a:lnTo>
                    <a:pt x="94338" y="72390"/>
                  </a:lnTo>
                  <a:lnTo>
                    <a:pt x="76848" y="72390"/>
                  </a:lnTo>
                  <a:lnTo>
                    <a:pt x="78193" y="66040"/>
                  </a:lnTo>
                  <a:lnTo>
                    <a:pt x="78279" y="59690"/>
                  </a:lnTo>
                  <a:lnTo>
                    <a:pt x="55323" y="59690"/>
                  </a:lnTo>
                  <a:lnTo>
                    <a:pt x="49322" y="55880"/>
                  </a:lnTo>
                  <a:lnTo>
                    <a:pt x="41878" y="48260"/>
                  </a:lnTo>
                  <a:lnTo>
                    <a:pt x="35010" y="40640"/>
                  </a:lnTo>
                  <a:lnTo>
                    <a:pt x="30737" y="38100"/>
                  </a:lnTo>
                  <a:close/>
                </a:path>
                <a:path w="676909" h="685800">
                  <a:moveTo>
                    <a:pt x="98363" y="57150"/>
                  </a:moveTo>
                  <a:lnTo>
                    <a:pt x="93270" y="60960"/>
                  </a:lnTo>
                  <a:lnTo>
                    <a:pt x="81936" y="67310"/>
                  </a:lnTo>
                  <a:lnTo>
                    <a:pt x="76848" y="72390"/>
                  </a:lnTo>
                  <a:lnTo>
                    <a:pt x="94338" y="72390"/>
                  </a:lnTo>
                  <a:lnTo>
                    <a:pt x="95282" y="66040"/>
                  </a:lnTo>
                  <a:lnTo>
                    <a:pt x="98363" y="62230"/>
                  </a:lnTo>
                  <a:lnTo>
                    <a:pt x="98363" y="57150"/>
                  </a:lnTo>
                  <a:close/>
                </a:path>
                <a:path w="676909" h="685800">
                  <a:moveTo>
                    <a:pt x="587081" y="50800"/>
                  </a:moveTo>
                  <a:lnTo>
                    <a:pt x="590151" y="59690"/>
                  </a:lnTo>
                  <a:lnTo>
                    <a:pt x="590151" y="62230"/>
                  </a:lnTo>
                  <a:lnTo>
                    <a:pt x="643510" y="62230"/>
                  </a:lnTo>
                  <a:lnTo>
                    <a:pt x="645478" y="60960"/>
                  </a:lnTo>
                  <a:lnTo>
                    <a:pt x="647110" y="55880"/>
                  </a:lnTo>
                  <a:lnTo>
                    <a:pt x="644757" y="53340"/>
                  </a:lnTo>
                  <a:lnTo>
                    <a:pt x="593222" y="53340"/>
                  </a:lnTo>
                  <a:lnTo>
                    <a:pt x="587081" y="50800"/>
                  </a:lnTo>
                  <a:close/>
                </a:path>
                <a:path w="676909" h="685800">
                  <a:moveTo>
                    <a:pt x="52252" y="1270"/>
                  </a:moveTo>
                  <a:lnTo>
                    <a:pt x="54027" y="7620"/>
                  </a:lnTo>
                  <a:lnTo>
                    <a:pt x="54939" y="13970"/>
                  </a:lnTo>
                  <a:lnTo>
                    <a:pt x="55275" y="20320"/>
                  </a:lnTo>
                  <a:lnTo>
                    <a:pt x="55323" y="29210"/>
                  </a:lnTo>
                  <a:lnTo>
                    <a:pt x="53595" y="38100"/>
                  </a:lnTo>
                  <a:lnTo>
                    <a:pt x="53116" y="44450"/>
                  </a:lnTo>
                  <a:lnTo>
                    <a:pt x="53135" y="46990"/>
                  </a:lnTo>
                  <a:lnTo>
                    <a:pt x="53595" y="52070"/>
                  </a:lnTo>
                  <a:lnTo>
                    <a:pt x="55323" y="59690"/>
                  </a:lnTo>
                  <a:lnTo>
                    <a:pt x="78279" y="59690"/>
                  </a:lnTo>
                  <a:lnTo>
                    <a:pt x="78383" y="52070"/>
                  </a:lnTo>
                  <a:lnTo>
                    <a:pt x="71658" y="29210"/>
                  </a:lnTo>
                  <a:lnTo>
                    <a:pt x="52252" y="1270"/>
                  </a:lnTo>
                  <a:close/>
                </a:path>
                <a:path w="676909" h="685800">
                  <a:moveTo>
                    <a:pt x="598030" y="8890"/>
                  </a:moveTo>
                  <a:lnTo>
                    <a:pt x="596300" y="13970"/>
                  </a:lnTo>
                  <a:lnTo>
                    <a:pt x="596877" y="20320"/>
                  </a:lnTo>
                  <a:lnTo>
                    <a:pt x="596303" y="25400"/>
                  </a:lnTo>
                  <a:lnTo>
                    <a:pt x="590199" y="27940"/>
                  </a:lnTo>
                  <a:lnTo>
                    <a:pt x="588997" y="34290"/>
                  </a:lnTo>
                  <a:lnTo>
                    <a:pt x="590678" y="41910"/>
                  </a:lnTo>
                  <a:lnTo>
                    <a:pt x="593222" y="46990"/>
                  </a:lnTo>
                  <a:lnTo>
                    <a:pt x="593222" y="53340"/>
                  </a:lnTo>
                  <a:lnTo>
                    <a:pt x="644757" y="53340"/>
                  </a:lnTo>
                  <a:lnTo>
                    <a:pt x="642404" y="50800"/>
                  </a:lnTo>
                  <a:lnTo>
                    <a:pt x="614737" y="50800"/>
                  </a:lnTo>
                  <a:lnTo>
                    <a:pt x="620889" y="44450"/>
                  </a:lnTo>
                  <a:lnTo>
                    <a:pt x="623082" y="38100"/>
                  </a:lnTo>
                  <a:lnTo>
                    <a:pt x="617818" y="38100"/>
                  </a:lnTo>
                  <a:lnTo>
                    <a:pt x="614737" y="35560"/>
                  </a:lnTo>
                  <a:lnTo>
                    <a:pt x="619542" y="30480"/>
                  </a:lnTo>
                  <a:lnTo>
                    <a:pt x="623194" y="25400"/>
                  </a:lnTo>
                  <a:lnTo>
                    <a:pt x="623388" y="21590"/>
                  </a:lnTo>
                  <a:lnTo>
                    <a:pt x="617818" y="16510"/>
                  </a:lnTo>
                  <a:lnTo>
                    <a:pt x="618912" y="10160"/>
                  </a:lnTo>
                  <a:lnTo>
                    <a:pt x="605525" y="10160"/>
                  </a:lnTo>
                  <a:lnTo>
                    <a:pt x="598030" y="8890"/>
                  </a:lnTo>
                  <a:close/>
                </a:path>
                <a:path w="676909" h="685800">
                  <a:moveTo>
                    <a:pt x="623959" y="38100"/>
                  </a:moveTo>
                  <a:lnTo>
                    <a:pt x="620889" y="50800"/>
                  </a:lnTo>
                  <a:lnTo>
                    <a:pt x="642404" y="50800"/>
                  </a:lnTo>
                  <a:lnTo>
                    <a:pt x="642404" y="46990"/>
                  </a:lnTo>
                  <a:lnTo>
                    <a:pt x="645474" y="46990"/>
                  </a:lnTo>
                  <a:lnTo>
                    <a:pt x="645474" y="44450"/>
                  </a:lnTo>
                  <a:lnTo>
                    <a:pt x="630111" y="44450"/>
                  </a:lnTo>
                  <a:lnTo>
                    <a:pt x="623959" y="38100"/>
                  </a:lnTo>
                  <a:close/>
                </a:path>
                <a:path w="676909" h="685800">
                  <a:moveTo>
                    <a:pt x="633182" y="35560"/>
                  </a:moveTo>
                  <a:lnTo>
                    <a:pt x="633182" y="44450"/>
                  </a:lnTo>
                  <a:lnTo>
                    <a:pt x="645474" y="44450"/>
                  </a:lnTo>
                  <a:lnTo>
                    <a:pt x="645474" y="40640"/>
                  </a:lnTo>
                  <a:lnTo>
                    <a:pt x="633182" y="35560"/>
                  </a:lnTo>
                  <a:close/>
                </a:path>
                <a:path w="676909" h="685800">
                  <a:moveTo>
                    <a:pt x="623959" y="35560"/>
                  </a:moveTo>
                  <a:lnTo>
                    <a:pt x="617818" y="38100"/>
                  </a:lnTo>
                  <a:lnTo>
                    <a:pt x="623082" y="38100"/>
                  </a:lnTo>
                  <a:lnTo>
                    <a:pt x="623959" y="35560"/>
                  </a:lnTo>
                  <a:close/>
                </a:path>
                <a:path w="676909" h="685800">
                  <a:moveTo>
                    <a:pt x="615130" y="0"/>
                  </a:moveTo>
                  <a:lnTo>
                    <a:pt x="608743" y="1270"/>
                  </a:lnTo>
                  <a:lnTo>
                    <a:pt x="605525" y="10160"/>
                  </a:lnTo>
                  <a:lnTo>
                    <a:pt x="618912" y="10160"/>
                  </a:lnTo>
                  <a:lnTo>
                    <a:pt x="619788" y="5080"/>
                  </a:lnTo>
                  <a:lnTo>
                    <a:pt x="615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36151" y="804573"/>
              <a:ext cx="676910" cy="685800"/>
            </a:xfrm>
            <a:custGeom>
              <a:avLst/>
              <a:gdLst/>
              <a:ahLst/>
              <a:cxnLst/>
              <a:rect l="l" t="t" r="r" b="b"/>
              <a:pathLst>
                <a:path w="676909" h="685800">
                  <a:moveTo>
                    <a:pt x="428963" y="661670"/>
                  </a:moveTo>
                  <a:lnTo>
                    <a:pt x="408808" y="661670"/>
                  </a:lnTo>
                  <a:lnTo>
                    <a:pt x="416107" y="666750"/>
                  </a:lnTo>
                  <a:lnTo>
                    <a:pt x="421101" y="673100"/>
                  </a:lnTo>
                  <a:lnTo>
                    <a:pt x="426095" y="680720"/>
                  </a:lnTo>
                  <a:lnTo>
                    <a:pt x="433394" y="685800"/>
                  </a:lnTo>
                  <a:lnTo>
                    <a:pt x="442616" y="685800"/>
                  </a:lnTo>
                  <a:lnTo>
                    <a:pt x="451838" y="683260"/>
                  </a:lnTo>
                  <a:lnTo>
                    <a:pt x="454909" y="680720"/>
                  </a:lnTo>
                  <a:lnTo>
                    <a:pt x="444296" y="673100"/>
                  </a:lnTo>
                  <a:lnTo>
                    <a:pt x="432242" y="664210"/>
                  </a:lnTo>
                  <a:lnTo>
                    <a:pt x="428963" y="661670"/>
                  </a:lnTo>
                  <a:close/>
                </a:path>
                <a:path w="676909" h="685800">
                  <a:moveTo>
                    <a:pt x="250918" y="637540"/>
                  </a:moveTo>
                  <a:lnTo>
                    <a:pt x="248969" y="637540"/>
                  </a:lnTo>
                  <a:lnTo>
                    <a:pt x="252040" y="646430"/>
                  </a:lnTo>
                  <a:lnTo>
                    <a:pt x="252040" y="648970"/>
                  </a:lnTo>
                  <a:lnTo>
                    <a:pt x="245899" y="652780"/>
                  </a:lnTo>
                  <a:lnTo>
                    <a:pt x="233606" y="665480"/>
                  </a:lnTo>
                  <a:lnTo>
                    <a:pt x="228512" y="669290"/>
                  </a:lnTo>
                  <a:lnTo>
                    <a:pt x="217178" y="675640"/>
                  </a:lnTo>
                  <a:lnTo>
                    <a:pt x="212091" y="680720"/>
                  </a:lnTo>
                  <a:lnTo>
                    <a:pt x="218232" y="680720"/>
                  </a:lnTo>
                  <a:lnTo>
                    <a:pt x="227454" y="683260"/>
                  </a:lnTo>
                  <a:lnTo>
                    <a:pt x="233606" y="683260"/>
                  </a:lnTo>
                  <a:lnTo>
                    <a:pt x="239561" y="678180"/>
                  </a:lnTo>
                  <a:lnTo>
                    <a:pt x="244363" y="671830"/>
                  </a:lnTo>
                  <a:lnTo>
                    <a:pt x="249165" y="664210"/>
                  </a:lnTo>
                  <a:lnTo>
                    <a:pt x="255121" y="661670"/>
                  </a:lnTo>
                  <a:lnTo>
                    <a:pt x="279596" y="661670"/>
                  </a:lnTo>
                  <a:lnTo>
                    <a:pt x="279372" y="659130"/>
                  </a:lnTo>
                  <a:lnTo>
                    <a:pt x="258192" y="659130"/>
                  </a:lnTo>
                  <a:lnTo>
                    <a:pt x="255121" y="648970"/>
                  </a:lnTo>
                  <a:lnTo>
                    <a:pt x="255121" y="646430"/>
                  </a:lnTo>
                  <a:lnTo>
                    <a:pt x="250918" y="637540"/>
                  </a:lnTo>
                  <a:close/>
                </a:path>
                <a:path w="676909" h="685800">
                  <a:moveTo>
                    <a:pt x="365767" y="648970"/>
                  </a:moveTo>
                  <a:lnTo>
                    <a:pt x="347333" y="648970"/>
                  </a:lnTo>
                  <a:lnTo>
                    <a:pt x="353192" y="651510"/>
                  </a:lnTo>
                  <a:lnTo>
                    <a:pt x="357322" y="657860"/>
                  </a:lnTo>
                  <a:lnTo>
                    <a:pt x="360298" y="666750"/>
                  </a:lnTo>
                  <a:lnTo>
                    <a:pt x="362697" y="674370"/>
                  </a:lnTo>
                  <a:lnTo>
                    <a:pt x="368798" y="679450"/>
                  </a:lnTo>
                  <a:lnTo>
                    <a:pt x="376914" y="679450"/>
                  </a:lnTo>
                  <a:lnTo>
                    <a:pt x="385606" y="676910"/>
                  </a:lnTo>
                  <a:lnTo>
                    <a:pt x="389520" y="675640"/>
                  </a:lnTo>
                  <a:lnTo>
                    <a:pt x="374800" y="675640"/>
                  </a:lnTo>
                  <a:lnTo>
                    <a:pt x="368844" y="674370"/>
                  </a:lnTo>
                  <a:lnTo>
                    <a:pt x="365193" y="670560"/>
                  </a:lnTo>
                  <a:lnTo>
                    <a:pt x="362697" y="661670"/>
                  </a:lnTo>
                  <a:lnTo>
                    <a:pt x="362697" y="659130"/>
                  </a:lnTo>
                  <a:lnTo>
                    <a:pt x="356555" y="652780"/>
                  </a:lnTo>
                  <a:lnTo>
                    <a:pt x="365767" y="652780"/>
                  </a:lnTo>
                  <a:lnTo>
                    <a:pt x="365767" y="648970"/>
                  </a:lnTo>
                  <a:close/>
                </a:path>
                <a:path w="676909" h="685800">
                  <a:moveTo>
                    <a:pt x="285014" y="670560"/>
                  </a:moveTo>
                  <a:lnTo>
                    <a:pt x="270484" y="670560"/>
                  </a:lnTo>
                  <a:lnTo>
                    <a:pt x="280138" y="673100"/>
                  </a:lnTo>
                  <a:lnTo>
                    <a:pt x="290080" y="678180"/>
                  </a:lnTo>
                  <a:lnTo>
                    <a:pt x="299448" y="678180"/>
                  </a:lnTo>
                  <a:lnTo>
                    <a:pt x="302420" y="674370"/>
                  </a:lnTo>
                  <a:lnTo>
                    <a:pt x="292000" y="674370"/>
                  </a:lnTo>
                  <a:lnTo>
                    <a:pt x="285014" y="670560"/>
                  </a:lnTo>
                  <a:close/>
                </a:path>
                <a:path w="676909" h="685800">
                  <a:moveTo>
                    <a:pt x="362697" y="652780"/>
                  </a:moveTo>
                  <a:lnTo>
                    <a:pt x="356555" y="652780"/>
                  </a:lnTo>
                  <a:lnTo>
                    <a:pt x="362697" y="659130"/>
                  </a:lnTo>
                  <a:lnTo>
                    <a:pt x="362697" y="661670"/>
                  </a:lnTo>
                  <a:lnTo>
                    <a:pt x="365193" y="670560"/>
                  </a:lnTo>
                  <a:lnTo>
                    <a:pt x="368844" y="674370"/>
                  </a:lnTo>
                  <a:lnTo>
                    <a:pt x="374800" y="675640"/>
                  </a:lnTo>
                  <a:lnTo>
                    <a:pt x="384212" y="674370"/>
                  </a:lnTo>
                  <a:lnTo>
                    <a:pt x="377680" y="674370"/>
                  </a:lnTo>
                  <a:lnTo>
                    <a:pt x="369562" y="671830"/>
                  </a:lnTo>
                  <a:lnTo>
                    <a:pt x="365767" y="665480"/>
                  </a:lnTo>
                  <a:lnTo>
                    <a:pt x="368848" y="665480"/>
                  </a:lnTo>
                  <a:lnTo>
                    <a:pt x="371919" y="661670"/>
                  </a:lnTo>
                  <a:lnTo>
                    <a:pt x="379702" y="661670"/>
                  </a:lnTo>
                  <a:lnTo>
                    <a:pt x="379356" y="659130"/>
                  </a:lnTo>
                  <a:lnTo>
                    <a:pt x="365767" y="659130"/>
                  </a:lnTo>
                  <a:lnTo>
                    <a:pt x="362697" y="655320"/>
                  </a:lnTo>
                  <a:lnTo>
                    <a:pt x="362697" y="652780"/>
                  </a:lnTo>
                  <a:close/>
                </a:path>
                <a:path w="676909" h="685800">
                  <a:moveTo>
                    <a:pt x="390363" y="652780"/>
                  </a:moveTo>
                  <a:lnTo>
                    <a:pt x="390363" y="661670"/>
                  </a:lnTo>
                  <a:lnTo>
                    <a:pt x="393434" y="670560"/>
                  </a:lnTo>
                  <a:lnTo>
                    <a:pt x="384212" y="674370"/>
                  </a:lnTo>
                  <a:lnTo>
                    <a:pt x="374800" y="675640"/>
                  </a:lnTo>
                  <a:lnTo>
                    <a:pt x="389520" y="675640"/>
                  </a:lnTo>
                  <a:lnTo>
                    <a:pt x="393434" y="674370"/>
                  </a:lnTo>
                  <a:lnTo>
                    <a:pt x="401022" y="673100"/>
                  </a:lnTo>
                  <a:lnTo>
                    <a:pt x="405731" y="673100"/>
                  </a:lnTo>
                  <a:lnTo>
                    <a:pt x="408134" y="669290"/>
                  </a:lnTo>
                  <a:lnTo>
                    <a:pt x="408247" y="668020"/>
                  </a:lnTo>
                  <a:lnTo>
                    <a:pt x="405727" y="668020"/>
                  </a:lnTo>
                  <a:lnTo>
                    <a:pt x="405727" y="665480"/>
                  </a:lnTo>
                  <a:lnTo>
                    <a:pt x="393434" y="665480"/>
                  </a:lnTo>
                  <a:lnTo>
                    <a:pt x="393434" y="661670"/>
                  </a:lnTo>
                  <a:lnTo>
                    <a:pt x="390363" y="652780"/>
                  </a:lnTo>
                  <a:close/>
                </a:path>
                <a:path w="676909" h="685800">
                  <a:moveTo>
                    <a:pt x="279596" y="661670"/>
                  </a:moveTo>
                  <a:lnTo>
                    <a:pt x="255121" y="661670"/>
                  </a:lnTo>
                  <a:lnTo>
                    <a:pt x="255121" y="670560"/>
                  </a:lnTo>
                  <a:lnTo>
                    <a:pt x="261262" y="674370"/>
                  </a:lnTo>
                  <a:lnTo>
                    <a:pt x="270484" y="670560"/>
                  </a:lnTo>
                  <a:lnTo>
                    <a:pt x="285014" y="670560"/>
                  </a:lnTo>
                  <a:lnTo>
                    <a:pt x="282686" y="669290"/>
                  </a:lnTo>
                  <a:lnTo>
                    <a:pt x="279708" y="662940"/>
                  </a:lnTo>
                  <a:lnTo>
                    <a:pt x="279596" y="661670"/>
                  </a:lnTo>
                  <a:close/>
                </a:path>
                <a:path w="676909" h="685800">
                  <a:moveTo>
                    <a:pt x="277714" y="648970"/>
                  </a:moveTo>
                  <a:lnTo>
                    <a:pt x="276636" y="648970"/>
                  </a:lnTo>
                  <a:lnTo>
                    <a:pt x="279035" y="655320"/>
                  </a:lnTo>
                  <a:lnTo>
                    <a:pt x="279708" y="662940"/>
                  </a:lnTo>
                  <a:lnTo>
                    <a:pt x="282686" y="669290"/>
                  </a:lnTo>
                  <a:lnTo>
                    <a:pt x="292000" y="674370"/>
                  </a:lnTo>
                  <a:lnTo>
                    <a:pt x="300934" y="670560"/>
                  </a:lnTo>
                  <a:lnTo>
                    <a:pt x="287920" y="670560"/>
                  </a:lnTo>
                  <a:lnTo>
                    <a:pt x="283931" y="666750"/>
                  </a:lnTo>
                  <a:lnTo>
                    <a:pt x="281674" y="660400"/>
                  </a:lnTo>
                  <a:lnTo>
                    <a:pt x="279707" y="652780"/>
                  </a:lnTo>
                  <a:lnTo>
                    <a:pt x="277714" y="648970"/>
                  </a:lnTo>
                  <a:close/>
                </a:path>
                <a:path w="676909" h="685800">
                  <a:moveTo>
                    <a:pt x="307373" y="653244"/>
                  </a:moveTo>
                  <a:lnTo>
                    <a:pt x="304970" y="656590"/>
                  </a:lnTo>
                  <a:lnTo>
                    <a:pt x="303529" y="664210"/>
                  </a:lnTo>
                  <a:lnTo>
                    <a:pt x="300934" y="670560"/>
                  </a:lnTo>
                  <a:lnTo>
                    <a:pt x="292000" y="674370"/>
                  </a:lnTo>
                  <a:lnTo>
                    <a:pt x="302420" y="674370"/>
                  </a:lnTo>
                  <a:lnTo>
                    <a:pt x="307373" y="668020"/>
                  </a:lnTo>
                  <a:lnTo>
                    <a:pt x="307373" y="653244"/>
                  </a:lnTo>
                  <a:close/>
                </a:path>
                <a:path w="676909" h="685800">
                  <a:moveTo>
                    <a:pt x="371919" y="661670"/>
                  </a:moveTo>
                  <a:lnTo>
                    <a:pt x="368848" y="665480"/>
                  </a:lnTo>
                  <a:lnTo>
                    <a:pt x="371919" y="668020"/>
                  </a:lnTo>
                  <a:lnTo>
                    <a:pt x="368848" y="670560"/>
                  </a:lnTo>
                  <a:lnTo>
                    <a:pt x="369562" y="671830"/>
                  </a:lnTo>
                  <a:lnTo>
                    <a:pt x="377680" y="674370"/>
                  </a:lnTo>
                  <a:lnTo>
                    <a:pt x="380461" y="672965"/>
                  </a:lnTo>
                  <a:lnTo>
                    <a:pt x="378065" y="668020"/>
                  </a:lnTo>
                  <a:lnTo>
                    <a:pt x="374981" y="668012"/>
                  </a:lnTo>
                  <a:lnTo>
                    <a:pt x="371919" y="665480"/>
                  </a:lnTo>
                  <a:lnTo>
                    <a:pt x="371919" y="661670"/>
                  </a:lnTo>
                  <a:close/>
                </a:path>
                <a:path w="676909" h="685800">
                  <a:moveTo>
                    <a:pt x="380461" y="672965"/>
                  </a:moveTo>
                  <a:lnTo>
                    <a:pt x="377680" y="674370"/>
                  </a:lnTo>
                  <a:lnTo>
                    <a:pt x="381141" y="674370"/>
                  </a:lnTo>
                  <a:lnTo>
                    <a:pt x="380461" y="672965"/>
                  </a:lnTo>
                  <a:close/>
                </a:path>
                <a:path w="676909" h="685800">
                  <a:moveTo>
                    <a:pt x="381141" y="672621"/>
                  </a:moveTo>
                  <a:lnTo>
                    <a:pt x="380461" y="672965"/>
                  </a:lnTo>
                  <a:lnTo>
                    <a:pt x="381141" y="674370"/>
                  </a:lnTo>
                  <a:lnTo>
                    <a:pt x="381141" y="672621"/>
                  </a:lnTo>
                  <a:close/>
                </a:path>
                <a:path w="676909" h="685800">
                  <a:moveTo>
                    <a:pt x="411109" y="612140"/>
                  </a:moveTo>
                  <a:lnTo>
                    <a:pt x="396505" y="612140"/>
                  </a:lnTo>
                  <a:lnTo>
                    <a:pt x="414565" y="615950"/>
                  </a:lnTo>
                  <a:lnTo>
                    <a:pt x="416823" y="621030"/>
                  </a:lnTo>
                  <a:lnTo>
                    <a:pt x="402656" y="631190"/>
                  </a:lnTo>
                  <a:lnTo>
                    <a:pt x="390746" y="635000"/>
                  </a:lnTo>
                  <a:lnTo>
                    <a:pt x="385750" y="641350"/>
                  </a:lnTo>
                  <a:lnTo>
                    <a:pt x="385364" y="648970"/>
                  </a:lnTo>
                  <a:lnTo>
                    <a:pt x="387282" y="661670"/>
                  </a:lnTo>
                  <a:lnTo>
                    <a:pt x="385220" y="670560"/>
                  </a:lnTo>
                  <a:lnTo>
                    <a:pt x="381141" y="672621"/>
                  </a:lnTo>
                  <a:lnTo>
                    <a:pt x="381141" y="674370"/>
                  </a:lnTo>
                  <a:lnTo>
                    <a:pt x="384212" y="674370"/>
                  </a:lnTo>
                  <a:lnTo>
                    <a:pt x="393434" y="670560"/>
                  </a:lnTo>
                  <a:lnTo>
                    <a:pt x="390363" y="661670"/>
                  </a:lnTo>
                  <a:lnTo>
                    <a:pt x="390363" y="652780"/>
                  </a:lnTo>
                  <a:lnTo>
                    <a:pt x="407364" y="652780"/>
                  </a:lnTo>
                  <a:lnTo>
                    <a:pt x="407460" y="648970"/>
                  </a:lnTo>
                  <a:lnTo>
                    <a:pt x="408134" y="646430"/>
                  </a:lnTo>
                  <a:lnTo>
                    <a:pt x="387282" y="646430"/>
                  </a:lnTo>
                  <a:lnTo>
                    <a:pt x="387282" y="643890"/>
                  </a:lnTo>
                  <a:lnTo>
                    <a:pt x="390363" y="641048"/>
                  </a:lnTo>
                  <a:lnTo>
                    <a:pt x="390363" y="640080"/>
                  </a:lnTo>
                  <a:lnTo>
                    <a:pt x="391414" y="640080"/>
                  </a:lnTo>
                  <a:lnTo>
                    <a:pt x="395545" y="636270"/>
                  </a:lnTo>
                  <a:lnTo>
                    <a:pt x="407265" y="629920"/>
                  </a:lnTo>
                  <a:lnTo>
                    <a:pt x="416677" y="623570"/>
                  </a:lnTo>
                  <a:lnTo>
                    <a:pt x="418020" y="615950"/>
                  </a:lnTo>
                  <a:lnTo>
                    <a:pt x="411109" y="612140"/>
                  </a:lnTo>
                  <a:close/>
                </a:path>
                <a:path w="676909" h="685800">
                  <a:moveTo>
                    <a:pt x="379702" y="661670"/>
                  </a:moveTo>
                  <a:lnTo>
                    <a:pt x="374989" y="661670"/>
                  </a:lnTo>
                  <a:lnTo>
                    <a:pt x="378070" y="668020"/>
                  </a:lnTo>
                  <a:lnTo>
                    <a:pt x="380461" y="672965"/>
                  </a:lnTo>
                  <a:lnTo>
                    <a:pt x="381141" y="672621"/>
                  </a:lnTo>
                  <a:lnTo>
                    <a:pt x="381140" y="668012"/>
                  </a:lnTo>
                  <a:lnTo>
                    <a:pt x="379702" y="661670"/>
                  </a:lnTo>
                  <a:close/>
                </a:path>
                <a:path w="676909" h="685800">
                  <a:moveTo>
                    <a:pt x="376478" y="589280"/>
                  </a:moveTo>
                  <a:lnTo>
                    <a:pt x="365386" y="589280"/>
                  </a:lnTo>
                  <a:lnTo>
                    <a:pt x="358328" y="595630"/>
                  </a:lnTo>
                  <a:lnTo>
                    <a:pt x="359626" y="609600"/>
                  </a:lnTo>
                  <a:lnTo>
                    <a:pt x="363898" y="619760"/>
                  </a:lnTo>
                  <a:lnTo>
                    <a:pt x="365961" y="627888"/>
                  </a:lnTo>
                  <a:lnTo>
                    <a:pt x="366044" y="629283"/>
                  </a:lnTo>
                  <a:lnTo>
                    <a:pt x="364380" y="638810"/>
                  </a:lnTo>
                  <a:lnTo>
                    <a:pt x="359423" y="643637"/>
                  </a:lnTo>
                  <a:lnTo>
                    <a:pt x="359626" y="643890"/>
                  </a:lnTo>
                  <a:lnTo>
                    <a:pt x="358981" y="644067"/>
                  </a:lnTo>
                  <a:lnTo>
                    <a:pt x="356555" y="646430"/>
                  </a:lnTo>
                  <a:lnTo>
                    <a:pt x="371919" y="646430"/>
                  </a:lnTo>
                  <a:lnTo>
                    <a:pt x="376819" y="648970"/>
                  </a:lnTo>
                  <a:lnTo>
                    <a:pt x="378837" y="655320"/>
                  </a:lnTo>
                  <a:lnTo>
                    <a:pt x="379702" y="661670"/>
                  </a:lnTo>
                  <a:lnTo>
                    <a:pt x="381140" y="668012"/>
                  </a:lnTo>
                  <a:lnTo>
                    <a:pt x="381141" y="672621"/>
                  </a:lnTo>
                  <a:lnTo>
                    <a:pt x="385220" y="670560"/>
                  </a:lnTo>
                  <a:lnTo>
                    <a:pt x="386399" y="665480"/>
                  </a:lnTo>
                  <a:lnTo>
                    <a:pt x="384212" y="665480"/>
                  </a:lnTo>
                  <a:lnTo>
                    <a:pt x="381765" y="659130"/>
                  </a:lnTo>
                  <a:lnTo>
                    <a:pt x="380755" y="652780"/>
                  </a:lnTo>
                  <a:lnTo>
                    <a:pt x="376862" y="647700"/>
                  </a:lnTo>
                  <a:lnTo>
                    <a:pt x="365767" y="643890"/>
                  </a:lnTo>
                  <a:lnTo>
                    <a:pt x="368848" y="640080"/>
                  </a:lnTo>
                  <a:lnTo>
                    <a:pt x="386749" y="640080"/>
                  </a:lnTo>
                  <a:lnTo>
                    <a:pt x="388747" y="637540"/>
                  </a:lnTo>
                  <a:lnTo>
                    <a:pt x="381141" y="637540"/>
                  </a:lnTo>
                  <a:lnTo>
                    <a:pt x="378070" y="633730"/>
                  </a:lnTo>
                  <a:lnTo>
                    <a:pt x="387282" y="631190"/>
                  </a:lnTo>
                  <a:lnTo>
                    <a:pt x="402656" y="631190"/>
                  </a:lnTo>
                  <a:lnTo>
                    <a:pt x="406198" y="628650"/>
                  </a:lnTo>
                  <a:lnTo>
                    <a:pt x="387282" y="628650"/>
                  </a:lnTo>
                  <a:lnTo>
                    <a:pt x="387282" y="625609"/>
                  </a:lnTo>
                  <a:lnTo>
                    <a:pt x="383928" y="622300"/>
                  </a:lnTo>
                  <a:lnTo>
                    <a:pt x="380372" y="613410"/>
                  </a:lnTo>
                  <a:lnTo>
                    <a:pt x="375663" y="607060"/>
                  </a:lnTo>
                  <a:lnTo>
                    <a:pt x="365767" y="607060"/>
                  </a:lnTo>
                  <a:lnTo>
                    <a:pt x="365767" y="603250"/>
                  </a:lnTo>
                  <a:lnTo>
                    <a:pt x="374989" y="603250"/>
                  </a:lnTo>
                  <a:lnTo>
                    <a:pt x="371919" y="600710"/>
                  </a:lnTo>
                  <a:lnTo>
                    <a:pt x="375757" y="600710"/>
                  </a:lnTo>
                  <a:lnTo>
                    <a:pt x="376527" y="599440"/>
                  </a:lnTo>
                  <a:lnTo>
                    <a:pt x="368848" y="596900"/>
                  </a:lnTo>
                  <a:lnTo>
                    <a:pt x="381141" y="596900"/>
                  </a:lnTo>
                  <a:lnTo>
                    <a:pt x="371919" y="591820"/>
                  </a:lnTo>
                  <a:lnTo>
                    <a:pt x="378879" y="591820"/>
                  </a:lnTo>
                  <a:lnTo>
                    <a:pt x="376478" y="589280"/>
                  </a:lnTo>
                  <a:close/>
                </a:path>
                <a:path w="676909" h="685800">
                  <a:moveTo>
                    <a:pt x="308329" y="607060"/>
                  </a:moveTo>
                  <a:lnTo>
                    <a:pt x="301222" y="612140"/>
                  </a:lnTo>
                  <a:lnTo>
                    <a:pt x="294739" y="618490"/>
                  </a:lnTo>
                  <a:lnTo>
                    <a:pt x="288545" y="621030"/>
                  </a:lnTo>
                  <a:lnTo>
                    <a:pt x="281776" y="623570"/>
                  </a:lnTo>
                  <a:lnTo>
                    <a:pt x="273562" y="624844"/>
                  </a:lnTo>
                  <a:lnTo>
                    <a:pt x="268903" y="631190"/>
                  </a:lnTo>
                  <a:lnTo>
                    <a:pt x="270871" y="637540"/>
                  </a:lnTo>
                  <a:lnTo>
                    <a:pt x="275722" y="645160"/>
                  </a:lnTo>
                  <a:lnTo>
                    <a:pt x="279707" y="652780"/>
                  </a:lnTo>
                  <a:lnTo>
                    <a:pt x="281674" y="660400"/>
                  </a:lnTo>
                  <a:lnTo>
                    <a:pt x="283931" y="666750"/>
                  </a:lnTo>
                  <a:lnTo>
                    <a:pt x="287920" y="670560"/>
                  </a:lnTo>
                  <a:lnTo>
                    <a:pt x="295081" y="670560"/>
                  </a:lnTo>
                  <a:lnTo>
                    <a:pt x="301222" y="668020"/>
                  </a:lnTo>
                  <a:lnTo>
                    <a:pt x="301222" y="665480"/>
                  </a:lnTo>
                  <a:lnTo>
                    <a:pt x="292000" y="665480"/>
                  </a:lnTo>
                  <a:lnTo>
                    <a:pt x="292000" y="661670"/>
                  </a:lnTo>
                  <a:lnTo>
                    <a:pt x="285858" y="661670"/>
                  </a:lnTo>
                  <a:lnTo>
                    <a:pt x="287299" y="659130"/>
                  </a:lnTo>
                  <a:lnTo>
                    <a:pt x="285858" y="659130"/>
                  </a:lnTo>
                  <a:lnTo>
                    <a:pt x="285858" y="648970"/>
                  </a:lnTo>
                  <a:lnTo>
                    <a:pt x="279707" y="646430"/>
                  </a:lnTo>
                  <a:lnTo>
                    <a:pt x="279707" y="643890"/>
                  </a:lnTo>
                  <a:lnTo>
                    <a:pt x="282541" y="642620"/>
                  </a:lnTo>
                  <a:lnTo>
                    <a:pt x="288545" y="640080"/>
                  </a:lnTo>
                  <a:lnTo>
                    <a:pt x="293974" y="638810"/>
                  </a:lnTo>
                  <a:lnTo>
                    <a:pt x="300908" y="638810"/>
                  </a:lnTo>
                  <a:lnTo>
                    <a:pt x="298442" y="637540"/>
                  </a:lnTo>
                  <a:lnTo>
                    <a:pt x="297002" y="633730"/>
                  </a:lnTo>
                  <a:lnTo>
                    <a:pt x="273565" y="633730"/>
                  </a:lnTo>
                  <a:lnTo>
                    <a:pt x="273565" y="631190"/>
                  </a:lnTo>
                  <a:lnTo>
                    <a:pt x="296041" y="631190"/>
                  </a:lnTo>
                  <a:lnTo>
                    <a:pt x="295081" y="628650"/>
                  </a:lnTo>
                  <a:lnTo>
                    <a:pt x="301222" y="628650"/>
                  </a:lnTo>
                  <a:lnTo>
                    <a:pt x="301222" y="624840"/>
                  </a:lnTo>
                  <a:lnTo>
                    <a:pt x="303064" y="624840"/>
                  </a:lnTo>
                  <a:lnTo>
                    <a:pt x="304292" y="622300"/>
                  </a:lnTo>
                  <a:lnTo>
                    <a:pt x="307373" y="622300"/>
                  </a:lnTo>
                  <a:lnTo>
                    <a:pt x="307373" y="615950"/>
                  </a:lnTo>
                  <a:lnTo>
                    <a:pt x="312938" y="615950"/>
                  </a:lnTo>
                  <a:lnTo>
                    <a:pt x="311978" y="609600"/>
                  </a:lnTo>
                  <a:lnTo>
                    <a:pt x="308329" y="607060"/>
                  </a:lnTo>
                  <a:close/>
                </a:path>
                <a:path w="676909" h="685800">
                  <a:moveTo>
                    <a:pt x="304009" y="661670"/>
                  </a:moveTo>
                  <a:lnTo>
                    <a:pt x="301222" y="661670"/>
                  </a:lnTo>
                  <a:lnTo>
                    <a:pt x="301222" y="668020"/>
                  </a:lnTo>
                  <a:lnTo>
                    <a:pt x="295081" y="670560"/>
                  </a:lnTo>
                  <a:lnTo>
                    <a:pt x="300934" y="670560"/>
                  </a:lnTo>
                  <a:lnTo>
                    <a:pt x="303529" y="664210"/>
                  </a:lnTo>
                  <a:lnTo>
                    <a:pt x="304009" y="661670"/>
                  </a:lnTo>
                  <a:close/>
                </a:path>
                <a:path w="676909" h="685800">
                  <a:moveTo>
                    <a:pt x="365767" y="665480"/>
                  </a:moveTo>
                  <a:lnTo>
                    <a:pt x="368803" y="670560"/>
                  </a:lnTo>
                  <a:lnTo>
                    <a:pt x="368840" y="668012"/>
                  </a:lnTo>
                  <a:lnTo>
                    <a:pt x="365767" y="665480"/>
                  </a:lnTo>
                  <a:close/>
                </a:path>
                <a:path w="676909" h="685800">
                  <a:moveTo>
                    <a:pt x="368848" y="665480"/>
                  </a:moveTo>
                  <a:lnTo>
                    <a:pt x="365767" y="665480"/>
                  </a:lnTo>
                  <a:lnTo>
                    <a:pt x="368840" y="668012"/>
                  </a:lnTo>
                  <a:lnTo>
                    <a:pt x="368848" y="670560"/>
                  </a:lnTo>
                  <a:lnTo>
                    <a:pt x="371919" y="668020"/>
                  </a:lnTo>
                  <a:lnTo>
                    <a:pt x="368848" y="665480"/>
                  </a:lnTo>
                  <a:close/>
                </a:path>
                <a:path w="676909" h="685800">
                  <a:moveTo>
                    <a:pt x="371919" y="665480"/>
                  </a:moveTo>
                  <a:lnTo>
                    <a:pt x="374989" y="668020"/>
                  </a:lnTo>
                  <a:lnTo>
                    <a:pt x="378065" y="668020"/>
                  </a:lnTo>
                  <a:lnTo>
                    <a:pt x="371919" y="665480"/>
                  </a:lnTo>
                  <a:close/>
                </a:path>
                <a:path w="676909" h="685800">
                  <a:moveTo>
                    <a:pt x="378064" y="668017"/>
                  </a:moveTo>
                  <a:close/>
                </a:path>
                <a:path w="676909" h="685800">
                  <a:moveTo>
                    <a:pt x="407299" y="655320"/>
                  </a:moveTo>
                  <a:lnTo>
                    <a:pt x="402656" y="655320"/>
                  </a:lnTo>
                  <a:lnTo>
                    <a:pt x="405727" y="659130"/>
                  </a:lnTo>
                  <a:lnTo>
                    <a:pt x="405727" y="668020"/>
                  </a:lnTo>
                  <a:lnTo>
                    <a:pt x="407075" y="664210"/>
                  </a:lnTo>
                  <a:lnTo>
                    <a:pt x="407299" y="655320"/>
                  </a:lnTo>
                  <a:close/>
                </a:path>
                <a:path w="676909" h="685800">
                  <a:moveTo>
                    <a:pt x="488717" y="637540"/>
                  </a:moveTo>
                  <a:lnTo>
                    <a:pt x="414949" y="637540"/>
                  </a:lnTo>
                  <a:lnTo>
                    <a:pt x="410343" y="638810"/>
                  </a:lnTo>
                  <a:lnTo>
                    <a:pt x="408808" y="640080"/>
                  </a:lnTo>
                  <a:lnTo>
                    <a:pt x="408761" y="644067"/>
                  </a:lnTo>
                  <a:lnTo>
                    <a:pt x="407460" y="648970"/>
                  </a:lnTo>
                  <a:lnTo>
                    <a:pt x="407075" y="664210"/>
                  </a:lnTo>
                  <a:lnTo>
                    <a:pt x="405727" y="668020"/>
                  </a:lnTo>
                  <a:lnTo>
                    <a:pt x="408247" y="668020"/>
                  </a:lnTo>
                  <a:lnTo>
                    <a:pt x="408808" y="661670"/>
                  </a:lnTo>
                  <a:lnTo>
                    <a:pt x="428963" y="661670"/>
                  </a:lnTo>
                  <a:lnTo>
                    <a:pt x="420764" y="655320"/>
                  </a:lnTo>
                  <a:lnTo>
                    <a:pt x="411879" y="648970"/>
                  </a:lnTo>
                  <a:lnTo>
                    <a:pt x="411543" y="645160"/>
                  </a:lnTo>
                  <a:lnTo>
                    <a:pt x="413798" y="641350"/>
                  </a:lnTo>
                  <a:lnTo>
                    <a:pt x="416628" y="640080"/>
                  </a:lnTo>
                  <a:lnTo>
                    <a:pt x="488717" y="640080"/>
                  </a:lnTo>
                  <a:lnTo>
                    <a:pt x="488717" y="637540"/>
                  </a:lnTo>
                  <a:close/>
                </a:path>
                <a:path w="676909" h="685800">
                  <a:moveTo>
                    <a:pt x="374989" y="661670"/>
                  </a:moveTo>
                  <a:lnTo>
                    <a:pt x="371919" y="665480"/>
                  </a:lnTo>
                  <a:lnTo>
                    <a:pt x="378064" y="668017"/>
                  </a:lnTo>
                  <a:lnTo>
                    <a:pt x="374989" y="665480"/>
                  </a:lnTo>
                  <a:lnTo>
                    <a:pt x="374989" y="661670"/>
                  </a:lnTo>
                  <a:close/>
                </a:path>
                <a:path w="676909" h="685800">
                  <a:moveTo>
                    <a:pt x="374989" y="661670"/>
                  </a:moveTo>
                  <a:lnTo>
                    <a:pt x="374989" y="665480"/>
                  </a:lnTo>
                  <a:lnTo>
                    <a:pt x="378062" y="668012"/>
                  </a:lnTo>
                  <a:lnTo>
                    <a:pt x="374989" y="661670"/>
                  </a:lnTo>
                  <a:close/>
                </a:path>
                <a:path w="676909" h="685800">
                  <a:moveTo>
                    <a:pt x="295081" y="659130"/>
                  </a:moveTo>
                  <a:lnTo>
                    <a:pt x="292000" y="659130"/>
                  </a:lnTo>
                  <a:lnTo>
                    <a:pt x="292000" y="665480"/>
                  </a:lnTo>
                  <a:lnTo>
                    <a:pt x="295081" y="665480"/>
                  </a:lnTo>
                  <a:lnTo>
                    <a:pt x="295081" y="659130"/>
                  </a:lnTo>
                  <a:close/>
                </a:path>
                <a:path w="676909" h="685800">
                  <a:moveTo>
                    <a:pt x="298151" y="659130"/>
                  </a:moveTo>
                  <a:lnTo>
                    <a:pt x="295081" y="659130"/>
                  </a:lnTo>
                  <a:lnTo>
                    <a:pt x="295081" y="665480"/>
                  </a:lnTo>
                  <a:lnTo>
                    <a:pt x="298151" y="665480"/>
                  </a:lnTo>
                  <a:lnTo>
                    <a:pt x="298151" y="659130"/>
                  </a:lnTo>
                  <a:close/>
                </a:path>
                <a:path w="676909" h="685800">
                  <a:moveTo>
                    <a:pt x="304489" y="659130"/>
                  </a:moveTo>
                  <a:lnTo>
                    <a:pt x="298151" y="659130"/>
                  </a:lnTo>
                  <a:lnTo>
                    <a:pt x="298151" y="665480"/>
                  </a:lnTo>
                  <a:lnTo>
                    <a:pt x="301222" y="665480"/>
                  </a:lnTo>
                  <a:lnTo>
                    <a:pt x="301222" y="661670"/>
                  </a:lnTo>
                  <a:lnTo>
                    <a:pt x="304009" y="661670"/>
                  </a:lnTo>
                  <a:lnTo>
                    <a:pt x="304489" y="659130"/>
                  </a:lnTo>
                  <a:close/>
                </a:path>
                <a:path w="676909" h="685800">
                  <a:moveTo>
                    <a:pt x="374989" y="661670"/>
                  </a:moveTo>
                  <a:lnTo>
                    <a:pt x="371919" y="661670"/>
                  </a:lnTo>
                  <a:lnTo>
                    <a:pt x="371919" y="665480"/>
                  </a:lnTo>
                  <a:lnTo>
                    <a:pt x="374989" y="661670"/>
                  </a:lnTo>
                  <a:close/>
                </a:path>
                <a:path w="676909" h="685800">
                  <a:moveTo>
                    <a:pt x="368848" y="640080"/>
                  </a:moveTo>
                  <a:lnTo>
                    <a:pt x="365767" y="643890"/>
                  </a:lnTo>
                  <a:lnTo>
                    <a:pt x="376862" y="647700"/>
                  </a:lnTo>
                  <a:lnTo>
                    <a:pt x="380755" y="652780"/>
                  </a:lnTo>
                  <a:lnTo>
                    <a:pt x="381765" y="659130"/>
                  </a:lnTo>
                  <a:lnTo>
                    <a:pt x="384212" y="665480"/>
                  </a:lnTo>
                  <a:lnTo>
                    <a:pt x="387282" y="661670"/>
                  </a:lnTo>
                  <a:lnTo>
                    <a:pt x="381141" y="646430"/>
                  </a:lnTo>
                  <a:lnTo>
                    <a:pt x="378070" y="643890"/>
                  </a:lnTo>
                  <a:lnTo>
                    <a:pt x="368848" y="640080"/>
                  </a:lnTo>
                  <a:close/>
                </a:path>
                <a:path w="676909" h="685800">
                  <a:moveTo>
                    <a:pt x="387282" y="661670"/>
                  </a:moveTo>
                  <a:lnTo>
                    <a:pt x="384212" y="665480"/>
                  </a:lnTo>
                  <a:lnTo>
                    <a:pt x="386399" y="665480"/>
                  </a:lnTo>
                  <a:lnTo>
                    <a:pt x="387282" y="661670"/>
                  </a:lnTo>
                  <a:close/>
                </a:path>
                <a:path w="676909" h="685800">
                  <a:moveTo>
                    <a:pt x="393434" y="655320"/>
                  </a:moveTo>
                  <a:lnTo>
                    <a:pt x="393434" y="665480"/>
                  </a:lnTo>
                  <a:lnTo>
                    <a:pt x="396505" y="665480"/>
                  </a:lnTo>
                  <a:lnTo>
                    <a:pt x="393434" y="655320"/>
                  </a:lnTo>
                  <a:close/>
                </a:path>
                <a:path w="676909" h="685800">
                  <a:moveTo>
                    <a:pt x="396505" y="655320"/>
                  </a:moveTo>
                  <a:lnTo>
                    <a:pt x="393434" y="655320"/>
                  </a:lnTo>
                  <a:lnTo>
                    <a:pt x="396505" y="665480"/>
                  </a:lnTo>
                  <a:lnTo>
                    <a:pt x="396505" y="655320"/>
                  </a:lnTo>
                  <a:close/>
                </a:path>
                <a:path w="676909" h="685800">
                  <a:moveTo>
                    <a:pt x="396505" y="661670"/>
                  </a:moveTo>
                  <a:lnTo>
                    <a:pt x="396505" y="665480"/>
                  </a:lnTo>
                  <a:lnTo>
                    <a:pt x="399586" y="665480"/>
                  </a:lnTo>
                  <a:lnTo>
                    <a:pt x="396505" y="661670"/>
                  </a:lnTo>
                  <a:close/>
                </a:path>
                <a:path w="676909" h="685800">
                  <a:moveTo>
                    <a:pt x="399586" y="655320"/>
                  </a:moveTo>
                  <a:lnTo>
                    <a:pt x="396505" y="655320"/>
                  </a:lnTo>
                  <a:lnTo>
                    <a:pt x="396505" y="661670"/>
                  </a:lnTo>
                  <a:lnTo>
                    <a:pt x="399586" y="665480"/>
                  </a:lnTo>
                  <a:lnTo>
                    <a:pt x="402656" y="665480"/>
                  </a:lnTo>
                  <a:lnTo>
                    <a:pt x="399586" y="659130"/>
                  </a:lnTo>
                  <a:lnTo>
                    <a:pt x="399586" y="655320"/>
                  </a:lnTo>
                  <a:close/>
                </a:path>
                <a:path w="676909" h="685800">
                  <a:moveTo>
                    <a:pt x="399586" y="655320"/>
                  </a:moveTo>
                  <a:lnTo>
                    <a:pt x="399586" y="659130"/>
                  </a:lnTo>
                  <a:lnTo>
                    <a:pt x="402656" y="665480"/>
                  </a:lnTo>
                  <a:lnTo>
                    <a:pt x="402656" y="661670"/>
                  </a:lnTo>
                  <a:lnTo>
                    <a:pt x="399586" y="655320"/>
                  </a:lnTo>
                  <a:close/>
                </a:path>
                <a:path w="676909" h="685800">
                  <a:moveTo>
                    <a:pt x="402656" y="655320"/>
                  </a:moveTo>
                  <a:lnTo>
                    <a:pt x="402656" y="665480"/>
                  </a:lnTo>
                  <a:lnTo>
                    <a:pt x="405727" y="665480"/>
                  </a:lnTo>
                  <a:lnTo>
                    <a:pt x="405727" y="659130"/>
                  </a:lnTo>
                  <a:lnTo>
                    <a:pt x="402656" y="655320"/>
                  </a:lnTo>
                  <a:close/>
                </a:path>
                <a:path w="676909" h="685800">
                  <a:moveTo>
                    <a:pt x="458600" y="659130"/>
                  </a:moveTo>
                  <a:lnTo>
                    <a:pt x="442616" y="659130"/>
                  </a:lnTo>
                  <a:lnTo>
                    <a:pt x="442616" y="661670"/>
                  </a:lnTo>
                  <a:lnTo>
                    <a:pt x="445687" y="661670"/>
                  </a:lnTo>
                  <a:lnTo>
                    <a:pt x="448757" y="665480"/>
                  </a:lnTo>
                  <a:lnTo>
                    <a:pt x="461060" y="661670"/>
                  </a:lnTo>
                  <a:lnTo>
                    <a:pt x="458600" y="659130"/>
                  </a:lnTo>
                  <a:close/>
                </a:path>
                <a:path w="676909" h="685800">
                  <a:moveTo>
                    <a:pt x="292000" y="643890"/>
                  </a:moveTo>
                  <a:lnTo>
                    <a:pt x="289746" y="643890"/>
                  </a:lnTo>
                  <a:lnTo>
                    <a:pt x="289422" y="647700"/>
                  </a:lnTo>
                  <a:lnTo>
                    <a:pt x="289343" y="650240"/>
                  </a:lnTo>
                  <a:lnTo>
                    <a:pt x="289460" y="655320"/>
                  </a:lnTo>
                  <a:lnTo>
                    <a:pt x="285858" y="661670"/>
                  </a:lnTo>
                  <a:lnTo>
                    <a:pt x="292000" y="661670"/>
                  </a:lnTo>
                  <a:lnTo>
                    <a:pt x="288929" y="659130"/>
                  </a:lnTo>
                  <a:lnTo>
                    <a:pt x="304489" y="659130"/>
                  </a:lnTo>
                  <a:lnTo>
                    <a:pt x="304970" y="656590"/>
                  </a:lnTo>
                  <a:lnTo>
                    <a:pt x="305882" y="655320"/>
                  </a:lnTo>
                  <a:lnTo>
                    <a:pt x="301222" y="655320"/>
                  </a:lnTo>
                  <a:lnTo>
                    <a:pt x="301222" y="652780"/>
                  </a:lnTo>
                  <a:lnTo>
                    <a:pt x="298151" y="652780"/>
                  </a:lnTo>
                  <a:lnTo>
                    <a:pt x="298151" y="648970"/>
                  </a:lnTo>
                  <a:lnTo>
                    <a:pt x="295081" y="648970"/>
                  </a:lnTo>
                  <a:lnTo>
                    <a:pt x="295081" y="646430"/>
                  </a:lnTo>
                  <a:lnTo>
                    <a:pt x="292000" y="646430"/>
                  </a:lnTo>
                  <a:lnTo>
                    <a:pt x="292000" y="643890"/>
                  </a:lnTo>
                  <a:close/>
                </a:path>
                <a:path w="676909" h="685800">
                  <a:moveTo>
                    <a:pt x="292000" y="659130"/>
                  </a:moveTo>
                  <a:lnTo>
                    <a:pt x="288929" y="659130"/>
                  </a:lnTo>
                  <a:lnTo>
                    <a:pt x="292000" y="661670"/>
                  </a:lnTo>
                  <a:lnTo>
                    <a:pt x="292000" y="659130"/>
                  </a:lnTo>
                  <a:close/>
                </a:path>
                <a:path w="676909" h="685800">
                  <a:moveTo>
                    <a:pt x="386749" y="640080"/>
                  </a:moveTo>
                  <a:lnTo>
                    <a:pt x="368848" y="640080"/>
                  </a:lnTo>
                  <a:lnTo>
                    <a:pt x="378070" y="643890"/>
                  </a:lnTo>
                  <a:lnTo>
                    <a:pt x="381141" y="646430"/>
                  </a:lnTo>
                  <a:lnTo>
                    <a:pt x="387282" y="661670"/>
                  </a:lnTo>
                  <a:lnTo>
                    <a:pt x="385364" y="648970"/>
                  </a:lnTo>
                  <a:lnTo>
                    <a:pt x="385750" y="641350"/>
                  </a:lnTo>
                  <a:lnTo>
                    <a:pt x="386749" y="640080"/>
                  </a:lnTo>
                  <a:close/>
                </a:path>
                <a:path w="676909" h="685800">
                  <a:moveTo>
                    <a:pt x="407364" y="652780"/>
                  </a:moveTo>
                  <a:lnTo>
                    <a:pt x="390363" y="652780"/>
                  </a:lnTo>
                  <a:lnTo>
                    <a:pt x="393434" y="661670"/>
                  </a:lnTo>
                  <a:lnTo>
                    <a:pt x="393434" y="655320"/>
                  </a:lnTo>
                  <a:lnTo>
                    <a:pt x="407299" y="655320"/>
                  </a:lnTo>
                  <a:lnTo>
                    <a:pt x="407364" y="652780"/>
                  </a:lnTo>
                  <a:close/>
                </a:path>
                <a:path w="676909" h="685800">
                  <a:moveTo>
                    <a:pt x="402656" y="655320"/>
                  </a:moveTo>
                  <a:lnTo>
                    <a:pt x="399586" y="655320"/>
                  </a:lnTo>
                  <a:lnTo>
                    <a:pt x="402656" y="661670"/>
                  </a:lnTo>
                  <a:lnTo>
                    <a:pt x="402656" y="655320"/>
                  </a:lnTo>
                  <a:close/>
                </a:path>
                <a:path w="676909" h="685800">
                  <a:moveTo>
                    <a:pt x="490040" y="646430"/>
                  </a:moveTo>
                  <a:lnTo>
                    <a:pt x="433394" y="646430"/>
                  </a:lnTo>
                  <a:lnTo>
                    <a:pt x="433394" y="655320"/>
                  </a:lnTo>
                  <a:lnTo>
                    <a:pt x="436464" y="661670"/>
                  </a:lnTo>
                  <a:lnTo>
                    <a:pt x="442616" y="659130"/>
                  </a:lnTo>
                  <a:lnTo>
                    <a:pt x="458600" y="659130"/>
                  </a:lnTo>
                  <a:lnTo>
                    <a:pt x="454909" y="655320"/>
                  </a:lnTo>
                  <a:lnTo>
                    <a:pt x="457979" y="652780"/>
                  </a:lnTo>
                  <a:lnTo>
                    <a:pt x="470272" y="652780"/>
                  </a:lnTo>
                  <a:lnTo>
                    <a:pt x="476424" y="648970"/>
                  </a:lnTo>
                  <a:lnTo>
                    <a:pt x="488283" y="648970"/>
                  </a:lnTo>
                  <a:lnTo>
                    <a:pt x="490040" y="646430"/>
                  </a:lnTo>
                  <a:close/>
                </a:path>
                <a:path w="676909" h="685800">
                  <a:moveTo>
                    <a:pt x="347582" y="622300"/>
                  </a:moveTo>
                  <a:lnTo>
                    <a:pt x="344252" y="622300"/>
                  </a:lnTo>
                  <a:lnTo>
                    <a:pt x="347664" y="628650"/>
                  </a:lnTo>
                  <a:lnTo>
                    <a:pt x="348482" y="637540"/>
                  </a:lnTo>
                  <a:lnTo>
                    <a:pt x="346417" y="646430"/>
                  </a:lnTo>
                  <a:lnTo>
                    <a:pt x="341181" y="652780"/>
                  </a:lnTo>
                  <a:lnTo>
                    <a:pt x="316596" y="652780"/>
                  </a:lnTo>
                  <a:lnTo>
                    <a:pt x="323992" y="659130"/>
                  </a:lnTo>
                  <a:lnTo>
                    <a:pt x="331964" y="660400"/>
                  </a:lnTo>
                  <a:lnTo>
                    <a:pt x="339937" y="656590"/>
                  </a:lnTo>
                  <a:lnTo>
                    <a:pt x="347333" y="648970"/>
                  </a:lnTo>
                  <a:lnTo>
                    <a:pt x="350404" y="648970"/>
                  </a:lnTo>
                  <a:lnTo>
                    <a:pt x="350404" y="646430"/>
                  </a:lnTo>
                  <a:lnTo>
                    <a:pt x="358981" y="644067"/>
                  </a:lnTo>
                  <a:lnTo>
                    <a:pt x="359423" y="643637"/>
                  </a:lnTo>
                  <a:lnTo>
                    <a:pt x="356555" y="640080"/>
                  </a:lnTo>
                  <a:lnTo>
                    <a:pt x="353474" y="640080"/>
                  </a:lnTo>
                  <a:lnTo>
                    <a:pt x="353474" y="637540"/>
                  </a:lnTo>
                  <a:lnTo>
                    <a:pt x="356241" y="633730"/>
                  </a:lnTo>
                  <a:lnTo>
                    <a:pt x="353474" y="633730"/>
                  </a:lnTo>
                  <a:lnTo>
                    <a:pt x="353474" y="631190"/>
                  </a:lnTo>
                  <a:lnTo>
                    <a:pt x="356109" y="628650"/>
                  </a:lnTo>
                  <a:lnTo>
                    <a:pt x="353474" y="628650"/>
                  </a:lnTo>
                  <a:lnTo>
                    <a:pt x="353474" y="624840"/>
                  </a:lnTo>
                  <a:lnTo>
                    <a:pt x="350404" y="624840"/>
                  </a:lnTo>
                  <a:lnTo>
                    <a:pt x="347582" y="622300"/>
                  </a:lnTo>
                  <a:close/>
                </a:path>
                <a:path w="676909" h="685800">
                  <a:moveTo>
                    <a:pt x="238603" y="643890"/>
                  </a:moveTo>
                  <a:lnTo>
                    <a:pt x="199787" y="643890"/>
                  </a:lnTo>
                  <a:lnTo>
                    <a:pt x="196717" y="646430"/>
                  </a:lnTo>
                  <a:lnTo>
                    <a:pt x="190575" y="655320"/>
                  </a:lnTo>
                  <a:lnTo>
                    <a:pt x="190575" y="659130"/>
                  </a:lnTo>
                  <a:lnTo>
                    <a:pt x="207430" y="655320"/>
                  </a:lnTo>
                  <a:lnTo>
                    <a:pt x="221692" y="652780"/>
                  </a:lnTo>
                  <a:lnTo>
                    <a:pt x="234226" y="647700"/>
                  </a:lnTo>
                  <a:lnTo>
                    <a:pt x="238603" y="643890"/>
                  </a:lnTo>
                  <a:close/>
                </a:path>
                <a:path w="676909" h="685800">
                  <a:moveTo>
                    <a:pt x="247266" y="624844"/>
                  </a:moveTo>
                  <a:lnTo>
                    <a:pt x="246715" y="628650"/>
                  </a:lnTo>
                  <a:lnTo>
                    <a:pt x="255121" y="646430"/>
                  </a:lnTo>
                  <a:lnTo>
                    <a:pt x="255121" y="648970"/>
                  </a:lnTo>
                  <a:lnTo>
                    <a:pt x="258192" y="659130"/>
                  </a:lnTo>
                  <a:lnTo>
                    <a:pt x="258192" y="648970"/>
                  </a:lnTo>
                  <a:lnTo>
                    <a:pt x="277714" y="648970"/>
                  </a:lnTo>
                  <a:lnTo>
                    <a:pt x="275722" y="645160"/>
                  </a:lnTo>
                  <a:lnTo>
                    <a:pt x="272488" y="640080"/>
                  </a:lnTo>
                  <a:lnTo>
                    <a:pt x="264343" y="640080"/>
                  </a:lnTo>
                  <a:lnTo>
                    <a:pt x="261262" y="637540"/>
                  </a:lnTo>
                  <a:lnTo>
                    <a:pt x="252040" y="637540"/>
                  </a:lnTo>
                  <a:lnTo>
                    <a:pt x="252040" y="633730"/>
                  </a:lnTo>
                  <a:lnTo>
                    <a:pt x="247266" y="624844"/>
                  </a:lnTo>
                  <a:close/>
                </a:path>
                <a:path w="676909" h="685800">
                  <a:moveTo>
                    <a:pt x="258192" y="648970"/>
                  </a:moveTo>
                  <a:lnTo>
                    <a:pt x="258192" y="659130"/>
                  </a:lnTo>
                  <a:lnTo>
                    <a:pt x="261262" y="659130"/>
                  </a:lnTo>
                  <a:lnTo>
                    <a:pt x="261262" y="652780"/>
                  </a:lnTo>
                  <a:lnTo>
                    <a:pt x="258192" y="648970"/>
                  </a:lnTo>
                  <a:close/>
                </a:path>
                <a:path w="676909" h="685800">
                  <a:moveTo>
                    <a:pt x="261262" y="655320"/>
                  </a:moveTo>
                  <a:lnTo>
                    <a:pt x="261262" y="659130"/>
                  </a:lnTo>
                  <a:lnTo>
                    <a:pt x="264343" y="659130"/>
                  </a:lnTo>
                  <a:lnTo>
                    <a:pt x="261262" y="655320"/>
                  </a:lnTo>
                  <a:close/>
                </a:path>
                <a:path w="676909" h="685800">
                  <a:moveTo>
                    <a:pt x="264343" y="648970"/>
                  </a:moveTo>
                  <a:lnTo>
                    <a:pt x="261262" y="648970"/>
                  </a:lnTo>
                  <a:lnTo>
                    <a:pt x="261262" y="655320"/>
                  </a:lnTo>
                  <a:lnTo>
                    <a:pt x="264343" y="659130"/>
                  </a:lnTo>
                  <a:lnTo>
                    <a:pt x="267414" y="659130"/>
                  </a:lnTo>
                  <a:lnTo>
                    <a:pt x="264343" y="655320"/>
                  </a:lnTo>
                  <a:lnTo>
                    <a:pt x="264343" y="648970"/>
                  </a:lnTo>
                  <a:close/>
                </a:path>
                <a:path w="676909" h="685800">
                  <a:moveTo>
                    <a:pt x="264343" y="652780"/>
                  </a:moveTo>
                  <a:lnTo>
                    <a:pt x="264343" y="655320"/>
                  </a:lnTo>
                  <a:lnTo>
                    <a:pt x="267414" y="659130"/>
                  </a:lnTo>
                  <a:lnTo>
                    <a:pt x="267414" y="655320"/>
                  </a:lnTo>
                  <a:lnTo>
                    <a:pt x="264343" y="652780"/>
                  </a:lnTo>
                  <a:close/>
                </a:path>
                <a:path w="676909" h="685800">
                  <a:moveTo>
                    <a:pt x="267414" y="648970"/>
                  </a:moveTo>
                  <a:lnTo>
                    <a:pt x="264343" y="652780"/>
                  </a:lnTo>
                  <a:lnTo>
                    <a:pt x="267414" y="655320"/>
                  </a:lnTo>
                  <a:lnTo>
                    <a:pt x="267414" y="659130"/>
                  </a:lnTo>
                  <a:lnTo>
                    <a:pt x="270484" y="659130"/>
                  </a:lnTo>
                  <a:lnTo>
                    <a:pt x="270484" y="655320"/>
                  </a:lnTo>
                  <a:lnTo>
                    <a:pt x="267414" y="652780"/>
                  </a:lnTo>
                  <a:lnTo>
                    <a:pt x="267414" y="648970"/>
                  </a:lnTo>
                  <a:close/>
                </a:path>
                <a:path w="676909" h="685800">
                  <a:moveTo>
                    <a:pt x="270484" y="648970"/>
                  </a:moveTo>
                  <a:lnTo>
                    <a:pt x="267414" y="648970"/>
                  </a:lnTo>
                  <a:lnTo>
                    <a:pt x="267414" y="652780"/>
                  </a:lnTo>
                  <a:lnTo>
                    <a:pt x="270484" y="655320"/>
                  </a:lnTo>
                  <a:lnTo>
                    <a:pt x="270484" y="659130"/>
                  </a:lnTo>
                  <a:lnTo>
                    <a:pt x="273565" y="655320"/>
                  </a:lnTo>
                  <a:lnTo>
                    <a:pt x="270484" y="652780"/>
                  </a:lnTo>
                  <a:lnTo>
                    <a:pt x="270484" y="648970"/>
                  </a:lnTo>
                  <a:close/>
                </a:path>
                <a:path w="676909" h="685800">
                  <a:moveTo>
                    <a:pt x="273565" y="648970"/>
                  </a:moveTo>
                  <a:lnTo>
                    <a:pt x="270484" y="648970"/>
                  </a:lnTo>
                  <a:lnTo>
                    <a:pt x="270484" y="652780"/>
                  </a:lnTo>
                  <a:lnTo>
                    <a:pt x="273565" y="655320"/>
                  </a:lnTo>
                  <a:lnTo>
                    <a:pt x="270484" y="659130"/>
                  </a:lnTo>
                  <a:lnTo>
                    <a:pt x="276636" y="659130"/>
                  </a:lnTo>
                  <a:lnTo>
                    <a:pt x="273565" y="648970"/>
                  </a:lnTo>
                  <a:close/>
                </a:path>
                <a:path w="676909" h="685800">
                  <a:moveTo>
                    <a:pt x="276636" y="648970"/>
                  </a:moveTo>
                  <a:lnTo>
                    <a:pt x="273565" y="648970"/>
                  </a:lnTo>
                  <a:lnTo>
                    <a:pt x="276636" y="659130"/>
                  </a:lnTo>
                  <a:lnTo>
                    <a:pt x="276636" y="648970"/>
                  </a:lnTo>
                  <a:close/>
                </a:path>
                <a:path w="676909" h="685800">
                  <a:moveTo>
                    <a:pt x="276636" y="648970"/>
                  </a:moveTo>
                  <a:lnTo>
                    <a:pt x="276636" y="659130"/>
                  </a:lnTo>
                  <a:lnTo>
                    <a:pt x="279372" y="659130"/>
                  </a:lnTo>
                  <a:lnTo>
                    <a:pt x="279035" y="655320"/>
                  </a:lnTo>
                  <a:lnTo>
                    <a:pt x="276636" y="648970"/>
                  </a:lnTo>
                  <a:close/>
                </a:path>
                <a:path w="676909" h="685800">
                  <a:moveTo>
                    <a:pt x="293974" y="638810"/>
                  </a:moveTo>
                  <a:lnTo>
                    <a:pt x="288545" y="640080"/>
                  </a:lnTo>
                  <a:lnTo>
                    <a:pt x="282541" y="642620"/>
                  </a:lnTo>
                  <a:lnTo>
                    <a:pt x="279707" y="643890"/>
                  </a:lnTo>
                  <a:lnTo>
                    <a:pt x="279707" y="646430"/>
                  </a:lnTo>
                  <a:lnTo>
                    <a:pt x="285858" y="648970"/>
                  </a:lnTo>
                  <a:lnTo>
                    <a:pt x="285858" y="659130"/>
                  </a:lnTo>
                  <a:lnTo>
                    <a:pt x="287296" y="651510"/>
                  </a:lnTo>
                  <a:lnTo>
                    <a:pt x="285856" y="646430"/>
                  </a:lnTo>
                  <a:lnTo>
                    <a:pt x="286722" y="641350"/>
                  </a:lnTo>
                  <a:lnTo>
                    <a:pt x="295081" y="640080"/>
                  </a:lnTo>
                  <a:lnTo>
                    <a:pt x="293974" y="638810"/>
                  </a:lnTo>
                  <a:close/>
                </a:path>
                <a:path w="676909" h="685800">
                  <a:moveTo>
                    <a:pt x="300908" y="638810"/>
                  </a:moveTo>
                  <a:lnTo>
                    <a:pt x="293974" y="638810"/>
                  </a:lnTo>
                  <a:lnTo>
                    <a:pt x="295081" y="640080"/>
                  </a:lnTo>
                  <a:lnTo>
                    <a:pt x="286722" y="641350"/>
                  </a:lnTo>
                  <a:lnTo>
                    <a:pt x="285856" y="646430"/>
                  </a:lnTo>
                  <a:lnTo>
                    <a:pt x="287296" y="651510"/>
                  </a:lnTo>
                  <a:lnTo>
                    <a:pt x="285858" y="659130"/>
                  </a:lnTo>
                  <a:lnTo>
                    <a:pt x="287299" y="659130"/>
                  </a:lnTo>
                  <a:lnTo>
                    <a:pt x="289460" y="655320"/>
                  </a:lnTo>
                  <a:lnTo>
                    <a:pt x="289343" y="650240"/>
                  </a:lnTo>
                  <a:lnTo>
                    <a:pt x="289422" y="647700"/>
                  </a:lnTo>
                  <a:lnTo>
                    <a:pt x="289746" y="643890"/>
                  </a:lnTo>
                  <a:lnTo>
                    <a:pt x="316596" y="643890"/>
                  </a:lnTo>
                  <a:lnTo>
                    <a:pt x="313234" y="642620"/>
                  </a:lnTo>
                  <a:lnTo>
                    <a:pt x="305838" y="641350"/>
                  </a:lnTo>
                  <a:lnTo>
                    <a:pt x="300908" y="638810"/>
                  </a:lnTo>
                  <a:close/>
                </a:path>
                <a:path w="676909" h="685800">
                  <a:moveTo>
                    <a:pt x="362697" y="652780"/>
                  </a:moveTo>
                  <a:lnTo>
                    <a:pt x="362697" y="655320"/>
                  </a:lnTo>
                  <a:lnTo>
                    <a:pt x="365767" y="659130"/>
                  </a:lnTo>
                  <a:lnTo>
                    <a:pt x="365767" y="655320"/>
                  </a:lnTo>
                  <a:lnTo>
                    <a:pt x="362697" y="652780"/>
                  </a:lnTo>
                  <a:close/>
                </a:path>
                <a:path w="676909" h="685800">
                  <a:moveTo>
                    <a:pt x="365767" y="652780"/>
                  </a:moveTo>
                  <a:lnTo>
                    <a:pt x="365767" y="659130"/>
                  </a:lnTo>
                  <a:lnTo>
                    <a:pt x="379356" y="659130"/>
                  </a:lnTo>
                  <a:lnTo>
                    <a:pt x="378837" y="655320"/>
                  </a:lnTo>
                  <a:lnTo>
                    <a:pt x="371919" y="655320"/>
                  </a:lnTo>
                  <a:lnTo>
                    <a:pt x="365767" y="652780"/>
                  </a:lnTo>
                  <a:close/>
                </a:path>
                <a:path w="676909" h="685800">
                  <a:moveTo>
                    <a:pt x="470272" y="652780"/>
                  </a:moveTo>
                  <a:lnTo>
                    <a:pt x="461060" y="652780"/>
                  </a:lnTo>
                  <a:lnTo>
                    <a:pt x="467202" y="659130"/>
                  </a:lnTo>
                  <a:lnTo>
                    <a:pt x="470272" y="652780"/>
                  </a:lnTo>
                  <a:close/>
                </a:path>
                <a:path w="676909" h="685800">
                  <a:moveTo>
                    <a:pt x="303415" y="648970"/>
                  </a:moveTo>
                  <a:lnTo>
                    <a:pt x="301222" y="648970"/>
                  </a:lnTo>
                  <a:lnTo>
                    <a:pt x="301222" y="655320"/>
                  </a:lnTo>
                  <a:lnTo>
                    <a:pt x="303415" y="648970"/>
                  </a:lnTo>
                  <a:close/>
                </a:path>
                <a:path w="676909" h="685800">
                  <a:moveTo>
                    <a:pt x="307373" y="646430"/>
                  </a:moveTo>
                  <a:lnTo>
                    <a:pt x="304292" y="646430"/>
                  </a:lnTo>
                  <a:lnTo>
                    <a:pt x="301222" y="655320"/>
                  </a:lnTo>
                  <a:lnTo>
                    <a:pt x="305882" y="655320"/>
                  </a:lnTo>
                  <a:lnTo>
                    <a:pt x="307373" y="653244"/>
                  </a:lnTo>
                  <a:lnTo>
                    <a:pt x="307373" y="652780"/>
                  </a:lnTo>
                  <a:lnTo>
                    <a:pt x="307707" y="652780"/>
                  </a:lnTo>
                  <a:lnTo>
                    <a:pt x="310444" y="648970"/>
                  </a:lnTo>
                  <a:lnTo>
                    <a:pt x="307373" y="646430"/>
                  </a:lnTo>
                  <a:close/>
                </a:path>
                <a:path w="676909" h="685800">
                  <a:moveTo>
                    <a:pt x="365767" y="652780"/>
                  </a:moveTo>
                  <a:lnTo>
                    <a:pt x="362697" y="652780"/>
                  </a:lnTo>
                  <a:lnTo>
                    <a:pt x="365767" y="655320"/>
                  </a:lnTo>
                  <a:lnTo>
                    <a:pt x="365767" y="652780"/>
                  </a:lnTo>
                  <a:close/>
                </a:path>
                <a:path w="676909" h="685800">
                  <a:moveTo>
                    <a:pt x="365767" y="648970"/>
                  </a:moveTo>
                  <a:lnTo>
                    <a:pt x="365767" y="652780"/>
                  </a:lnTo>
                  <a:lnTo>
                    <a:pt x="371919" y="655320"/>
                  </a:lnTo>
                  <a:lnTo>
                    <a:pt x="369458" y="652780"/>
                  </a:lnTo>
                  <a:lnTo>
                    <a:pt x="368848" y="652780"/>
                  </a:lnTo>
                  <a:lnTo>
                    <a:pt x="368848" y="652150"/>
                  </a:lnTo>
                  <a:lnTo>
                    <a:pt x="365767" y="648970"/>
                  </a:lnTo>
                  <a:close/>
                </a:path>
                <a:path w="676909" h="685800">
                  <a:moveTo>
                    <a:pt x="368848" y="648970"/>
                  </a:moveTo>
                  <a:lnTo>
                    <a:pt x="368848" y="652150"/>
                  </a:lnTo>
                  <a:lnTo>
                    <a:pt x="371919" y="655320"/>
                  </a:lnTo>
                  <a:lnTo>
                    <a:pt x="371919" y="652780"/>
                  </a:lnTo>
                  <a:lnTo>
                    <a:pt x="368848" y="648970"/>
                  </a:lnTo>
                  <a:close/>
                </a:path>
                <a:path w="676909" h="685800">
                  <a:moveTo>
                    <a:pt x="371919" y="646430"/>
                  </a:moveTo>
                  <a:lnTo>
                    <a:pt x="371919" y="655320"/>
                  </a:lnTo>
                  <a:lnTo>
                    <a:pt x="378837" y="655320"/>
                  </a:lnTo>
                  <a:lnTo>
                    <a:pt x="376819" y="648970"/>
                  </a:lnTo>
                  <a:lnTo>
                    <a:pt x="371919" y="646430"/>
                  </a:lnTo>
                  <a:close/>
                </a:path>
                <a:path w="676909" h="685800">
                  <a:moveTo>
                    <a:pt x="488283" y="648970"/>
                  </a:moveTo>
                  <a:lnTo>
                    <a:pt x="476424" y="648970"/>
                  </a:lnTo>
                  <a:lnTo>
                    <a:pt x="479495" y="655320"/>
                  </a:lnTo>
                  <a:lnTo>
                    <a:pt x="485646" y="652780"/>
                  </a:lnTo>
                  <a:lnTo>
                    <a:pt x="488283" y="648970"/>
                  </a:lnTo>
                  <a:close/>
                </a:path>
                <a:path w="676909" h="685800">
                  <a:moveTo>
                    <a:pt x="307707" y="652780"/>
                  </a:moveTo>
                  <a:lnTo>
                    <a:pt x="307373" y="652780"/>
                  </a:lnTo>
                  <a:lnTo>
                    <a:pt x="307373" y="653244"/>
                  </a:lnTo>
                  <a:lnTo>
                    <a:pt x="307707" y="652780"/>
                  </a:lnTo>
                  <a:close/>
                </a:path>
                <a:path w="676909" h="685800">
                  <a:moveTo>
                    <a:pt x="261262" y="648970"/>
                  </a:moveTo>
                  <a:lnTo>
                    <a:pt x="258192" y="648970"/>
                  </a:lnTo>
                  <a:lnTo>
                    <a:pt x="261262" y="652780"/>
                  </a:lnTo>
                  <a:lnTo>
                    <a:pt x="261262" y="648970"/>
                  </a:lnTo>
                  <a:close/>
                </a:path>
                <a:path w="676909" h="685800">
                  <a:moveTo>
                    <a:pt x="267414" y="648970"/>
                  </a:moveTo>
                  <a:lnTo>
                    <a:pt x="264343" y="648970"/>
                  </a:lnTo>
                  <a:lnTo>
                    <a:pt x="264343" y="652780"/>
                  </a:lnTo>
                  <a:lnTo>
                    <a:pt x="267414" y="648970"/>
                  </a:lnTo>
                  <a:close/>
                </a:path>
                <a:path w="676909" h="685800">
                  <a:moveTo>
                    <a:pt x="304292" y="646430"/>
                  </a:moveTo>
                  <a:lnTo>
                    <a:pt x="301222" y="646430"/>
                  </a:lnTo>
                  <a:lnTo>
                    <a:pt x="298151" y="648970"/>
                  </a:lnTo>
                  <a:lnTo>
                    <a:pt x="298151" y="652780"/>
                  </a:lnTo>
                  <a:lnTo>
                    <a:pt x="301222" y="648970"/>
                  </a:lnTo>
                  <a:lnTo>
                    <a:pt x="303415" y="648970"/>
                  </a:lnTo>
                  <a:lnTo>
                    <a:pt x="304292" y="646430"/>
                  </a:lnTo>
                  <a:close/>
                </a:path>
                <a:path w="676909" h="685800">
                  <a:moveTo>
                    <a:pt x="301222" y="648970"/>
                  </a:moveTo>
                  <a:lnTo>
                    <a:pt x="298151" y="652780"/>
                  </a:lnTo>
                  <a:lnTo>
                    <a:pt x="301222" y="652780"/>
                  </a:lnTo>
                  <a:lnTo>
                    <a:pt x="301222" y="648970"/>
                  </a:lnTo>
                  <a:close/>
                </a:path>
                <a:path w="676909" h="685800">
                  <a:moveTo>
                    <a:pt x="319666" y="646430"/>
                  </a:moveTo>
                  <a:lnTo>
                    <a:pt x="310444" y="646430"/>
                  </a:lnTo>
                  <a:lnTo>
                    <a:pt x="310444" y="648970"/>
                  </a:lnTo>
                  <a:lnTo>
                    <a:pt x="307707" y="652780"/>
                  </a:lnTo>
                  <a:lnTo>
                    <a:pt x="331959" y="652780"/>
                  </a:lnTo>
                  <a:lnTo>
                    <a:pt x="331959" y="650240"/>
                  </a:lnTo>
                  <a:lnTo>
                    <a:pt x="322596" y="650240"/>
                  </a:lnTo>
                  <a:lnTo>
                    <a:pt x="319666" y="646430"/>
                  </a:lnTo>
                  <a:close/>
                </a:path>
                <a:path w="676909" h="685800">
                  <a:moveTo>
                    <a:pt x="341181" y="643890"/>
                  </a:moveTo>
                  <a:lnTo>
                    <a:pt x="335030" y="648970"/>
                  </a:lnTo>
                  <a:lnTo>
                    <a:pt x="331959" y="648970"/>
                  </a:lnTo>
                  <a:lnTo>
                    <a:pt x="331959" y="652780"/>
                  </a:lnTo>
                  <a:lnTo>
                    <a:pt x="341181" y="643890"/>
                  </a:lnTo>
                  <a:close/>
                </a:path>
                <a:path w="676909" h="685800">
                  <a:moveTo>
                    <a:pt x="341181" y="643890"/>
                  </a:moveTo>
                  <a:lnTo>
                    <a:pt x="331959" y="652780"/>
                  </a:lnTo>
                  <a:lnTo>
                    <a:pt x="341181" y="652780"/>
                  </a:lnTo>
                  <a:lnTo>
                    <a:pt x="341181" y="648970"/>
                  </a:lnTo>
                  <a:lnTo>
                    <a:pt x="338111" y="648970"/>
                  </a:lnTo>
                  <a:lnTo>
                    <a:pt x="341181" y="646430"/>
                  </a:lnTo>
                  <a:lnTo>
                    <a:pt x="341181" y="643890"/>
                  </a:lnTo>
                  <a:close/>
                </a:path>
                <a:path w="676909" h="685800">
                  <a:moveTo>
                    <a:pt x="347007" y="643890"/>
                  </a:moveTo>
                  <a:lnTo>
                    <a:pt x="344252" y="643890"/>
                  </a:lnTo>
                  <a:lnTo>
                    <a:pt x="344252" y="646430"/>
                  </a:lnTo>
                  <a:lnTo>
                    <a:pt x="341181" y="648970"/>
                  </a:lnTo>
                  <a:lnTo>
                    <a:pt x="341181" y="652780"/>
                  </a:lnTo>
                  <a:lnTo>
                    <a:pt x="346417" y="646430"/>
                  </a:lnTo>
                  <a:lnTo>
                    <a:pt x="347007" y="643890"/>
                  </a:lnTo>
                  <a:close/>
                </a:path>
                <a:path w="676909" h="685800">
                  <a:moveTo>
                    <a:pt x="368848" y="652150"/>
                  </a:moveTo>
                  <a:lnTo>
                    <a:pt x="368848" y="652780"/>
                  </a:lnTo>
                  <a:lnTo>
                    <a:pt x="369458" y="652780"/>
                  </a:lnTo>
                  <a:lnTo>
                    <a:pt x="368848" y="652150"/>
                  </a:lnTo>
                  <a:close/>
                </a:path>
                <a:path w="676909" h="685800">
                  <a:moveTo>
                    <a:pt x="371919" y="646430"/>
                  </a:moveTo>
                  <a:lnTo>
                    <a:pt x="353474" y="646430"/>
                  </a:lnTo>
                  <a:lnTo>
                    <a:pt x="350404" y="648970"/>
                  </a:lnTo>
                  <a:lnTo>
                    <a:pt x="368848" y="648970"/>
                  </a:lnTo>
                  <a:lnTo>
                    <a:pt x="371919" y="652780"/>
                  </a:lnTo>
                  <a:lnTo>
                    <a:pt x="371919" y="646430"/>
                  </a:lnTo>
                  <a:close/>
                </a:path>
                <a:path w="676909" h="685800">
                  <a:moveTo>
                    <a:pt x="488717" y="640080"/>
                  </a:moveTo>
                  <a:lnTo>
                    <a:pt x="416628" y="640080"/>
                  </a:lnTo>
                  <a:lnTo>
                    <a:pt x="418020" y="646430"/>
                  </a:lnTo>
                  <a:lnTo>
                    <a:pt x="421101" y="652780"/>
                  </a:lnTo>
                  <a:lnTo>
                    <a:pt x="427242" y="652780"/>
                  </a:lnTo>
                  <a:lnTo>
                    <a:pt x="430323" y="646430"/>
                  </a:lnTo>
                  <a:lnTo>
                    <a:pt x="490040" y="646430"/>
                  </a:lnTo>
                  <a:lnTo>
                    <a:pt x="491798" y="643890"/>
                  </a:lnTo>
                  <a:lnTo>
                    <a:pt x="488717" y="640080"/>
                  </a:lnTo>
                  <a:close/>
                </a:path>
                <a:path w="676909" h="685800">
                  <a:moveTo>
                    <a:pt x="368848" y="648970"/>
                  </a:moveTo>
                  <a:lnTo>
                    <a:pt x="365767" y="648970"/>
                  </a:lnTo>
                  <a:lnTo>
                    <a:pt x="368848" y="652150"/>
                  </a:lnTo>
                  <a:lnTo>
                    <a:pt x="368848" y="648970"/>
                  </a:lnTo>
                  <a:close/>
                </a:path>
                <a:path w="676909" h="685800">
                  <a:moveTo>
                    <a:pt x="343348" y="618490"/>
                  </a:moveTo>
                  <a:lnTo>
                    <a:pt x="328889" y="618490"/>
                  </a:lnTo>
                  <a:lnTo>
                    <a:pt x="328889" y="625475"/>
                  </a:lnTo>
                  <a:lnTo>
                    <a:pt x="331959" y="628650"/>
                  </a:lnTo>
                  <a:lnTo>
                    <a:pt x="332631" y="636270"/>
                  </a:lnTo>
                  <a:lnTo>
                    <a:pt x="330423" y="641350"/>
                  </a:lnTo>
                  <a:lnTo>
                    <a:pt x="325910" y="645160"/>
                  </a:lnTo>
                  <a:lnTo>
                    <a:pt x="319666" y="646430"/>
                  </a:lnTo>
                  <a:lnTo>
                    <a:pt x="322596" y="650240"/>
                  </a:lnTo>
                  <a:lnTo>
                    <a:pt x="329272" y="647700"/>
                  </a:lnTo>
                  <a:lnTo>
                    <a:pt x="336524" y="643890"/>
                  </a:lnTo>
                  <a:lnTo>
                    <a:pt x="341181" y="640080"/>
                  </a:lnTo>
                  <a:lnTo>
                    <a:pt x="338111" y="640080"/>
                  </a:lnTo>
                  <a:lnTo>
                    <a:pt x="338111" y="633730"/>
                  </a:lnTo>
                  <a:lnTo>
                    <a:pt x="343331" y="629412"/>
                  </a:lnTo>
                  <a:lnTo>
                    <a:pt x="343484" y="628650"/>
                  </a:lnTo>
                  <a:lnTo>
                    <a:pt x="335030" y="628650"/>
                  </a:lnTo>
                  <a:lnTo>
                    <a:pt x="333187" y="624840"/>
                  </a:lnTo>
                  <a:lnTo>
                    <a:pt x="331959" y="624840"/>
                  </a:lnTo>
                  <a:lnTo>
                    <a:pt x="331959" y="622300"/>
                  </a:lnTo>
                  <a:lnTo>
                    <a:pt x="347582" y="622300"/>
                  </a:lnTo>
                  <a:lnTo>
                    <a:pt x="343348" y="618490"/>
                  </a:lnTo>
                  <a:close/>
                </a:path>
                <a:path w="676909" h="685800">
                  <a:moveTo>
                    <a:pt x="341181" y="640080"/>
                  </a:moveTo>
                  <a:lnTo>
                    <a:pt x="336524" y="643890"/>
                  </a:lnTo>
                  <a:lnTo>
                    <a:pt x="329272" y="647700"/>
                  </a:lnTo>
                  <a:lnTo>
                    <a:pt x="322596" y="650240"/>
                  </a:lnTo>
                  <a:lnTo>
                    <a:pt x="331959" y="650240"/>
                  </a:lnTo>
                  <a:lnTo>
                    <a:pt x="331959" y="648970"/>
                  </a:lnTo>
                  <a:lnTo>
                    <a:pt x="335030" y="648970"/>
                  </a:lnTo>
                  <a:lnTo>
                    <a:pt x="341181" y="643890"/>
                  </a:lnTo>
                  <a:lnTo>
                    <a:pt x="341181" y="640080"/>
                  </a:lnTo>
                  <a:close/>
                </a:path>
                <a:path w="676909" h="685800">
                  <a:moveTo>
                    <a:pt x="317108" y="603250"/>
                  </a:moveTo>
                  <a:lnTo>
                    <a:pt x="310444" y="603250"/>
                  </a:lnTo>
                  <a:lnTo>
                    <a:pt x="313710" y="608330"/>
                  </a:lnTo>
                  <a:lnTo>
                    <a:pt x="313517" y="617220"/>
                  </a:lnTo>
                  <a:lnTo>
                    <a:pt x="315643" y="624844"/>
                  </a:lnTo>
                  <a:lnTo>
                    <a:pt x="325818" y="628650"/>
                  </a:lnTo>
                  <a:lnTo>
                    <a:pt x="322737" y="631190"/>
                  </a:lnTo>
                  <a:lnTo>
                    <a:pt x="322737" y="637540"/>
                  </a:lnTo>
                  <a:lnTo>
                    <a:pt x="313515" y="637540"/>
                  </a:lnTo>
                  <a:lnTo>
                    <a:pt x="313515" y="640080"/>
                  </a:lnTo>
                  <a:lnTo>
                    <a:pt x="310444" y="640080"/>
                  </a:lnTo>
                  <a:lnTo>
                    <a:pt x="316596" y="643890"/>
                  </a:lnTo>
                  <a:lnTo>
                    <a:pt x="295081" y="643890"/>
                  </a:lnTo>
                  <a:lnTo>
                    <a:pt x="295081" y="648970"/>
                  </a:lnTo>
                  <a:lnTo>
                    <a:pt x="298151" y="646430"/>
                  </a:lnTo>
                  <a:lnTo>
                    <a:pt x="319666" y="646430"/>
                  </a:lnTo>
                  <a:lnTo>
                    <a:pt x="325910" y="645160"/>
                  </a:lnTo>
                  <a:lnTo>
                    <a:pt x="330423" y="641350"/>
                  </a:lnTo>
                  <a:lnTo>
                    <a:pt x="332631" y="636270"/>
                  </a:lnTo>
                  <a:lnTo>
                    <a:pt x="331959" y="628650"/>
                  </a:lnTo>
                  <a:lnTo>
                    <a:pt x="328889" y="628650"/>
                  </a:lnTo>
                  <a:lnTo>
                    <a:pt x="328889" y="625475"/>
                  </a:lnTo>
                  <a:lnTo>
                    <a:pt x="328274" y="624840"/>
                  </a:lnTo>
                  <a:lnTo>
                    <a:pt x="322737" y="624840"/>
                  </a:lnTo>
                  <a:lnTo>
                    <a:pt x="325198" y="622300"/>
                  </a:lnTo>
                  <a:lnTo>
                    <a:pt x="319666" y="622300"/>
                  </a:lnTo>
                  <a:lnTo>
                    <a:pt x="318659" y="613410"/>
                  </a:lnTo>
                  <a:lnTo>
                    <a:pt x="318514" y="607060"/>
                  </a:lnTo>
                  <a:lnTo>
                    <a:pt x="317108" y="603250"/>
                  </a:lnTo>
                  <a:close/>
                </a:path>
                <a:path w="676909" h="685800">
                  <a:moveTo>
                    <a:pt x="301222" y="646430"/>
                  </a:moveTo>
                  <a:lnTo>
                    <a:pt x="298151" y="646430"/>
                  </a:lnTo>
                  <a:lnTo>
                    <a:pt x="295081" y="648970"/>
                  </a:lnTo>
                  <a:lnTo>
                    <a:pt x="298151" y="648970"/>
                  </a:lnTo>
                  <a:lnTo>
                    <a:pt x="301222" y="646430"/>
                  </a:lnTo>
                  <a:close/>
                </a:path>
                <a:path w="676909" h="685800">
                  <a:moveTo>
                    <a:pt x="310444" y="646430"/>
                  </a:moveTo>
                  <a:lnTo>
                    <a:pt x="307373" y="646430"/>
                  </a:lnTo>
                  <a:lnTo>
                    <a:pt x="310444" y="648970"/>
                  </a:lnTo>
                  <a:lnTo>
                    <a:pt x="310444" y="646430"/>
                  </a:lnTo>
                  <a:close/>
                </a:path>
                <a:path w="676909" h="685800">
                  <a:moveTo>
                    <a:pt x="344252" y="622300"/>
                  </a:moveTo>
                  <a:lnTo>
                    <a:pt x="344251" y="624844"/>
                  </a:lnTo>
                  <a:lnTo>
                    <a:pt x="343638" y="627888"/>
                  </a:lnTo>
                  <a:lnTo>
                    <a:pt x="344252" y="628650"/>
                  </a:lnTo>
                  <a:lnTo>
                    <a:pt x="343331" y="629412"/>
                  </a:lnTo>
                  <a:lnTo>
                    <a:pt x="341216" y="639908"/>
                  </a:lnTo>
                  <a:lnTo>
                    <a:pt x="341181" y="646430"/>
                  </a:lnTo>
                  <a:lnTo>
                    <a:pt x="338111" y="648970"/>
                  </a:lnTo>
                  <a:lnTo>
                    <a:pt x="341181" y="648970"/>
                  </a:lnTo>
                  <a:lnTo>
                    <a:pt x="344252" y="643890"/>
                  </a:lnTo>
                  <a:lnTo>
                    <a:pt x="347007" y="643890"/>
                  </a:lnTo>
                  <a:lnTo>
                    <a:pt x="348482" y="637540"/>
                  </a:lnTo>
                  <a:lnTo>
                    <a:pt x="347664" y="628650"/>
                  </a:lnTo>
                  <a:lnTo>
                    <a:pt x="344252" y="622300"/>
                  </a:lnTo>
                  <a:close/>
                </a:path>
                <a:path w="676909" h="685800">
                  <a:moveTo>
                    <a:pt x="344252" y="643890"/>
                  </a:moveTo>
                  <a:lnTo>
                    <a:pt x="341181" y="648970"/>
                  </a:lnTo>
                  <a:lnTo>
                    <a:pt x="344252" y="646430"/>
                  </a:lnTo>
                  <a:lnTo>
                    <a:pt x="344252" y="643890"/>
                  </a:lnTo>
                  <a:close/>
                </a:path>
                <a:path w="676909" h="685800">
                  <a:moveTo>
                    <a:pt x="358981" y="644067"/>
                  </a:moveTo>
                  <a:lnTo>
                    <a:pt x="350404" y="646430"/>
                  </a:lnTo>
                  <a:lnTo>
                    <a:pt x="350404" y="648970"/>
                  </a:lnTo>
                  <a:lnTo>
                    <a:pt x="353474" y="646430"/>
                  </a:lnTo>
                  <a:lnTo>
                    <a:pt x="356555" y="646430"/>
                  </a:lnTo>
                  <a:lnTo>
                    <a:pt x="358981" y="644067"/>
                  </a:lnTo>
                  <a:close/>
                </a:path>
                <a:path w="676909" h="685800">
                  <a:moveTo>
                    <a:pt x="245899" y="622300"/>
                  </a:moveTo>
                  <a:lnTo>
                    <a:pt x="162909" y="622300"/>
                  </a:lnTo>
                  <a:lnTo>
                    <a:pt x="156754" y="624844"/>
                  </a:lnTo>
                  <a:lnTo>
                    <a:pt x="153686" y="628650"/>
                  </a:lnTo>
                  <a:lnTo>
                    <a:pt x="172131" y="631190"/>
                  </a:lnTo>
                  <a:lnTo>
                    <a:pt x="175202" y="633730"/>
                  </a:lnTo>
                  <a:lnTo>
                    <a:pt x="175202" y="637540"/>
                  </a:lnTo>
                  <a:lnTo>
                    <a:pt x="162909" y="643890"/>
                  </a:lnTo>
                  <a:lnTo>
                    <a:pt x="162909" y="646430"/>
                  </a:lnTo>
                  <a:lnTo>
                    <a:pt x="172128" y="647700"/>
                  </a:lnTo>
                  <a:lnTo>
                    <a:pt x="181348" y="647700"/>
                  </a:lnTo>
                  <a:lnTo>
                    <a:pt x="190568" y="645160"/>
                  </a:lnTo>
                  <a:lnTo>
                    <a:pt x="199787" y="643890"/>
                  </a:lnTo>
                  <a:lnTo>
                    <a:pt x="238603" y="643890"/>
                  </a:lnTo>
                  <a:lnTo>
                    <a:pt x="245899" y="637540"/>
                  </a:lnTo>
                  <a:lnTo>
                    <a:pt x="250918" y="637540"/>
                  </a:lnTo>
                  <a:lnTo>
                    <a:pt x="246715" y="628650"/>
                  </a:lnTo>
                  <a:lnTo>
                    <a:pt x="247263" y="624840"/>
                  </a:lnTo>
                  <a:lnTo>
                    <a:pt x="245899" y="622300"/>
                  </a:lnTo>
                  <a:close/>
                </a:path>
                <a:path w="676909" h="685800">
                  <a:moveTo>
                    <a:pt x="295081" y="643890"/>
                  </a:moveTo>
                  <a:lnTo>
                    <a:pt x="292000" y="643890"/>
                  </a:lnTo>
                  <a:lnTo>
                    <a:pt x="292000" y="646430"/>
                  </a:lnTo>
                  <a:lnTo>
                    <a:pt x="295081" y="643890"/>
                  </a:lnTo>
                  <a:close/>
                </a:path>
                <a:path w="676909" h="685800">
                  <a:moveTo>
                    <a:pt x="295081" y="643890"/>
                  </a:moveTo>
                  <a:lnTo>
                    <a:pt x="292000" y="646430"/>
                  </a:lnTo>
                  <a:lnTo>
                    <a:pt x="295081" y="646430"/>
                  </a:lnTo>
                  <a:lnTo>
                    <a:pt x="295081" y="643890"/>
                  </a:lnTo>
                  <a:close/>
                </a:path>
                <a:path w="676909" h="685800">
                  <a:moveTo>
                    <a:pt x="390363" y="641048"/>
                  </a:moveTo>
                  <a:lnTo>
                    <a:pt x="387282" y="643890"/>
                  </a:lnTo>
                  <a:lnTo>
                    <a:pt x="387282" y="646430"/>
                  </a:lnTo>
                  <a:lnTo>
                    <a:pt x="390363" y="643890"/>
                  </a:lnTo>
                  <a:lnTo>
                    <a:pt x="390363" y="641048"/>
                  </a:lnTo>
                  <a:close/>
                </a:path>
                <a:path w="676909" h="685800">
                  <a:moveTo>
                    <a:pt x="390363" y="643890"/>
                  </a:moveTo>
                  <a:lnTo>
                    <a:pt x="387282" y="646430"/>
                  </a:lnTo>
                  <a:lnTo>
                    <a:pt x="390363" y="646430"/>
                  </a:lnTo>
                  <a:lnTo>
                    <a:pt x="390363" y="643890"/>
                  </a:lnTo>
                  <a:close/>
                </a:path>
                <a:path w="676909" h="685800">
                  <a:moveTo>
                    <a:pt x="396505" y="640080"/>
                  </a:moveTo>
                  <a:lnTo>
                    <a:pt x="390363" y="643890"/>
                  </a:lnTo>
                  <a:lnTo>
                    <a:pt x="390363" y="646430"/>
                  </a:lnTo>
                  <a:lnTo>
                    <a:pt x="396505" y="640080"/>
                  </a:lnTo>
                  <a:close/>
                </a:path>
                <a:path w="676909" h="685800">
                  <a:moveTo>
                    <a:pt x="399586" y="640080"/>
                  </a:moveTo>
                  <a:lnTo>
                    <a:pt x="396505" y="640080"/>
                  </a:lnTo>
                  <a:lnTo>
                    <a:pt x="390363" y="646430"/>
                  </a:lnTo>
                  <a:lnTo>
                    <a:pt x="393434" y="646430"/>
                  </a:lnTo>
                  <a:lnTo>
                    <a:pt x="399586" y="640080"/>
                  </a:lnTo>
                  <a:close/>
                </a:path>
                <a:path w="676909" h="685800">
                  <a:moveTo>
                    <a:pt x="402656" y="640080"/>
                  </a:moveTo>
                  <a:lnTo>
                    <a:pt x="399586" y="640080"/>
                  </a:lnTo>
                  <a:lnTo>
                    <a:pt x="393434" y="646430"/>
                  </a:lnTo>
                  <a:lnTo>
                    <a:pt x="396505" y="646430"/>
                  </a:lnTo>
                  <a:lnTo>
                    <a:pt x="402656" y="640080"/>
                  </a:lnTo>
                  <a:close/>
                </a:path>
                <a:path w="676909" h="685800">
                  <a:moveTo>
                    <a:pt x="405727" y="640080"/>
                  </a:moveTo>
                  <a:lnTo>
                    <a:pt x="402656" y="640080"/>
                  </a:lnTo>
                  <a:lnTo>
                    <a:pt x="396505" y="646430"/>
                  </a:lnTo>
                  <a:lnTo>
                    <a:pt x="399586" y="646430"/>
                  </a:lnTo>
                  <a:lnTo>
                    <a:pt x="405727" y="640510"/>
                  </a:lnTo>
                  <a:lnTo>
                    <a:pt x="405727" y="640080"/>
                  </a:lnTo>
                  <a:close/>
                </a:path>
                <a:path w="676909" h="685800">
                  <a:moveTo>
                    <a:pt x="405727" y="640510"/>
                  </a:moveTo>
                  <a:lnTo>
                    <a:pt x="399586" y="646430"/>
                  </a:lnTo>
                  <a:lnTo>
                    <a:pt x="405727" y="646430"/>
                  </a:lnTo>
                  <a:lnTo>
                    <a:pt x="405727" y="640510"/>
                  </a:lnTo>
                  <a:close/>
                </a:path>
                <a:path w="676909" h="685800">
                  <a:moveTo>
                    <a:pt x="410346" y="638807"/>
                  </a:moveTo>
                  <a:lnTo>
                    <a:pt x="406351" y="639908"/>
                  </a:lnTo>
                  <a:lnTo>
                    <a:pt x="405727" y="640510"/>
                  </a:lnTo>
                  <a:lnTo>
                    <a:pt x="405727" y="646430"/>
                  </a:lnTo>
                  <a:lnTo>
                    <a:pt x="408134" y="646430"/>
                  </a:lnTo>
                  <a:lnTo>
                    <a:pt x="408761" y="644067"/>
                  </a:lnTo>
                  <a:lnTo>
                    <a:pt x="408808" y="640080"/>
                  </a:lnTo>
                  <a:lnTo>
                    <a:pt x="410346" y="638807"/>
                  </a:lnTo>
                  <a:close/>
                </a:path>
                <a:path w="676909" h="685800">
                  <a:moveTo>
                    <a:pt x="295081" y="628650"/>
                  </a:moveTo>
                  <a:lnTo>
                    <a:pt x="298442" y="637540"/>
                  </a:lnTo>
                  <a:lnTo>
                    <a:pt x="305838" y="641350"/>
                  </a:lnTo>
                  <a:lnTo>
                    <a:pt x="313234" y="642620"/>
                  </a:lnTo>
                  <a:lnTo>
                    <a:pt x="316596" y="643890"/>
                  </a:lnTo>
                  <a:lnTo>
                    <a:pt x="310444" y="640080"/>
                  </a:lnTo>
                  <a:lnTo>
                    <a:pt x="313515" y="640080"/>
                  </a:lnTo>
                  <a:lnTo>
                    <a:pt x="313515" y="637540"/>
                  </a:lnTo>
                  <a:lnTo>
                    <a:pt x="304292" y="637540"/>
                  </a:lnTo>
                  <a:lnTo>
                    <a:pt x="295081" y="628650"/>
                  </a:lnTo>
                  <a:close/>
                </a:path>
                <a:path w="676909" h="685800">
                  <a:moveTo>
                    <a:pt x="439487" y="609600"/>
                  </a:moveTo>
                  <a:lnTo>
                    <a:pt x="433394" y="609600"/>
                  </a:lnTo>
                  <a:lnTo>
                    <a:pt x="436464" y="612140"/>
                  </a:lnTo>
                  <a:lnTo>
                    <a:pt x="411109" y="612140"/>
                  </a:lnTo>
                  <a:lnTo>
                    <a:pt x="418020" y="615950"/>
                  </a:lnTo>
                  <a:lnTo>
                    <a:pt x="416677" y="623570"/>
                  </a:lnTo>
                  <a:lnTo>
                    <a:pt x="407265" y="629920"/>
                  </a:lnTo>
                  <a:lnTo>
                    <a:pt x="395545" y="636270"/>
                  </a:lnTo>
                  <a:lnTo>
                    <a:pt x="390363" y="641048"/>
                  </a:lnTo>
                  <a:lnTo>
                    <a:pt x="390363" y="643890"/>
                  </a:lnTo>
                  <a:lnTo>
                    <a:pt x="396505" y="640080"/>
                  </a:lnTo>
                  <a:lnTo>
                    <a:pt x="405727" y="640080"/>
                  </a:lnTo>
                  <a:lnTo>
                    <a:pt x="408808" y="637540"/>
                  </a:lnTo>
                  <a:lnTo>
                    <a:pt x="488717" y="637540"/>
                  </a:lnTo>
                  <a:lnTo>
                    <a:pt x="488717" y="633730"/>
                  </a:lnTo>
                  <a:lnTo>
                    <a:pt x="506680" y="633730"/>
                  </a:lnTo>
                  <a:lnTo>
                    <a:pt x="507161" y="628650"/>
                  </a:lnTo>
                  <a:lnTo>
                    <a:pt x="512782" y="626110"/>
                  </a:lnTo>
                  <a:lnTo>
                    <a:pt x="513733" y="624840"/>
                  </a:lnTo>
                  <a:lnTo>
                    <a:pt x="488717" y="624840"/>
                  </a:lnTo>
                  <a:lnTo>
                    <a:pt x="487489" y="623570"/>
                  </a:lnTo>
                  <a:lnTo>
                    <a:pt x="478009" y="623570"/>
                  </a:lnTo>
                  <a:lnTo>
                    <a:pt x="474095" y="622300"/>
                  </a:lnTo>
                  <a:lnTo>
                    <a:pt x="448757" y="622300"/>
                  </a:lnTo>
                  <a:lnTo>
                    <a:pt x="448757" y="618490"/>
                  </a:lnTo>
                  <a:lnTo>
                    <a:pt x="462353" y="618490"/>
                  </a:lnTo>
                  <a:lnTo>
                    <a:pt x="454525" y="615950"/>
                  </a:lnTo>
                  <a:lnTo>
                    <a:pt x="439487" y="609600"/>
                  </a:lnTo>
                  <a:close/>
                </a:path>
                <a:path w="676909" h="685800">
                  <a:moveTo>
                    <a:pt x="365711" y="631190"/>
                  </a:moveTo>
                  <a:lnTo>
                    <a:pt x="359626" y="631190"/>
                  </a:lnTo>
                  <a:lnTo>
                    <a:pt x="359626" y="633730"/>
                  </a:lnTo>
                  <a:lnTo>
                    <a:pt x="356555" y="637540"/>
                  </a:lnTo>
                  <a:lnTo>
                    <a:pt x="359626" y="637540"/>
                  </a:lnTo>
                  <a:lnTo>
                    <a:pt x="359626" y="640080"/>
                  </a:lnTo>
                  <a:lnTo>
                    <a:pt x="356555" y="640080"/>
                  </a:lnTo>
                  <a:lnTo>
                    <a:pt x="359423" y="643637"/>
                  </a:lnTo>
                  <a:lnTo>
                    <a:pt x="364381" y="638807"/>
                  </a:lnTo>
                  <a:lnTo>
                    <a:pt x="365711" y="631190"/>
                  </a:lnTo>
                  <a:close/>
                </a:path>
                <a:path w="676909" h="685800">
                  <a:moveTo>
                    <a:pt x="391414" y="640080"/>
                  </a:moveTo>
                  <a:lnTo>
                    <a:pt x="390363" y="640080"/>
                  </a:lnTo>
                  <a:lnTo>
                    <a:pt x="390363" y="641048"/>
                  </a:lnTo>
                  <a:lnTo>
                    <a:pt x="391414" y="640080"/>
                  </a:lnTo>
                  <a:close/>
                </a:path>
                <a:path w="676909" h="685800">
                  <a:moveTo>
                    <a:pt x="406351" y="639908"/>
                  </a:moveTo>
                  <a:lnTo>
                    <a:pt x="405727" y="640080"/>
                  </a:lnTo>
                  <a:lnTo>
                    <a:pt x="405727" y="640510"/>
                  </a:lnTo>
                  <a:lnTo>
                    <a:pt x="406351" y="639908"/>
                  </a:lnTo>
                  <a:close/>
                </a:path>
                <a:path w="676909" h="685800">
                  <a:moveTo>
                    <a:pt x="264343" y="633730"/>
                  </a:moveTo>
                  <a:lnTo>
                    <a:pt x="261262" y="633730"/>
                  </a:lnTo>
                  <a:lnTo>
                    <a:pt x="261262" y="637540"/>
                  </a:lnTo>
                  <a:lnTo>
                    <a:pt x="264343" y="640080"/>
                  </a:lnTo>
                  <a:lnTo>
                    <a:pt x="264343" y="633730"/>
                  </a:lnTo>
                  <a:close/>
                </a:path>
                <a:path w="676909" h="685800">
                  <a:moveTo>
                    <a:pt x="264343" y="633730"/>
                  </a:moveTo>
                  <a:lnTo>
                    <a:pt x="264343" y="640080"/>
                  </a:lnTo>
                  <a:lnTo>
                    <a:pt x="267414" y="640080"/>
                  </a:lnTo>
                  <a:lnTo>
                    <a:pt x="264343" y="633730"/>
                  </a:lnTo>
                  <a:close/>
                </a:path>
                <a:path w="676909" h="685800">
                  <a:moveTo>
                    <a:pt x="273565" y="624840"/>
                  </a:moveTo>
                  <a:lnTo>
                    <a:pt x="264343" y="624840"/>
                  </a:lnTo>
                  <a:lnTo>
                    <a:pt x="264343" y="633730"/>
                  </a:lnTo>
                  <a:lnTo>
                    <a:pt x="267414" y="640080"/>
                  </a:lnTo>
                  <a:lnTo>
                    <a:pt x="272488" y="640080"/>
                  </a:lnTo>
                  <a:lnTo>
                    <a:pt x="270871" y="637540"/>
                  </a:lnTo>
                  <a:lnTo>
                    <a:pt x="268903" y="631190"/>
                  </a:lnTo>
                  <a:lnTo>
                    <a:pt x="273565" y="624840"/>
                  </a:lnTo>
                  <a:close/>
                </a:path>
                <a:path w="676909" h="685800">
                  <a:moveTo>
                    <a:pt x="343331" y="629412"/>
                  </a:moveTo>
                  <a:lnTo>
                    <a:pt x="338111" y="633730"/>
                  </a:lnTo>
                  <a:lnTo>
                    <a:pt x="338111" y="640080"/>
                  </a:lnTo>
                  <a:lnTo>
                    <a:pt x="341181" y="640080"/>
                  </a:lnTo>
                  <a:lnTo>
                    <a:pt x="343331" y="629412"/>
                  </a:lnTo>
                  <a:close/>
                </a:path>
                <a:path w="676909" h="685800">
                  <a:moveTo>
                    <a:pt x="365187" y="624840"/>
                  </a:moveTo>
                  <a:lnTo>
                    <a:pt x="362694" y="624844"/>
                  </a:lnTo>
                  <a:lnTo>
                    <a:pt x="353474" y="637540"/>
                  </a:lnTo>
                  <a:lnTo>
                    <a:pt x="353474" y="640080"/>
                  </a:lnTo>
                  <a:lnTo>
                    <a:pt x="359626" y="631190"/>
                  </a:lnTo>
                  <a:lnTo>
                    <a:pt x="365711" y="631190"/>
                  </a:lnTo>
                  <a:lnTo>
                    <a:pt x="366155" y="628650"/>
                  </a:lnTo>
                  <a:lnTo>
                    <a:pt x="365187" y="624840"/>
                  </a:lnTo>
                  <a:close/>
                </a:path>
                <a:path w="676909" h="685800">
                  <a:moveTo>
                    <a:pt x="359626" y="631190"/>
                  </a:moveTo>
                  <a:lnTo>
                    <a:pt x="353474" y="640080"/>
                  </a:lnTo>
                  <a:lnTo>
                    <a:pt x="359626" y="640080"/>
                  </a:lnTo>
                  <a:lnTo>
                    <a:pt x="359626" y="637540"/>
                  </a:lnTo>
                  <a:lnTo>
                    <a:pt x="356555" y="637540"/>
                  </a:lnTo>
                  <a:lnTo>
                    <a:pt x="359626" y="633730"/>
                  </a:lnTo>
                  <a:lnTo>
                    <a:pt x="359626" y="631190"/>
                  </a:lnTo>
                  <a:close/>
                </a:path>
                <a:path w="676909" h="685800">
                  <a:moveTo>
                    <a:pt x="411879" y="637540"/>
                  </a:moveTo>
                  <a:lnTo>
                    <a:pt x="408808" y="637540"/>
                  </a:lnTo>
                  <a:lnTo>
                    <a:pt x="406351" y="639908"/>
                  </a:lnTo>
                  <a:lnTo>
                    <a:pt x="410346" y="638807"/>
                  </a:lnTo>
                  <a:lnTo>
                    <a:pt x="411879" y="637540"/>
                  </a:lnTo>
                  <a:close/>
                </a:path>
                <a:path w="676909" h="685800">
                  <a:moveTo>
                    <a:pt x="292000" y="585470"/>
                  </a:moveTo>
                  <a:lnTo>
                    <a:pt x="285612" y="588010"/>
                  </a:lnTo>
                  <a:lnTo>
                    <a:pt x="280091" y="593090"/>
                  </a:lnTo>
                  <a:lnTo>
                    <a:pt x="275145" y="600710"/>
                  </a:lnTo>
                  <a:lnTo>
                    <a:pt x="270484" y="607060"/>
                  </a:lnTo>
                  <a:lnTo>
                    <a:pt x="256413" y="615950"/>
                  </a:lnTo>
                  <a:lnTo>
                    <a:pt x="247818" y="621030"/>
                  </a:lnTo>
                  <a:lnTo>
                    <a:pt x="247266" y="624844"/>
                  </a:lnTo>
                  <a:lnTo>
                    <a:pt x="252040" y="633730"/>
                  </a:lnTo>
                  <a:lnTo>
                    <a:pt x="252040" y="637540"/>
                  </a:lnTo>
                  <a:lnTo>
                    <a:pt x="255121" y="637540"/>
                  </a:lnTo>
                  <a:lnTo>
                    <a:pt x="255121" y="633730"/>
                  </a:lnTo>
                  <a:lnTo>
                    <a:pt x="258630" y="628650"/>
                  </a:lnTo>
                  <a:lnTo>
                    <a:pt x="252040" y="628650"/>
                  </a:lnTo>
                  <a:lnTo>
                    <a:pt x="252040" y="622300"/>
                  </a:lnTo>
                  <a:lnTo>
                    <a:pt x="285161" y="622300"/>
                  </a:lnTo>
                  <a:lnTo>
                    <a:pt x="288545" y="621030"/>
                  </a:lnTo>
                  <a:lnTo>
                    <a:pt x="294739" y="618490"/>
                  </a:lnTo>
                  <a:lnTo>
                    <a:pt x="288929" y="618490"/>
                  </a:lnTo>
                  <a:lnTo>
                    <a:pt x="295758" y="612140"/>
                  </a:lnTo>
                  <a:lnTo>
                    <a:pt x="292000" y="612140"/>
                  </a:lnTo>
                  <a:lnTo>
                    <a:pt x="295075" y="609600"/>
                  </a:lnTo>
                  <a:lnTo>
                    <a:pt x="288929" y="609600"/>
                  </a:lnTo>
                  <a:lnTo>
                    <a:pt x="288929" y="607060"/>
                  </a:lnTo>
                  <a:lnTo>
                    <a:pt x="285858" y="607060"/>
                  </a:lnTo>
                  <a:lnTo>
                    <a:pt x="288161" y="603250"/>
                  </a:lnTo>
                  <a:lnTo>
                    <a:pt x="282777" y="603250"/>
                  </a:lnTo>
                  <a:lnTo>
                    <a:pt x="282777" y="600710"/>
                  </a:lnTo>
                  <a:lnTo>
                    <a:pt x="286730" y="596900"/>
                  </a:lnTo>
                  <a:lnTo>
                    <a:pt x="282777" y="596900"/>
                  </a:lnTo>
                  <a:lnTo>
                    <a:pt x="282777" y="591820"/>
                  </a:lnTo>
                  <a:lnTo>
                    <a:pt x="288929" y="588010"/>
                  </a:lnTo>
                  <a:lnTo>
                    <a:pt x="292000" y="585470"/>
                  </a:lnTo>
                  <a:close/>
                </a:path>
                <a:path w="676909" h="685800">
                  <a:moveTo>
                    <a:pt x="255121" y="633730"/>
                  </a:moveTo>
                  <a:lnTo>
                    <a:pt x="255121" y="637540"/>
                  </a:lnTo>
                  <a:lnTo>
                    <a:pt x="258192" y="637540"/>
                  </a:lnTo>
                  <a:lnTo>
                    <a:pt x="255121" y="633730"/>
                  </a:lnTo>
                  <a:close/>
                </a:path>
                <a:path w="676909" h="685800">
                  <a:moveTo>
                    <a:pt x="264343" y="624840"/>
                  </a:moveTo>
                  <a:lnTo>
                    <a:pt x="261262" y="628650"/>
                  </a:lnTo>
                  <a:lnTo>
                    <a:pt x="261262" y="631190"/>
                  </a:lnTo>
                  <a:lnTo>
                    <a:pt x="255121" y="633730"/>
                  </a:lnTo>
                  <a:lnTo>
                    <a:pt x="258192" y="637540"/>
                  </a:lnTo>
                  <a:lnTo>
                    <a:pt x="258192" y="633730"/>
                  </a:lnTo>
                  <a:lnTo>
                    <a:pt x="264343" y="633730"/>
                  </a:lnTo>
                  <a:lnTo>
                    <a:pt x="264343" y="624840"/>
                  </a:lnTo>
                  <a:close/>
                </a:path>
                <a:path w="676909" h="685800">
                  <a:moveTo>
                    <a:pt x="261262" y="633730"/>
                  </a:moveTo>
                  <a:lnTo>
                    <a:pt x="258192" y="633730"/>
                  </a:lnTo>
                  <a:lnTo>
                    <a:pt x="258192" y="637540"/>
                  </a:lnTo>
                  <a:lnTo>
                    <a:pt x="261262" y="637540"/>
                  </a:lnTo>
                  <a:lnTo>
                    <a:pt x="261262" y="633730"/>
                  </a:lnTo>
                  <a:close/>
                </a:path>
                <a:path w="676909" h="685800">
                  <a:moveTo>
                    <a:pt x="301222" y="628650"/>
                  </a:moveTo>
                  <a:lnTo>
                    <a:pt x="295081" y="628650"/>
                  </a:lnTo>
                  <a:lnTo>
                    <a:pt x="304292" y="637540"/>
                  </a:lnTo>
                  <a:lnTo>
                    <a:pt x="301222" y="633730"/>
                  </a:lnTo>
                  <a:lnTo>
                    <a:pt x="301222" y="628650"/>
                  </a:lnTo>
                  <a:close/>
                </a:path>
                <a:path w="676909" h="685800">
                  <a:moveTo>
                    <a:pt x="301222" y="628650"/>
                  </a:moveTo>
                  <a:lnTo>
                    <a:pt x="301222" y="633730"/>
                  </a:lnTo>
                  <a:lnTo>
                    <a:pt x="304292" y="637540"/>
                  </a:lnTo>
                  <a:lnTo>
                    <a:pt x="319666" y="637540"/>
                  </a:lnTo>
                  <a:lnTo>
                    <a:pt x="313515" y="633730"/>
                  </a:lnTo>
                  <a:lnTo>
                    <a:pt x="304292" y="633730"/>
                  </a:lnTo>
                  <a:lnTo>
                    <a:pt x="302757" y="629283"/>
                  </a:lnTo>
                  <a:lnTo>
                    <a:pt x="301222" y="628650"/>
                  </a:lnTo>
                  <a:close/>
                </a:path>
                <a:path w="676909" h="685800">
                  <a:moveTo>
                    <a:pt x="304292" y="622300"/>
                  </a:moveTo>
                  <a:lnTo>
                    <a:pt x="301989" y="627062"/>
                  </a:lnTo>
                  <a:lnTo>
                    <a:pt x="302757" y="629283"/>
                  </a:lnTo>
                  <a:lnTo>
                    <a:pt x="307373" y="631190"/>
                  </a:lnTo>
                  <a:lnTo>
                    <a:pt x="304292" y="633730"/>
                  </a:lnTo>
                  <a:lnTo>
                    <a:pt x="313515" y="633730"/>
                  </a:lnTo>
                  <a:lnTo>
                    <a:pt x="319666" y="637540"/>
                  </a:lnTo>
                  <a:lnTo>
                    <a:pt x="322737" y="637540"/>
                  </a:lnTo>
                  <a:lnTo>
                    <a:pt x="319666" y="633730"/>
                  </a:lnTo>
                  <a:lnTo>
                    <a:pt x="316596" y="631190"/>
                  </a:lnTo>
                  <a:lnTo>
                    <a:pt x="310444" y="631190"/>
                  </a:lnTo>
                  <a:lnTo>
                    <a:pt x="304292" y="628650"/>
                  </a:lnTo>
                  <a:lnTo>
                    <a:pt x="304292" y="622300"/>
                  </a:lnTo>
                  <a:close/>
                </a:path>
                <a:path w="676909" h="685800">
                  <a:moveTo>
                    <a:pt x="316596" y="631190"/>
                  </a:moveTo>
                  <a:lnTo>
                    <a:pt x="319666" y="633730"/>
                  </a:lnTo>
                  <a:lnTo>
                    <a:pt x="322737" y="637540"/>
                  </a:lnTo>
                  <a:lnTo>
                    <a:pt x="322737" y="633730"/>
                  </a:lnTo>
                  <a:lnTo>
                    <a:pt x="316596" y="631190"/>
                  </a:lnTo>
                  <a:close/>
                </a:path>
                <a:path w="676909" h="685800">
                  <a:moveTo>
                    <a:pt x="390363" y="631190"/>
                  </a:moveTo>
                  <a:lnTo>
                    <a:pt x="387282" y="631190"/>
                  </a:lnTo>
                  <a:lnTo>
                    <a:pt x="378070" y="633730"/>
                  </a:lnTo>
                  <a:lnTo>
                    <a:pt x="381141" y="637540"/>
                  </a:lnTo>
                  <a:lnTo>
                    <a:pt x="384212" y="637540"/>
                  </a:lnTo>
                  <a:lnTo>
                    <a:pt x="384212" y="633730"/>
                  </a:lnTo>
                  <a:lnTo>
                    <a:pt x="387282" y="633730"/>
                  </a:lnTo>
                  <a:lnTo>
                    <a:pt x="390363" y="631190"/>
                  </a:lnTo>
                  <a:close/>
                </a:path>
                <a:path w="676909" h="685800">
                  <a:moveTo>
                    <a:pt x="402656" y="631190"/>
                  </a:moveTo>
                  <a:lnTo>
                    <a:pt x="390363" y="631190"/>
                  </a:lnTo>
                  <a:lnTo>
                    <a:pt x="387282" y="633730"/>
                  </a:lnTo>
                  <a:lnTo>
                    <a:pt x="384212" y="633730"/>
                  </a:lnTo>
                  <a:lnTo>
                    <a:pt x="384212" y="637540"/>
                  </a:lnTo>
                  <a:lnTo>
                    <a:pt x="388747" y="637540"/>
                  </a:lnTo>
                  <a:lnTo>
                    <a:pt x="390746" y="635000"/>
                  </a:lnTo>
                  <a:lnTo>
                    <a:pt x="402656" y="631190"/>
                  </a:lnTo>
                  <a:close/>
                </a:path>
                <a:path w="676909" h="685800">
                  <a:moveTo>
                    <a:pt x="506680" y="633730"/>
                  </a:moveTo>
                  <a:lnTo>
                    <a:pt x="488717" y="633730"/>
                  </a:lnTo>
                  <a:lnTo>
                    <a:pt x="494626" y="636270"/>
                  </a:lnTo>
                  <a:lnTo>
                    <a:pt x="501397" y="637540"/>
                  </a:lnTo>
                  <a:lnTo>
                    <a:pt x="506440" y="636270"/>
                  </a:lnTo>
                  <a:lnTo>
                    <a:pt x="506680" y="633730"/>
                  </a:lnTo>
                  <a:close/>
                </a:path>
                <a:path w="676909" h="685800">
                  <a:moveTo>
                    <a:pt x="261262" y="624840"/>
                  </a:moveTo>
                  <a:lnTo>
                    <a:pt x="255121" y="633730"/>
                  </a:lnTo>
                  <a:lnTo>
                    <a:pt x="261262" y="631190"/>
                  </a:lnTo>
                  <a:lnTo>
                    <a:pt x="261262" y="624840"/>
                  </a:lnTo>
                  <a:close/>
                </a:path>
                <a:path w="676909" h="685800">
                  <a:moveTo>
                    <a:pt x="279707" y="631190"/>
                  </a:moveTo>
                  <a:lnTo>
                    <a:pt x="273565" y="631190"/>
                  </a:lnTo>
                  <a:lnTo>
                    <a:pt x="273565" y="633730"/>
                  </a:lnTo>
                  <a:lnTo>
                    <a:pt x="279707" y="633730"/>
                  </a:lnTo>
                  <a:lnTo>
                    <a:pt x="279707" y="631190"/>
                  </a:lnTo>
                  <a:close/>
                </a:path>
                <a:path w="676909" h="685800">
                  <a:moveTo>
                    <a:pt x="296041" y="631190"/>
                  </a:moveTo>
                  <a:lnTo>
                    <a:pt x="279707" y="631190"/>
                  </a:lnTo>
                  <a:lnTo>
                    <a:pt x="279707" y="633730"/>
                  </a:lnTo>
                  <a:lnTo>
                    <a:pt x="297002" y="633730"/>
                  </a:lnTo>
                  <a:lnTo>
                    <a:pt x="296041" y="631190"/>
                  </a:lnTo>
                  <a:close/>
                </a:path>
                <a:path w="676909" h="685800">
                  <a:moveTo>
                    <a:pt x="302757" y="629283"/>
                  </a:moveTo>
                  <a:lnTo>
                    <a:pt x="304292" y="633730"/>
                  </a:lnTo>
                  <a:lnTo>
                    <a:pt x="307373" y="631190"/>
                  </a:lnTo>
                  <a:lnTo>
                    <a:pt x="302757" y="629283"/>
                  </a:lnTo>
                  <a:close/>
                </a:path>
                <a:path w="676909" h="685800">
                  <a:moveTo>
                    <a:pt x="319666" y="628650"/>
                  </a:moveTo>
                  <a:lnTo>
                    <a:pt x="316596" y="628650"/>
                  </a:lnTo>
                  <a:lnTo>
                    <a:pt x="316596" y="631190"/>
                  </a:lnTo>
                  <a:lnTo>
                    <a:pt x="322737" y="633730"/>
                  </a:lnTo>
                  <a:lnTo>
                    <a:pt x="322737" y="631190"/>
                  </a:lnTo>
                  <a:lnTo>
                    <a:pt x="319666" y="628650"/>
                  </a:lnTo>
                  <a:close/>
                </a:path>
                <a:path w="676909" h="685800">
                  <a:moveTo>
                    <a:pt x="358109" y="626722"/>
                  </a:moveTo>
                  <a:lnTo>
                    <a:pt x="353474" y="631190"/>
                  </a:lnTo>
                  <a:lnTo>
                    <a:pt x="353474" y="633730"/>
                  </a:lnTo>
                  <a:lnTo>
                    <a:pt x="356555" y="631190"/>
                  </a:lnTo>
                  <a:lnTo>
                    <a:pt x="356555" y="628650"/>
                  </a:lnTo>
                  <a:lnTo>
                    <a:pt x="358109" y="626722"/>
                  </a:lnTo>
                  <a:close/>
                </a:path>
                <a:path w="676909" h="685800">
                  <a:moveTo>
                    <a:pt x="364543" y="622300"/>
                  </a:moveTo>
                  <a:lnTo>
                    <a:pt x="362697" y="622300"/>
                  </a:lnTo>
                  <a:lnTo>
                    <a:pt x="358109" y="626722"/>
                  </a:lnTo>
                  <a:lnTo>
                    <a:pt x="356555" y="628650"/>
                  </a:lnTo>
                  <a:lnTo>
                    <a:pt x="356555" y="631190"/>
                  </a:lnTo>
                  <a:lnTo>
                    <a:pt x="353474" y="633730"/>
                  </a:lnTo>
                  <a:lnTo>
                    <a:pt x="356241" y="633730"/>
                  </a:lnTo>
                  <a:lnTo>
                    <a:pt x="362697" y="624840"/>
                  </a:lnTo>
                  <a:lnTo>
                    <a:pt x="365187" y="624840"/>
                  </a:lnTo>
                  <a:lnTo>
                    <a:pt x="364543" y="622300"/>
                  </a:lnTo>
                  <a:close/>
                </a:path>
                <a:path w="676909" h="685800">
                  <a:moveTo>
                    <a:pt x="307373" y="622300"/>
                  </a:moveTo>
                  <a:lnTo>
                    <a:pt x="304292" y="622300"/>
                  </a:lnTo>
                  <a:lnTo>
                    <a:pt x="304292" y="628650"/>
                  </a:lnTo>
                  <a:lnTo>
                    <a:pt x="310444" y="631190"/>
                  </a:lnTo>
                  <a:lnTo>
                    <a:pt x="310444" y="624840"/>
                  </a:lnTo>
                  <a:lnTo>
                    <a:pt x="307373" y="622300"/>
                  </a:lnTo>
                  <a:close/>
                </a:path>
                <a:path w="676909" h="685800">
                  <a:moveTo>
                    <a:pt x="307373" y="615950"/>
                  </a:moveTo>
                  <a:lnTo>
                    <a:pt x="307373" y="622300"/>
                  </a:lnTo>
                  <a:lnTo>
                    <a:pt x="310444" y="624840"/>
                  </a:lnTo>
                  <a:lnTo>
                    <a:pt x="310444" y="631190"/>
                  </a:lnTo>
                  <a:lnTo>
                    <a:pt x="316596" y="631190"/>
                  </a:lnTo>
                  <a:lnTo>
                    <a:pt x="316596" y="628650"/>
                  </a:lnTo>
                  <a:lnTo>
                    <a:pt x="313515" y="628650"/>
                  </a:lnTo>
                  <a:lnTo>
                    <a:pt x="310444" y="622300"/>
                  </a:lnTo>
                  <a:lnTo>
                    <a:pt x="310444" y="618490"/>
                  </a:lnTo>
                  <a:lnTo>
                    <a:pt x="307373" y="615950"/>
                  </a:lnTo>
                  <a:close/>
                </a:path>
                <a:path w="676909" h="685800">
                  <a:moveTo>
                    <a:pt x="312893" y="607060"/>
                  </a:moveTo>
                  <a:lnTo>
                    <a:pt x="308329" y="607060"/>
                  </a:lnTo>
                  <a:lnTo>
                    <a:pt x="311978" y="609600"/>
                  </a:lnTo>
                  <a:lnTo>
                    <a:pt x="313323" y="618490"/>
                  </a:lnTo>
                  <a:lnTo>
                    <a:pt x="313515" y="628650"/>
                  </a:lnTo>
                  <a:lnTo>
                    <a:pt x="319666" y="628650"/>
                  </a:lnTo>
                  <a:lnTo>
                    <a:pt x="322737" y="631190"/>
                  </a:lnTo>
                  <a:lnTo>
                    <a:pt x="325818" y="628650"/>
                  </a:lnTo>
                  <a:lnTo>
                    <a:pt x="315632" y="624840"/>
                  </a:lnTo>
                  <a:lnTo>
                    <a:pt x="313517" y="617220"/>
                  </a:lnTo>
                  <a:lnTo>
                    <a:pt x="313710" y="608330"/>
                  </a:lnTo>
                  <a:lnTo>
                    <a:pt x="312893" y="607060"/>
                  </a:lnTo>
                  <a:close/>
                </a:path>
                <a:path w="676909" h="685800">
                  <a:moveTo>
                    <a:pt x="343638" y="627888"/>
                  </a:moveTo>
                  <a:lnTo>
                    <a:pt x="343331" y="629412"/>
                  </a:lnTo>
                  <a:lnTo>
                    <a:pt x="344252" y="628650"/>
                  </a:lnTo>
                  <a:lnTo>
                    <a:pt x="343638" y="627888"/>
                  </a:lnTo>
                  <a:close/>
                </a:path>
                <a:path w="676909" h="685800">
                  <a:moveTo>
                    <a:pt x="301989" y="627062"/>
                  </a:moveTo>
                  <a:lnTo>
                    <a:pt x="301222" y="628650"/>
                  </a:lnTo>
                  <a:lnTo>
                    <a:pt x="302757" y="629283"/>
                  </a:lnTo>
                  <a:lnTo>
                    <a:pt x="301989" y="627062"/>
                  </a:lnTo>
                  <a:close/>
                </a:path>
                <a:path w="676909" h="685800">
                  <a:moveTo>
                    <a:pt x="252040" y="624840"/>
                  </a:moveTo>
                  <a:lnTo>
                    <a:pt x="252040" y="628650"/>
                  </a:lnTo>
                  <a:lnTo>
                    <a:pt x="253195" y="626268"/>
                  </a:lnTo>
                  <a:lnTo>
                    <a:pt x="252040" y="624840"/>
                  </a:lnTo>
                  <a:close/>
                </a:path>
                <a:path w="676909" h="685800">
                  <a:moveTo>
                    <a:pt x="253195" y="626268"/>
                  </a:moveTo>
                  <a:lnTo>
                    <a:pt x="252040" y="628650"/>
                  </a:lnTo>
                  <a:lnTo>
                    <a:pt x="255121" y="628650"/>
                  </a:lnTo>
                  <a:lnTo>
                    <a:pt x="253195" y="626268"/>
                  </a:lnTo>
                  <a:close/>
                </a:path>
                <a:path w="676909" h="685800">
                  <a:moveTo>
                    <a:pt x="258192" y="622300"/>
                  </a:moveTo>
                  <a:lnTo>
                    <a:pt x="255121" y="622300"/>
                  </a:lnTo>
                  <a:lnTo>
                    <a:pt x="253195" y="626268"/>
                  </a:lnTo>
                  <a:lnTo>
                    <a:pt x="255121" y="628650"/>
                  </a:lnTo>
                  <a:lnTo>
                    <a:pt x="258192" y="622300"/>
                  </a:lnTo>
                  <a:close/>
                </a:path>
                <a:path w="676909" h="685800">
                  <a:moveTo>
                    <a:pt x="258192" y="622300"/>
                  </a:moveTo>
                  <a:lnTo>
                    <a:pt x="255121" y="628650"/>
                  </a:lnTo>
                  <a:lnTo>
                    <a:pt x="258630" y="628650"/>
                  </a:lnTo>
                  <a:lnTo>
                    <a:pt x="261262" y="624840"/>
                  </a:lnTo>
                  <a:lnTo>
                    <a:pt x="258192" y="624840"/>
                  </a:lnTo>
                  <a:lnTo>
                    <a:pt x="258192" y="622300"/>
                  </a:lnTo>
                  <a:close/>
                </a:path>
                <a:path w="676909" h="685800">
                  <a:moveTo>
                    <a:pt x="285161" y="622300"/>
                  </a:moveTo>
                  <a:lnTo>
                    <a:pt x="261262" y="622300"/>
                  </a:lnTo>
                  <a:lnTo>
                    <a:pt x="261262" y="628650"/>
                  </a:lnTo>
                  <a:lnTo>
                    <a:pt x="264343" y="624840"/>
                  </a:lnTo>
                  <a:lnTo>
                    <a:pt x="273565" y="624840"/>
                  </a:lnTo>
                  <a:lnTo>
                    <a:pt x="281776" y="623570"/>
                  </a:lnTo>
                  <a:lnTo>
                    <a:pt x="285161" y="622300"/>
                  </a:lnTo>
                  <a:close/>
                </a:path>
                <a:path w="676909" h="685800">
                  <a:moveTo>
                    <a:pt x="301222" y="624840"/>
                  </a:moveTo>
                  <a:lnTo>
                    <a:pt x="301222" y="628650"/>
                  </a:lnTo>
                  <a:lnTo>
                    <a:pt x="301989" y="627062"/>
                  </a:lnTo>
                  <a:lnTo>
                    <a:pt x="301222" y="624840"/>
                  </a:lnTo>
                  <a:close/>
                </a:path>
                <a:path w="676909" h="685800">
                  <a:moveTo>
                    <a:pt x="312938" y="615950"/>
                  </a:moveTo>
                  <a:lnTo>
                    <a:pt x="307373" y="615950"/>
                  </a:lnTo>
                  <a:lnTo>
                    <a:pt x="310444" y="618490"/>
                  </a:lnTo>
                  <a:lnTo>
                    <a:pt x="310444" y="622300"/>
                  </a:lnTo>
                  <a:lnTo>
                    <a:pt x="313515" y="628650"/>
                  </a:lnTo>
                  <a:lnTo>
                    <a:pt x="313323" y="618490"/>
                  </a:lnTo>
                  <a:lnTo>
                    <a:pt x="312938" y="615950"/>
                  </a:lnTo>
                  <a:close/>
                </a:path>
                <a:path w="676909" h="685800">
                  <a:moveTo>
                    <a:pt x="335030" y="622300"/>
                  </a:moveTo>
                  <a:lnTo>
                    <a:pt x="331959" y="622300"/>
                  </a:lnTo>
                  <a:lnTo>
                    <a:pt x="333187" y="624840"/>
                  </a:lnTo>
                  <a:lnTo>
                    <a:pt x="335030" y="624840"/>
                  </a:lnTo>
                  <a:lnTo>
                    <a:pt x="335030" y="628650"/>
                  </a:lnTo>
                  <a:lnTo>
                    <a:pt x="338111" y="628650"/>
                  </a:lnTo>
                  <a:lnTo>
                    <a:pt x="335030" y="622300"/>
                  </a:lnTo>
                  <a:close/>
                </a:path>
                <a:path w="676909" h="685800">
                  <a:moveTo>
                    <a:pt x="338111" y="622300"/>
                  </a:moveTo>
                  <a:lnTo>
                    <a:pt x="335030" y="622300"/>
                  </a:lnTo>
                  <a:lnTo>
                    <a:pt x="338111" y="628650"/>
                  </a:lnTo>
                  <a:lnTo>
                    <a:pt x="338111" y="622300"/>
                  </a:lnTo>
                  <a:close/>
                </a:path>
                <a:path w="676909" h="685800">
                  <a:moveTo>
                    <a:pt x="344252" y="622300"/>
                  </a:moveTo>
                  <a:lnTo>
                    <a:pt x="338111" y="622300"/>
                  </a:lnTo>
                  <a:lnTo>
                    <a:pt x="338111" y="628650"/>
                  </a:lnTo>
                  <a:lnTo>
                    <a:pt x="341181" y="628650"/>
                  </a:lnTo>
                  <a:lnTo>
                    <a:pt x="341181" y="624840"/>
                  </a:lnTo>
                  <a:lnTo>
                    <a:pt x="344252" y="624840"/>
                  </a:lnTo>
                  <a:lnTo>
                    <a:pt x="344252" y="622300"/>
                  </a:lnTo>
                  <a:close/>
                </a:path>
                <a:path w="676909" h="685800">
                  <a:moveTo>
                    <a:pt x="341181" y="624840"/>
                  </a:moveTo>
                  <a:lnTo>
                    <a:pt x="341181" y="628650"/>
                  </a:lnTo>
                  <a:lnTo>
                    <a:pt x="343484" y="628650"/>
                  </a:lnTo>
                  <a:lnTo>
                    <a:pt x="343638" y="627888"/>
                  </a:lnTo>
                  <a:lnTo>
                    <a:pt x="341181" y="624840"/>
                  </a:lnTo>
                  <a:close/>
                </a:path>
                <a:path w="676909" h="685800">
                  <a:moveTo>
                    <a:pt x="363364" y="618490"/>
                  </a:moveTo>
                  <a:lnTo>
                    <a:pt x="356555" y="618490"/>
                  </a:lnTo>
                  <a:lnTo>
                    <a:pt x="353474" y="624840"/>
                  </a:lnTo>
                  <a:lnTo>
                    <a:pt x="353474" y="628650"/>
                  </a:lnTo>
                  <a:lnTo>
                    <a:pt x="356552" y="624844"/>
                  </a:lnTo>
                  <a:lnTo>
                    <a:pt x="356555" y="622300"/>
                  </a:lnTo>
                  <a:lnTo>
                    <a:pt x="364543" y="622300"/>
                  </a:lnTo>
                  <a:lnTo>
                    <a:pt x="363898" y="619760"/>
                  </a:lnTo>
                  <a:lnTo>
                    <a:pt x="363364" y="618490"/>
                  </a:lnTo>
                  <a:close/>
                </a:path>
                <a:path w="676909" h="685800">
                  <a:moveTo>
                    <a:pt x="362697" y="622300"/>
                  </a:moveTo>
                  <a:lnTo>
                    <a:pt x="356555" y="622300"/>
                  </a:lnTo>
                  <a:lnTo>
                    <a:pt x="356552" y="624844"/>
                  </a:lnTo>
                  <a:lnTo>
                    <a:pt x="353474" y="628650"/>
                  </a:lnTo>
                  <a:lnTo>
                    <a:pt x="356109" y="628650"/>
                  </a:lnTo>
                  <a:lnTo>
                    <a:pt x="358109" y="626722"/>
                  </a:lnTo>
                  <a:lnTo>
                    <a:pt x="359626" y="624840"/>
                  </a:lnTo>
                  <a:lnTo>
                    <a:pt x="360062" y="624840"/>
                  </a:lnTo>
                  <a:lnTo>
                    <a:pt x="362697" y="622300"/>
                  </a:lnTo>
                  <a:close/>
                </a:path>
                <a:path w="676909" h="685800">
                  <a:moveTo>
                    <a:pt x="387282" y="624840"/>
                  </a:moveTo>
                  <a:lnTo>
                    <a:pt x="387282" y="625609"/>
                  </a:lnTo>
                  <a:lnTo>
                    <a:pt x="390363" y="628650"/>
                  </a:lnTo>
                  <a:lnTo>
                    <a:pt x="393434" y="628650"/>
                  </a:lnTo>
                  <a:lnTo>
                    <a:pt x="387282" y="624840"/>
                  </a:lnTo>
                  <a:close/>
                </a:path>
                <a:path w="676909" h="685800">
                  <a:moveTo>
                    <a:pt x="389743" y="624840"/>
                  </a:moveTo>
                  <a:lnTo>
                    <a:pt x="387282" y="624840"/>
                  </a:lnTo>
                  <a:lnTo>
                    <a:pt x="393434" y="628650"/>
                  </a:lnTo>
                  <a:lnTo>
                    <a:pt x="389743" y="624840"/>
                  </a:lnTo>
                  <a:close/>
                </a:path>
                <a:path w="676909" h="685800">
                  <a:moveTo>
                    <a:pt x="390363" y="622300"/>
                  </a:moveTo>
                  <a:lnTo>
                    <a:pt x="387282" y="622300"/>
                  </a:lnTo>
                  <a:lnTo>
                    <a:pt x="393434" y="628650"/>
                  </a:lnTo>
                  <a:lnTo>
                    <a:pt x="396505" y="628650"/>
                  </a:lnTo>
                  <a:lnTo>
                    <a:pt x="390363" y="622300"/>
                  </a:lnTo>
                  <a:close/>
                </a:path>
                <a:path w="676909" h="685800">
                  <a:moveTo>
                    <a:pt x="393434" y="622300"/>
                  </a:moveTo>
                  <a:lnTo>
                    <a:pt x="390363" y="622300"/>
                  </a:lnTo>
                  <a:lnTo>
                    <a:pt x="396505" y="628650"/>
                  </a:lnTo>
                  <a:lnTo>
                    <a:pt x="399586" y="624840"/>
                  </a:lnTo>
                  <a:lnTo>
                    <a:pt x="393434" y="624840"/>
                  </a:lnTo>
                  <a:lnTo>
                    <a:pt x="393434" y="622300"/>
                  </a:lnTo>
                  <a:close/>
                </a:path>
                <a:path w="676909" h="685800">
                  <a:moveTo>
                    <a:pt x="396505" y="612140"/>
                  </a:moveTo>
                  <a:lnTo>
                    <a:pt x="390363" y="612140"/>
                  </a:lnTo>
                  <a:lnTo>
                    <a:pt x="405727" y="618490"/>
                  </a:lnTo>
                  <a:lnTo>
                    <a:pt x="399586" y="622300"/>
                  </a:lnTo>
                  <a:lnTo>
                    <a:pt x="402656" y="622300"/>
                  </a:lnTo>
                  <a:lnTo>
                    <a:pt x="396505" y="624840"/>
                  </a:lnTo>
                  <a:lnTo>
                    <a:pt x="399586" y="624840"/>
                  </a:lnTo>
                  <a:lnTo>
                    <a:pt x="396505" y="628650"/>
                  </a:lnTo>
                  <a:lnTo>
                    <a:pt x="406198" y="628650"/>
                  </a:lnTo>
                  <a:lnTo>
                    <a:pt x="416823" y="621030"/>
                  </a:lnTo>
                  <a:lnTo>
                    <a:pt x="414565" y="615950"/>
                  </a:lnTo>
                  <a:lnTo>
                    <a:pt x="396505" y="612140"/>
                  </a:lnTo>
                  <a:close/>
                </a:path>
                <a:path w="676909" h="685800">
                  <a:moveTo>
                    <a:pt x="344252" y="624840"/>
                  </a:moveTo>
                  <a:lnTo>
                    <a:pt x="341181" y="624840"/>
                  </a:lnTo>
                  <a:lnTo>
                    <a:pt x="343638" y="627888"/>
                  </a:lnTo>
                  <a:lnTo>
                    <a:pt x="344252" y="624840"/>
                  </a:lnTo>
                  <a:close/>
                </a:path>
                <a:path w="676909" h="685800">
                  <a:moveTo>
                    <a:pt x="303064" y="624840"/>
                  </a:moveTo>
                  <a:lnTo>
                    <a:pt x="301222" y="624840"/>
                  </a:lnTo>
                  <a:lnTo>
                    <a:pt x="301989" y="627062"/>
                  </a:lnTo>
                  <a:lnTo>
                    <a:pt x="303064" y="624840"/>
                  </a:lnTo>
                  <a:close/>
                </a:path>
                <a:path w="676909" h="685800">
                  <a:moveTo>
                    <a:pt x="255121" y="622300"/>
                  </a:moveTo>
                  <a:lnTo>
                    <a:pt x="252040" y="622300"/>
                  </a:lnTo>
                  <a:lnTo>
                    <a:pt x="252043" y="624844"/>
                  </a:lnTo>
                  <a:lnTo>
                    <a:pt x="253195" y="626268"/>
                  </a:lnTo>
                  <a:lnTo>
                    <a:pt x="255121" y="622300"/>
                  </a:lnTo>
                  <a:close/>
                </a:path>
                <a:path w="676909" h="685800">
                  <a:moveTo>
                    <a:pt x="382292" y="589280"/>
                  </a:moveTo>
                  <a:lnTo>
                    <a:pt x="376478" y="589280"/>
                  </a:lnTo>
                  <a:lnTo>
                    <a:pt x="380248" y="593268"/>
                  </a:lnTo>
                  <a:lnTo>
                    <a:pt x="384212" y="594360"/>
                  </a:lnTo>
                  <a:lnTo>
                    <a:pt x="387282" y="600710"/>
                  </a:lnTo>
                  <a:lnTo>
                    <a:pt x="371919" y="600710"/>
                  </a:lnTo>
                  <a:lnTo>
                    <a:pt x="374989" y="603250"/>
                  </a:lnTo>
                  <a:lnTo>
                    <a:pt x="374989" y="607060"/>
                  </a:lnTo>
                  <a:lnTo>
                    <a:pt x="375663" y="607060"/>
                  </a:lnTo>
                  <a:lnTo>
                    <a:pt x="380372" y="613410"/>
                  </a:lnTo>
                  <a:lnTo>
                    <a:pt x="383928" y="622300"/>
                  </a:lnTo>
                  <a:lnTo>
                    <a:pt x="387282" y="625609"/>
                  </a:lnTo>
                  <a:lnTo>
                    <a:pt x="387282" y="624840"/>
                  </a:lnTo>
                  <a:lnTo>
                    <a:pt x="389743" y="624840"/>
                  </a:lnTo>
                  <a:lnTo>
                    <a:pt x="387282" y="622300"/>
                  </a:lnTo>
                  <a:lnTo>
                    <a:pt x="399586" y="622300"/>
                  </a:lnTo>
                  <a:lnTo>
                    <a:pt x="393434" y="618490"/>
                  </a:lnTo>
                  <a:lnTo>
                    <a:pt x="393434" y="615950"/>
                  </a:lnTo>
                  <a:lnTo>
                    <a:pt x="399581" y="615950"/>
                  </a:lnTo>
                  <a:lnTo>
                    <a:pt x="390363" y="612140"/>
                  </a:lnTo>
                  <a:lnTo>
                    <a:pt x="397280" y="612140"/>
                  </a:lnTo>
                  <a:lnTo>
                    <a:pt x="390363" y="607060"/>
                  </a:lnTo>
                  <a:lnTo>
                    <a:pt x="386903" y="594360"/>
                  </a:lnTo>
                  <a:lnTo>
                    <a:pt x="382292" y="589280"/>
                  </a:lnTo>
                  <a:close/>
                </a:path>
                <a:path w="676909" h="685800">
                  <a:moveTo>
                    <a:pt x="328889" y="622300"/>
                  </a:moveTo>
                  <a:lnTo>
                    <a:pt x="325818" y="622300"/>
                  </a:lnTo>
                  <a:lnTo>
                    <a:pt x="328889" y="625475"/>
                  </a:lnTo>
                  <a:lnTo>
                    <a:pt x="328889" y="622300"/>
                  </a:lnTo>
                  <a:close/>
                </a:path>
                <a:path w="676909" h="685800">
                  <a:moveTo>
                    <a:pt x="261262" y="588010"/>
                  </a:moveTo>
                  <a:lnTo>
                    <a:pt x="252040" y="591820"/>
                  </a:lnTo>
                  <a:lnTo>
                    <a:pt x="261262" y="594360"/>
                  </a:lnTo>
                  <a:lnTo>
                    <a:pt x="258192" y="594360"/>
                  </a:lnTo>
                  <a:lnTo>
                    <a:pt x="261262" y="596900"/>
                  </a:lnTo>
                  <a:lnTo>
                    <a:pt x="252040" y="596900"/>
                  </a:lnTo>
                  <a:lnTo>
                    <a:pt x="245899" y="600710"/>
                  </a:lnTo>
                  <a:lnTo>
                    <a:pt x="252040" y="600710"/>
                  </a:lnTo>
                  <a:lnTo>
                    <a:pt x="235424" y="607060"/>
                  </a:lnTo>
                  <a:lnTo>
                    <a:pt x="218232" y="615950"/>
                  </a:lnTo>
                  <a:lnTo>
                    <a:pt x="201040" y="622300"/>
                  </a:lnTo>
                  <a:lnTo>
                    <a:pt x="245899" y="622300"/>
                  </a:lnTo>
                  <a:lnTo>
                    <a:pt x="247266" y="624844"/>
                  </a:lnTo>
                  <a:lnTo>
                    <a:pt x="247818" y="621030"/>
                  </a:lnTo>
                  <a:lnTo>
                    <a:pt x="256413" y="615950"/>
                  </a:lnTo>
                  <a:lnTo>
                    <a:pt x="270484" y="607060"/>
                  </a:lnTo>
                  <a:lnTo>
                    <a:pt x="258192" y="607060"/>
                  </a:lnTo>
                  <a:lnTo>
                    <a:pt x="258192" y="603250"/>
                  </a:lnTo>
                  <a:lnTo>
                    <a:pt x="273280" y="603250"/>
                  </a:lnTo>
                  <a:lnTo>
                    <a:pt x="275145" y="600710"/>
                  </a:lnTo>
                  <a:lnTo>
                    <a:pt x="280091" y="593090"/>
                  </a:lnTo>
                  <a:lnTo>
                    <a:pt x="281471" y="591820"/>
                  </a:lnTo>
                  <a:lnTo>
                    <a:pt x="261262" y="591820"/>
                  </a:lnTo>
                  <a:lnTo>
                    <a:pt x="261262" y="588010"/>
                  </a:lnTo>
                  <a:close/>
                </a:path>
                <a:path w="676909" h="685800">
                  <a:moveTo>
                    <a:pt x="261262" y="622300"/>
                  </a:moveTo>
                  <a:lnTo>
                    <a:pt x="258192" y="622300"/>
                  </a:lnTo>
                  <a:lnTo>
                    <a:pt x="258192" y="624840"/>
                  </a:lnTo>
                  <a:lnTo>
                    <a:pt x="261262" y="624840"/>
                  </a:lnTo>
                  <a:lnTo>
                    <a:pt x="261262" y="622300"/>
                  </a:lnTo>
                  <a:close/>
                </a:path>
                <a:path w="676909" h="685800">
                  <a:moveTo>
                    <a:pt x="328889" y="618490"/>
                  </a:moveTo>
                  <a:lnTo>
                    <a:pt x="322737" y="624840"/>
                  </a:lnTo>
                  <a:lnTo>
                    <a:pt x="325818" y="624840"/>
                  </a:lnTo>
                  <a:lnTo>
                    <a:pt x="325818" y="622300"/>
                  </a:lnTo>
                  <a:lnTo>
                    <a:pt x="328889" y="622300"/>
                  </a:lnTo>
                  <a:lnTo>
                    <a:pt x="328889" y="618490"/>
                  </a:lnTo>
                  <a:close/>
                </a:path>
                <a:path w="676909" h="685800">
                  <a:moveTo>
                    <a:pt x="325818" y="622300"/>
                  </a:moveTo>
                  <a:lnTo>
                    <a:pt x="325818" y="624840"/>
                  </a:lnTo>
                  <a:lnTo>
                    <a:pt x="328274" y="624840"/>
                  </a:lnTo>
                  <a:lnTo>
                    <a:pt x="325818" y="622300"/>
                  </a:lnTo>
                  <a:close/>
                </a:path>
                <a:path w="676909" h="685800">
                  <a:moveTo>
                    <a:pt x="331959" y="622300"/>
                  </a:moveTo>
                  <a:lnTo>
                    <a:pt x="331959" y="624840"/>
                  </a:lnTo>
                  <a:lnTo>
                    <a:pt x="333187" y="624840"/>
                  </a:lnTo>
                  <a:lnTo>
                    <a:pt x="331959" y="622300"/>
                  </a:lnTo>
                  <a:close/>
                </a:path>
                <a:path w="676909" h="685800">
                  <a:moveTo>
                    <a:pt x="384212" y="572770"/>
                  </a:moveTo>
                  <a:lnTo>
                    <a:pt x="378070" y="581660"/>
                  </a:lnTo>
                  <a:lnTo>
                    <a:pt x="358617" y="584200"/>
                  </a:lnTo>
                  <a:lnTo>
                    <a:pt x="351555" y="595630"/>
                  </a:lnTo>
                  <a:lnTo>
                    <a:pt x="350835" y="610870"/>
                  </a:lnTo>
                  <a:lnTo>
                    <a:pt x="350404" y="624840"/>
                  </a:lnTo>
                  <a:lnTo>
                    <a:pt x="353474" y="624840"/>
                  </a:lnTo>
                  <a:lnTo>
                    <a:pt x="354707" y="622300"/>
                  </a:lnTo>
                  <a:lnTo>
                    <a:pt x="353474" y="622300"/>
                  </a:lnTo>
                  <a:lnTo>
                    <a:pt x="356555" y="615950"/>
                  </a:lnTo>
                  <a:lnTo>
                    <a:pt x="353474" y="609600"/>
                  </a:lnTo>
                  <a:lnTo>
                    <a:pt x="353474" y="596900"/>
                  </a:lnTo>
                  <a:lnTo>
                    <a:pt x="356555" y="591820"/>
                  </a:lnTo>
                  <a:lnTo>
                    <a:pt x="362697" y="585470"/>
                  </a:lnTo>
                  <a:lnTo>
                    <a:pt x="373072" y="584200"/>
                  </a:lnTo>
                  <a:lnTo>
                    <a:pt x="393437" y="584200"/>
                  </a:lnTo>
                  <a:lnTo>
                    <a:pt x="399586" y="581660"/>
                  </a:lnTo>
                  <a:lnTo>
                    <a:pt x="510232" y="581660"/>
                  </a:lnTo>
                  <a:lnTo>
                    <a:pt x="510232" y="579120"/>
                  </a:lnTo>
                  <a:lnTo>
                    <a:pt x="408808" y="579120"/>
                  </a:lnTo>
                  <a:lnTo>
                    <a:pt x="408051" y="575310"/>
                  </a:lnTo>
                  <a:lnTo>
                    <a:pt x="384212" y="575310"/>
                  </a:lnTo>
                  <a:lnTo>
                    <a:pt x="384212" y="572770"/>
                  </a:lnTo>
                  <a:close/>
                </a:path>
                <a:path w="676909" h="685800">
                  <a:moveTo>
                    <a:pt x="393434" y="622300"/>
                  </a:moveTo>
                  <a:lnTo>
                    <a:pt x="393434" y="624840"/>
                  </a:lnTo>
                  <a:lnTo>
                    <a:pt x="396505" y="624840"/>
                  </a:lnTo>
                  <a:lnTo>
                    <a:pt x="393434" y="622300"/>
                  </a:lnTo>
                  <a:close/>
                </a:path>
                <a:path w="676909" h="685800">
                  <a:moveTo>
                    <a:pt x="402656" y="622300"/>
                  </a:moveTo>
                  <a:lnTo>
                    <a:pt x="393434" y="622300"/>
                  </a:lnTo>
                  <a:lnTo>
                    <a:pt x="396505" y="624840"/>
                  </a:lnTo>
                  <a:lnTo>
                    <a:pt x="402656" y="622300"/>
                  </a:lnTo>
                  <a:close/>
                </a:path>
                <a:path w="676909" h="685800">
                  <a:moveTo>
                    <a:pt x="510232" y="603250"/>
                  </a:moveTo>
                  <a:lnTo>
                    <a:pt x="488717" y="603250"/>
                  </a:lnTo>
                  <a:lnTo>
                    <a:pt x="488717" y="609600"/>
                  </a:lnTo>
                  <a:lnTo>
                    <a:pt x="485646" y="609600"/>
                  </a:lnTo>
                  <a:lnTo>
                    <a:pt x="491798" y="612140"/>
                  </a:lnTo>
                  <a:lnTo>
                    <a:pt x="488717" y="612140"/>
                  </a:lnTo>
                  <a:lnTo>
                    <a:pt x="491798" y="615950"/>
                  </a:lnTo>
                  <a:lnTo>
                    <a:pt x="488717" y="618490"/>
                  </a:lnTo>
                  <a:lnTo>
                    <a:pt x="491798" y="618490"/>
                  </a:lnTo>
                  <a:lnTo>
                    <a:pt x="491798" y="622300"/>
                  </a:lnTo>
                  <a:lnTo>
                    <a:pt x="494868" y="622300"/>
                  </a:lnTo>
                  <a:lnTo>
                    <a:pt x="488717" y="622763"/>
                  </a:lnTo>
                  <a:lnTo>
                    <a:pt x="488717" y="624840"/>
                  </a:lnTo>
                  <a:lnTo>
                    <a:pt x="513733" y="624840"/>
                  </a:lnTo>
                  <a:lnTo>
                    <a:pt x="517536" y="619760"/>
                  </a:lnTo>
                  <a:lnTo>
                    <a:pt x="517103" y="613410"/>
                  </a:lnTo>
                  <a:lnTo>
                    <a:pt x="507161" y="609600"/>
                  </a:lnTo>
                  <a:lnTo>
                    <a:pt x="507161" y="607060"/>
                  </a:lnTo>
                  <a:lnTo>
                    <a:pt x="510232" y="603250"/>
                  </a:lnTo>
                  <a:close/>
                </a:path>
                <a:path w="676909" h="685800">
                  <a:moveTo>
                    <a:pt x="476424" y="600710"/>
                  </a:moveTo>
                  <a:lnTo>
                    <a:pt x="411879" y="600710"/>
                  </a:lnTo>
                  <a:lnTo>
                    <a:pt x="430465" y="605790"/>
                  </a:lnTo>
                  <a:lnTo>
                    <a:pt x="454525" y="615950"/>
                  </a:lnTo>
                  <a:lnTo>
                    <a:pt x="478009" y="623570"/>
                  </a:lnTo>
                  <a:lnTo>
                    <a:pt x="486845" y="622904"/>
                  </a:lnTo>
                  <a:lnTo>
                    <a:pt x="482576" y="618490"/>
                  </a:lnTo>
                  <a:lnTo>
                    <a:pt x="479495" y="615950"/>
                  </a:lnTo>
                  <a:lnTo>
                    <a:pt x="482576" y="615950"/>
                  </a:lnTo>
                  <a:lnTo>
                    <a:pt x="479495" y="612140"/>
                  </a:lnTo>
                  <a:lnTo>
                    <a:pt x="482576" y="612140"/>
                  </a:lnTo>
                  <a:lnTo>
                    <a:pt x="476424" y="609600"/>
                  </a:lnTo>
                  <a:lnTo>
                    <a:pt x="478617" y="607785"/>
                  </a:lnTo>
                  <a:lnTo>
                    <a:pt x="478266" y="607060"/>
                  </a:lnTo>
                  <a:lnTo>
                    <a:pt x="476424" y="607060"/>
                  </a:lnTo>
                  <a:lnTo>
                    <a:pt x="476424" y="600710"/>
                  </a:lnTo>
                  <a:close/>
                </a:path>
                <a:path w="676909" h="685800">
                  <a:moveTo>
                    <a:pt x="486845" y="622904"/>
                  </a:moveTo>
                  <a:lnTo>
                    <a:pt x="478009" y="623570"/>
                  </a:lnTo>
                  <a:lnTo>
                    <a:pt x="487489" y="623570"/>
                  </a:lnTo>
                  <a:lnTo>
                    <a:pt x="486845" y="622904"/>
                  </a:lnTo>
                  <a:close/>
                </a:path>
                <a:path w="676909" h="685800">
                  <a:moveTo>
                    <a:pt x="482576" y="615950"/>
                  </a:moveTo>
                  <a:lnTo>
                    <a:pt x="479495" y="615950"/>
                  </a:lnTo>
                  <a:lnTo>
                    <a:pt x="482576" y="618490"/>
                  </a:lnTo>
                  <a:lnTo>
                    <a:pt x="486845" y="622904"/>
                  </a:lnTo>
                  <a:lnTo>
                    <a:pt x="488717" y="622763"/>
                  </a:lnTo>
                  <a:lnTo>
                    <a:pt x="488717" y="622300"/>
                  </a:lnTo>
                  <a:lnTo>
                    <a:pt x="491798" y="622300"/>
                  </a:lnTo>
                  <a:lnTo>
                    <a:pt x="485646" y="618490"/>
                  </a:lnTo>
                  <a:lnTo>
                    <a:pt x="488717" y="618490"/>
                  </a:lnTo>
                  <a:lnTo>
                    <a:pt x="482576" y="615950"/>
                  </a:lnTo>
                  <a:close/>
                </a:path>
                <a:path w="676909" h="685800">
                  <a:moveTo>
                    <a:pt x="494868" y="622300"/>
                  </a:moveTo>
                  <a:lnTo>
                    <a:pt x="488717" y="622300"/>
                  </a:lnTo>
                  <a:lnTo>
                    <a:pt x="488717" y="622763"/>
                  </a:lnTo>
                  <a:lnTo>
                    <a:pt x="494868" y="622300"/>
                  </a:lnTo>
                  <a:close/>
                </a:path>
                <a:path w="676909" h="685800">
                  <a:moveTo>
                    <a:pt x="193646" y="612140"/>
                  </a:moveTo>
                  <a:lnTo>
                    <a:pt x="165979" y="612140"/>
                  </a:lnTo>
                  <a:lnTo>
                    <a:pt x="165979" y="622300"/>
                  </a:lnTo>
                  <a:lnTo>
                    <a:pt x="190575" y="622300"/>
                  </a:lnTo>
                  <a:lnTo>
                    <a:pt x="193646" y="618490"/>
                  </a:lnTo>
                  <a:lnTo>
                    <a:pt x="184424" y="618490"/>
                  </a:lnTo>
                  <a:lnTo>
                    <a:pt x="184424" y="615950"/>
                  </a:lnTo>
                  <a:lnTo>
                    <a:pt x="193646" y="615950"/>
                  </a:lnTo>
                  <a:lnTo>
                    <a:pt x="193646" y="612140"/>
                  </a:lnTo>
                  <a:close/>
                </a:path>
                <a:path w="676909" h="685800">
                  <a:moveTo>
                    <a:pt x="230512" y="609600"/>
                  </a:moveTo>
                  <a:lnTo>
                    <a:pt x="196717" y="609600"/>
                  </a:lnTo>
                  <a:lnTo>
                    <a:pt x="190575" y="612140"/>
                  </a:lnTo>
                  <a:lnTo>
                    <a:pt x="193646" y="612140"/>
                  </a:lnTo>
                  <a:lnTo>
                    <a:pt x="193646" y="618490"/>
                  </a:lnTo>
                  <a:lnTo>
                    <a:pt x="190575" y="622300"/>
                  </a:lnTo>
                  <a:lnTo>
                    <a:pt x="201040" y="622300"/>
                  </a:lnTo>
                  <a:lnTo>
                    <a:pt x="218232" y="615950"/>
                  </a:lnTo>
                  <a:lnTo>
                    <a:pt x="230512" y="609600"/>
                  </a:lnTo>
                  <a:close/>
                </a:path>
                <a:path w="676909" h="685800">
                  <a:moveTo>
                    <a:pt x="339115" y="614680"/>
                  </a:moveTo>
                  <a:lnTo>
                    <a:pt x="329270" y="614680"/>
                  </a:lnTo>
                  <a:lnTo>
                    <a:pt x="322307" y="618490"/>
                  </a:lnTo>
                  <a:lnTo>
                    <a:pt x="319666" y="622300"/>
                  </a:lnTo>
                  <a:lnTo>
                    <a:pt x="325198" y="622300"/>
                  </a:lnTo>
                  <a:lnTo>
                    <a:pt x="328889" y="618490"/>
                  </a:lnTo>
                  <a:lnTo>
                    <a:pt x="343348" y="618490"/>
                  </a:lnTo>
                  <a:lnTo>
                    <a:pt x="339115" y="614680"/>
                  </a:lnTo>
                  <a:close/>
                </a:path>
                <a:path w="676909" h="685800">
                  <a:moveTo>
                    <a:pt x="373072" y="584200"/>
                  </a:moveTo>
                  <a:lnTo>
                    <a:pt x="362697" y="585470"/>
                  </a:lnTo>
                  <a:lnTo>
                    <a:pt x="356555" y="591820"/>
                  </a:lnTo>
                  <a:lnTo>
                    <a:pt x="353474" y="596900"/>
                  </a:lnTo>
                  <a:lnTo>
                    <a:pt x="353474" y="609600"/>
                  </a:lnTo>
                  <a:lnTo>
                    <a:pt x="356555" y="615950"/>
                  </a:lnTo>
                  <a:lnTo>
                    <a:pt x="353474" y="622300"/>
                  </a:lnTo>
                  <a:lnTo>
                    <a:pt x="356555" y="618490"/>
                  </a:lnTo>
                  <a:lnTo>
                    <a:pt x="363364" y="618490"/>
                  </a:lnTo>
                  <a:lnTo>
                    <a:pt x="359626" y="609600"/>
                  </a:lnTo>
                  <a:lnTo>
                    <a:pt x="358328" y="595630"/>
                  </a:lnTo>
                  <a:lnTo>
                    <a:pt x="365386" y="589280"/>
                  </a:lnTo>
                  <a:lnTo>
                    <a:pt x="382292" y="589280"/>
                  </a:lnTo>
                  <a:lnTo>
                    <a:pt x="381140" y="588010"/>
                  </a:lnTo>
                  <a:lnTo>
                    <a:pt x="373072" y="584200"/>
                  </a:lnTo>
                  <a:close/>
                </a:path>
                <a:path w="676909" h="685800">
                  <a:moveTo>
                    <a:pt x="356555" y="618490"/>
                  </a:moveTo>
                  <a:lnTo>
                    <a:pt x="353474" y="622300"/>
                  </a:lnTo>
                  <a:lnTo>
                    <a:pt x="354707" y="622300"/>
                  </a:lnTo>
                  <a:lnTo>
                    <a:pt x="356555" y="618490"/>
                  </a:lnTo>
                  <a:close/>
                </a:path>
                <a:path w="676909" h="685800">
                  <a:moveTo>
                    <a:pt x="393434" y="615950"/>
                  </a:moveTo>
                  <a:lnTo>
                    <a:pt x="393434" y="618490"/>
                  </a:lnTo>
                  <a:lnTo>
                    <a:pt x="399586" y="622300"/>
                  </a:lnTo>
                  <a:lnTo>
                    <a:pt x="393434" y="615950"/>
                  </a:lnTo>
                  <a:close/>
                </a:path>
                <a:path w="676909" h="685800">
                  <a:moveTo>
                    <a:pt x="399581" y="615950"/>
                  </a:moveTo>
                  <a:lnTo>
                    <a:pt x="393434" y="615950"/>
                  </a:lnTo>
                  <a:lnTo>
                    <a:pt x="399586" y="622300"/>
                  </a:lnTo>
                  <a:lnTo>
                    <a:pt x="405727" y="618490"/>
                  </a:lnTo>
                  <a:lnTo>
                    <a:pt x="399581" y="615950"/>
                  </a:lnTo>
                  <a:close/>
                </a:path>
                <a:path w="676909" h="685800">
                  <a:moveTo>
                    <a:pt x="451838" y="618490"/>
                  </a:moveTo>
                  <a:lnTo>
                    <a:pt x="448757" y="618490"/>
                  </a:lnTo>
                  <a:lnTo>
                    <a:pt x="448757" y="622300"/>
                  </a:lnTo>
                  <a:lnTo>
                    <a:pt x="451838" y="622300"/>
                  </a:lnTo>
                  <a:lnTo>
                    <a:pt x="451838" y="618490"/>
                  </a:lnTo>
                  <a:close/>
                </a:path>
                <a:path w="676909" h="685800">
                  <a:moveTo>
                    <a:pt x="462353" y="618490"/>
                  </a:moveTo>
                  <a:lnTo>
                    <a:pt x="451838" y="618490"/>
                  </a:lnTo>
                  <a:lnTo>
                    <a:pt x="451838" y="622300"/>
                  </a:lnTo>
                  <a:lnTo>
                    <a:pt x="474095" y="622300"/>
                  </a:lnTo>
                  <a:lnTo>
                    <a:pt x="462353" y="618490"/>
                  </a:lnTo>
                  <a:close/>
                </a:path>
                <a:path w="676909" h="685800">
                  <a:moveTo>
                    <a:pt x="491798" y="618490"/>
                  </a:moveTo>
                  <a:lnTo>
                    <a:pt x="485646" y="618490"/>
                  </a:lnTo>
                  <a:lnTo>
                    <a:pt x="491798" y="622300"/>
                  </a:lnTo>
                  <a:lnTo>
                    <a:pt x="491798" y="618490"/>
                  </a:lnTo>
                  <a:close/>
                </a:path>
                <a:path w="676909" h="685800">
                  <a:moveTo>
                    <a:pt x="137222" y="608471"/>
                  </a:moveTo>
                  <a:lnTo>
                    <a:pt x="135484" y="610870"/>
                  </a:lnTo>
                  <a:lnTo>
                    <a:pt x="129101" y="615950"/>
                  </a:lnTo>
                  <a:lnTo>
                    <a:pt x="138313" y="615950"/>
                  </a:lnTo>
                  <a:lnTo>
                    <a:pt x="141394" y="618490"/>
                  </a:lnTo>
                  <a:lnTo>
                    <a:pt x="150616" y="612140"/>
                  </a:lnTo>
                  <a:lnTo>
                    <a:pt x="187494" y="612140"/>
                  </a:lnTo>
                  <a:lnTo>
                    <a:pt x="184424" y="609600"/>
                  </a:lnTo>
                  <a:lnTo>
                    <a:pt x="138313" y="609600"/>
                  </a:lnTo>
                  <a:lnTo>
                    <a:pt x="137222" y="608471"/>
                  </a:lnTo>
                  <a:close/>
                </a:path>
                <a:path w="676909" h="685800">
                  <a:moveTo>
                    <a:pt x="193646" y="615950"/>
                  </a:moveTo>
                  <a:lnTo>
                    <a:pt x="184424" y="615950"/>
                  </a:lnTo>
                  <a:lnTo>
                    <a:pt x="184424" y="618490"/>
                  </a:lnTo>
                  <a:lnTo>
                    <a:pt x="193646" y="615950"/>
                  </a:lnTo>
                  <a:close/>
                </a:path>
                <a:path w="676909" h="685800">
                  <a:moveTo>
                    <a:pt x="193646" y="615950"/>
                  </a:moveTo>
                  <a:lnTo>
                    <a:pt x="184424" y="618490"/>
                  </a:lnTo>
                  <a:lnTo>
                    <a:pt x="193646" y="618490"/>
                  </a:lnTo>
                  <a:lnTo>
                    <a:pt x="193646" y="615950"/>
                  </a:lnTo>
                  <a:close/>
                </a:path>
                <a:path w="676909" h="685800">
                  <a:moveTo>
                    <a:pt x="310444" y="603250"/>
                  </a:moveTo>
                  <a:lnTo>
                    <a:pt x="301222" y="603250"/>
                  </a:lnTo>
                  <a:lnTo>
                    <a:pt x="301222" y="607060"/>
                  </a:lnTo>
                  <a:lnTo>
                    <a:pt x="288929" y="618490"/>
                  </a:lnTo>
                  <a:lnTo>
                    <a:pt x="294884" y="615950"/>
                  </a:lnTo>
                  <a:lnTo>
                    <a:pt x="304489" y="605790"/>
                  </a:lnTo>
                  <a:lnTo>
                    <a:pt x="310444" y="603250"/>
                  </a:lnTo>
                  <a:close/>
                </a:path>
                <a:path w="676909" h="685800">
                  <a:moveTo>
                    <a:pt x="310444" y="603250"/>
                  </a:moveTo>
                  <a:lnTo>
                    <a:pt x="304489" y="605790"/>
                  </a:lnTo>
                  <a:lnTo>
                    <a:pt x="294884" y="615950"/>
                  </a:lnTo>
                  <a:lnTo>
                    <a:pt x="288929" y="618490"/>
                  </a:lnTo>
                  <a:lnTo>
                    <a:pt x="294739" y="618490"/>
                  </a:lnTo>
                  <a:lnTo>
                    <a:pt x="301222" y="612140"/>
                  </a:lnTo>
                  <a:lnTo>
                    <a:pt x="308329" y="607060"/>
                  </a:lnTo>
                  <a:lnTo>
                    <a:pt x="312893" y="607060"/>
                  </a:lnTo>
                  <a:lnTo>
                    <a:pt x="310444" y="603250"/>
                  </a:lnTo>
                  <a:close/>
                </a:path>
                <a:path w="676909" h="685800">
                  <a:moveTo>
                    <a:pt x="488717" y="612140"/>
                  </a:moveTo>
                  <a:lnTo>
                    <a:pt x="482576" y="615950"/>
                  </a:lnTo>
                  <a:lnTo>
                    <a:pt x="488717" y="618490"/>
                  </a:lnTo>
                  <a:lnTo>
                    <a:pt x="491798" y="615950"/>
                  </a:lnTo>
                  <a:lnTo>
                    <a:pt x="488717" y="612140"/>
                  </a:lnTo>
                  <a:close/>
                </a:path>
                <a:path w="676909" h="685800">
                  <a:moveTo>
                    <a:pt x="488717" y="612140"/>
                  </a:moveTo>
                  <a:lnTo>
                    <a:pt x="479495" y="612140"/>
                  </a:lnTo>
                  <a:lnTo>
                    <a:pt x="482576" y="615950"/>
                  </a:lnTo>
                  <a:lnTo>
                    <a:pt x="488717" y="612140"/>
                  </a:lnTo>
                  <a:close/>
                </a:path>
                <a:path w="676909" h="685800">
                  <a:moveTo>
                    <a:pt x="184424" y="607060"/>
                  </a:moveTo>
                  <a:lnTo>
                    <a:pt x="184424" y="609600"/>
                  </a:lnTo>
                  <a:lnTo>
                    <a:pt x="187494" y="612140"/>
                  </a:lnTo>
                  <a:lnTo>
                    <a:pt x="190575" y="609600"/>
                  </a:lnTo>
                  <a:lnTo>
                    <a:pt x="184424" y="607060"/>
                  </a:lnTo>
                  <a:close/>
                </a:path>
                <a:path w="676909" h="685800">
                  <a:moveTo>
                    <a:pt x="252040" y="600710"/>
                  </a:moveTo>
                  <a:lnTo>
                    <a:pt x="196717" y="600710"/>
                  </a:lnTo>
                  <a:lnTo>
                    <a:pt x="193646" y="607060"/>
                  </a:lnTo>
                  <a:lnTo>
                    <a:pt x="196717" y="607060"/>
                  </a:lnTo>
                  <a:lnTo>
                    <a:pt x="190575" y="609600"/>
                  </a:lnTo>
                  <a:lnTo>
                    <a:pt x="187494" y="612140"/>
                  </a:lnTo>
                  <a:lnTo>
                    <a:pt x="190575" y="612140"/>
                  </a:lnTo>
                  <a:lnTo>
                    <a:pt x="196717" y="609600"/>
                  </a:lnTo>
                  <a:lnTo>
                    <a:pt x="230512" y="609600"/>
                  </a:lnTo>
                  <a:lnTo>
                    <a:pt x="235424" y="607060"/>
                  </a:lnTo>
                  <a:lnTo>
                    <a:pt x="252040" y="600710"/>
                  </a:lnTo>
                  <a:close/>
                </a:path>
                <a:path w="676909" h="685800">
                  <a:moveTo>
                    <a:pt x="298151" y="607060"/>
                  </a:moveTo>
                  <a:lnTo>
                    <a:pt x="292000" y="612140"/>
                  </a:lnTo>
                  <a:lnTo>
                    <a:pt x="295081" y="612140"/>
                  </a:lnTo>
                  <a:lnTo>
                    <a:pt x="298151" y="607060"/>
                  </a:lnTo>
                  <a:close/>
                </a:path>
                <a:path w="676909" h="685800">
                  <a:moveTo>
                    <a:pt x="301222" y="603250"/>
                  </a:moveTo>
                  <a:lnTo>
                    <a:pt x="298151" y="607060"/>
                  </a:lnTo>
                  <a:lnTo>
                    <a:pt x="295081" y="612140"/>
                  </a:lnTo>
                  <a:lnTo>
                    <a:pt x="295758" y="612140"/>
                  </a:lnTo>
                  <a:lnTo>
                    <a:pt x="301222" y="607060"/>
                  </a:lnTo>
                  <a:lnTo>
                    <a:pt x="301222" y="603250"/>
                  </a:lnTo>
                  <a:close/>
                </a:path>
                <a:path w="676909" h="685800">
                  <a:moveTo>
                    <a:pt x="393437" y="584200"/>
                  </a:moveTo>
                  <a:lnTo>
                    <a:pt x="373072" y="584200"/>
                  </a:lnTo>
                  <a:lnTo>
                    <a:pt x="381140" y="588010"/>
                  </a:lnTo>
                  <a:lnTo>
                    <a:pt x="386903" y="594360"/>
                  </a:lnTo>
                  <a:lnTo>
                    <a:pt x="390363" y="607060"/>
                  </a:lnTo>
                  <a:lnTo>
                    <a:pt x="397280" y="612140"/>
                  </a:lnTo>
                  <a:lnTo>
                    <a:pt x="430323" y="612140"/>
                  </a:lnTo>
                  <a:lnTo>
                    <a:pt x="430323" y="609600"/>
                  </a:lnTo>
                  <a:lnTo>
                    <a:pt x="439487" y="609600"/>
                  </a:lnTo>
                  <a:lnTo>
                    <a:pt x="430465" y="605790"/>
                  </a:lnTo>
                  <a:lnTo>
                    <a:pt x="411879" y="600710"/>
                  </a:lnTo>
                  <a:lnTo>
                    <a:pt x="421101" y="600710"/>
                  </a:lnTo>
                  <a:lnTo>
                    <a:pt x="418020" y="596900"/>
                  </a:lnTo>
                  <a:lnTo>
                    <a:pt x="408808" y="596900"/>
                  </a:lnTo>
                  <a:lnTo>
                    <a:pt x="411879" y="594360"/>
                  </a:lnTo>
                  <a:lnTo>
                    <a:pt x="390363" y="594360"/>
                  </a:lnTo>
                  <a:lnTo>
                    <a:pt x="387282" y="591820"/>
                  </a:lnTo>
                  <a:lnTo>
                    <a:pt x="390363" y="591820"/>
                  </a:lnTo>
                  <a:lnTo>
                    <a:pt x="390363" y="585470"/>
                  </a:lnTo>
                  <a:lnTo>
                    <a:pt x="393437" y="584200"/>
                  </a:lnTo>
                  <a:close/>
                </a:path>
                <a:path w="676909" h="685800">
                  <a:moveTo>
                    <a:pt x="433394" y="609600"/>
                  </a:moveTo>
                  <a:lnTo>
                    <a:pt x="430323" y="609600"/>
                  </a:lnTo>
                  <a:lnTo>
                    <a:pt x="430323" y="612140"/>
                  </a:lnTo>
                  <a:lnTo>
                    <a:pt x="436464" y="612140"/>
                  </a:lnTo>
                  <a:lnTo>
                    <a:pt x="433394" y="609600"/>
                  </a:lnTo>
                  <a:close/>
                </a:path>
                <a:path w="676909" h="685800">
                  <a:moveTo>
                    <a:pt x="478617" y="607785"/>
                  </a:moveTo>
                  <a:lnTo>
                    <a:pt x="476424" y="609600"/>
                  </a:lnTo>
                  <a:lnTo>
                    <a:pt x="482576" y="612140"/>
                  </a:lnTo>
                  <a:lnTo>
                    <a:pt x="485646" y="609600"/>
                  </a:lnTo>
                  <a:lnTo>
                    <a:pt x="479495" y="609600"/>
                  </a:lnTo>
                  <a:lnTo>
                    <a:pt x="478617" y="607785"/>
                  </a:lnTo>
                  <a:close/>
                </a:path>
                <a:path w="676909" h="685800">
                  <a:moveTo>
                    <a:pt x="485646" y="609600"/>
                  </a:moveTo>
                  <a:lnTo>
                    <a:pt x="482576" y="612140"/>
                  </a:lnTo>
                  <a:lnTo>
                    <a:pt x="491798" y="612140"/>
                  </a:lnTo>
                  <a:lnTo>
                    <a:pt x="485646" y="609600"/>
                  </a:lnTo>
                  <a:close/>
                </a:path>
                <a:path w="676909" h="685800">
                  <a:moveTo>
                    <a:pt x="144464" y="599699"/>
                  </a:moveTo>
                  <a:lnTo>
                    <a:pt x="141006" y="603250"/>
                  </a:lnTo>
                  <a:lnTo>
                    <a:pt x="137222" y="608471"/>
                  </a:lnTo>
                  <a:lnTo>
                    <a:pt x="138313" y="609600"/>
                  </a:lnTo>
                  <a:lnTo>
                    <a:pt x="144464" y="600710"/>
                  </a:lnTo>
                  <a:lnTo>
                    <a:pt x="144464" y="599699"/>
                  </a:lnTo>
                  <a:close/>
                </a:path>
                <a:path w="676909" h="685800">
                  <a:moveTo>
                    <a:pt x="155123" y="591820"/>
                  </a:moveTo>
                  <a:lnTo>
                    <a:pt x="147535" y="591820"/>
                  </a:lnTo>
                  <a:lnTo>
                    <a:pt x="150616" y="594360"/>
                  </a:lnTo>
                  <a:lnTo>
                    <a:pt x="145954" y="598170"/>
                  </a:lnTo>
                  <a:lnTo>
                    <a:pt x="144464" y="599699"/>
                  </a:lnTo>
                  <a:lnTo>
                    <a:pt x="144464" y="600710"/>
                  </a:lnTo>
                  <a:lnTo>
                    <a:pt x="138313" y="609600"/>
                  </a:lnTo>
                  <a:lnTo>
                    <a:pt x="184424" y="609600"/>
                  </a:lnTo>
                  <a:lnTo>
                    <a:pt x="184424" y="607060"/>
                  </a:lnTo>
                  <a:lnTo>
                    <a:pt x="187494" y="603250"/>
                  </a:lnTo>
                  <a:lnTo>
                    <a:pt x="187494" y="600710"/>
                  </a:lnTo>
                  <a:lnTo>
                    <a:pt x="199787" y="600710"/>
                  </a:lnTo>
                  <a:lnTo>
                    <a:pt x="199787" y="598170"/>
                  </a:lnTo>
                  <a:lnTo>
                    <a:pt x="178996" y="598170"/>
                  </a:lnTo>
                  <a:lnTo>
                    <a:pt x="160219" y="595630"/>
                  </a:lnTo>
                  <a:lnTo>
                    <a:pt x="155123" y="591820"/>
                  </a:lnTo>
                  <a:close/>
                </a:path>
                <a:path w="676909" h="685800">
                  <a:moveTo>
                    <a:pt x="187494" y="603250"/>
                  </a:moveTo>
                  <a:lnTo>
                    <a:pt x="184424" y="607060"/>
                  </a:lnTo>
                  <a:lnTo>
                    <a:pt x="190575" y="609600"/>
                  </a:lnTo>
                  <a:lnTo>
                    <a:pt x="196717" y="607060"/>
                  </a:lnTo>
                  <a:lnTo>
                    <a:pt x="193646" y="607060"/>
                  </a:lnTo>
                  <a:lnTo>
                    <a:pt x="187494" y="603250"/>
                  </a:lnTo>
                  <a:close/>
                </a:path>
                <a:path w="676909" h="685800">
                  <a:moveTo>
                    <a:pt x="295081" y="603250"/>
                  </a:moveTo>
                  <a:lnTo>
                    <a:pt x="292000" y="605158"/>
                  </a:lnTo>
                  <a:lnTo>
                    <a:pt x="292000" y="607060"/>
                  </a:lnTo>
                  <a:lnTo>
                    <a:pt x="288929" y="607060"/>
                  </a:lnTo>
                  <a:lnTo>
                    <a:pt x="288929" y="609600"/>
                  </a:lnTo>
                  <a:lnTo>
                    <a:pt x="292000" y="609600"/>
                  </a:lnTo>
                  <a:lnTo>
                    <a:pt x="295081" y="603250"/>
                  </a:lnTo>
                  <a:close/>
                </a:path>
                <a:path w="676909" h="685800">
                  <a:moveTo>
                    <a:pt x="310444" y="600710"/>
                  </a:moveTo>
                  <a:lnTo>
                    <a:pt x="295081" y="600710"/>
                  </a:lnTo>
                  <a:lnTo>
                    <a:pt x="295081" y="603250"/>
                  </a:lnTo>
                  <a:lnTo>
                    <a:pt x="292000" y="609600"/>
                  </a:lnTo>
                  <a:lnTo>
                    <a:pt x="295075" y="609600"/>
                  </a:lnTo>
                  <a:lnTo>
                    <a:pt x="298151" y="607060"/>
                  </a:lnTo>
                  <a:lnTo>
                    <a:pt x="298151" y="603250"/>
                  </a:lnTo>
                  <a:lnTo>
                    <a:pt x="317108" y="603250"/>
                  </a:lnTo>
                  <a:lnTo>
                    <a:pt x="316639" y="601980"/>
                  </a:lnTo>
                  <a:lnTo>
                    <a:pt x="310444" y="600710"/>
                  </a:lnTo>
                  <a:close/>
                </a:path>
                <a:path w="676909" h="685800">
                  <a:moveTo>
                    <a:pt x="481804" y="607696"/>
                  </a:moveTo>
                  <a:lnTo>
                    <a:pt x="479495" y="609600"/>
                  </a:lnTo>
                  <a:lnTo>
                    <a:pt x="488717" y="609600"/>
                  </a:lnTo>
                  <a:lnTo>
                    <a:pt x="481804" y="607696"/>
                  </a:lnTo>
                  <a:close/>
                </a:path>
                <a:path w="676909" h="685800">
                  <a:moveTo>
                    <a:pt x="488717" y="607060"/>
                  </a:moveTo>
                  <a:lnTo>
                    <a:pt x="482576" y="607060"/>
                  </a:lnTo>
                  <a:lnTo>
                    <a:pt x="481804" y="607696"/>
                  </a:lnTo>
                  <a:lnTo>
                    <a:pt x="488717" y="609600"/>
                  </a:lnTo>
                  <a:lnTo>
                    <a:pt x="488717" y="607060"/>
                  </a:lnTo>
                  <a:close/>
                </a:path>
                <a:path w="676909" h="685800">
                  <a:moveTo>
                    <a:pt x="146628" y="585470"/>
                  </a:moveTo>
                  <a:lnTo>
                    <a:pt x="141394" y="585470"/>
                  </a:lnTo>
                  <a:lnTo>
                    <a:pt x="141394" y="588010"/>
                  </a:lnTo>
                  <a:lnTo>
                    <a:pt x="138313" y="588010"/>
                  </a:lnTo>
                  <a:lnTo>
                    <a:pt x="131738" y="589280"/>
                  </a:lnTo>
                  <a:lnTo>
                    <a:pt x="127178" y="593090"/>
                  </a:lnTo>
                  <a:lnTo>
                    <a:pt x="126649" y="598170"/>
                  </a:lnTo>
                  <a:lnTo>
                    <a:pt x="132171" y="603250"/>
                  </a:lnTo>
                  <a:lnTo>
                    <a:pt x="137222" y="608471"/>
                  </a:lnTo>
                  <a:lnTo>
                    <a:pt x="141006" y="603250"/>
                  </a:lnTo>
                  <a:lnTo>
                    <a:pt x="144464" y="599699"/>
                  </a:lnTo>
                  <a:lnTo>
                    <a:pt x="144464" y="591820"/>
                  </a:lnTo>
                  <a:lnTo>
                    <a:pt x="155123" y="591820"/>
                  </a:lnTo>
                  <a:lnTo>
                    <a:pt x="146628" y="585470"/>
                  </a:lnTo>
                  <a:close/>
                </a:path>
                <a:path w="676909" h="685800">
                  <a:moveTo>
                    <a:pt x="534828" y="600710"/>
                  </a:moveTo>
                  <a:lnTo>
                    <a:pt x="516384" y="600710"/>
                  </a:lnTo>
                  <a:lnTo>
                    <a:pt x="519454" y="607060"/>
                  </a:lnTo>
                  <a:lnTo>
                    <a:pt x="527909" y="608330"/>
                  </a:lnTo>
                  <a:lnTo>
                    <a:pt x="531751" y="605790"/>
                  </a:lnTo>
                  <a:lnTo>
                    <a:pt x="533288" y="601980"/>
                  </a:lnTo>
                  <a:lnTo>
                    <a:pt x="534828" y="600710"/>
                  </a:lnTo>
                  <a:close/>
                </a:path>
                <a:path w="676909" h="685800">
                  <a:moveTo>
                    <a:pt x="478881" y="606298"/>
                  </a:moveTo>
                  <a:lnTo>
                    <a:pt x="478026" y="606563"/>
                  </a:lnTo>
                  <a:lnTo>
                    <a:pt x="478617" y="607785"/>
                  </a:lnTo>
                  <a:lnTo>
                    <a:pt x="479495" y="607060"/>
                  </a:lnTo>
                  <a:lnTo>
                    <a:pt x="478881" y="606298"/>
                  </a:lnTo>
                  <a:close/>
                </a:path>
                <a:path w="676909" h="685800">
                  <a:moveTo>
                    <a:pt x="488717" y="603250"/>
                  </a:moveTo>
                  <a:lnTo>
                    <a:pt x="478881" y="606298"/>
                  </a:lnTo>
                  <a:lnTo>
                    <a:pt x="479495" y="607060"/>
                  </a:lnTo>
                  <a:lnTo>
                    <a:pt x="481804" y="607696"/>
                  </a:lnTo>
                  <a:lnTo>
                    <a:pt x="482576" y="607060"/>
                  </a:lnTo>
                  <a:lnTo>
                    <a:pt x="488717" y="607060"/>
                  </a:lnTo>
                  <a:lnTo>
                    <a:pt x="488717" y="603250"/>
                  </a:lnTo>
                  <a:close/>
                </a:path>
                <a:path w="676909" h="685800">
                  <a:moveTo>
                    <a:pt x="193646" y="600710"/>
                  </a:moveTo>
                  <a:lnTo>
                    <a:pt x="187494" y="600710"/>
                  </a:lnTo>
                  <a:lnTo>
                    <a:pt x="187494" y="603250"/>
                  </a:lnTo>
                  <a:lnTo>
                    <a:pt x="193646" y="607060"/>
                  </a:lnTo>
                  <a:lnTo>
                    <a:pt x="195489" y="603250"/>
                  </a:lnTo>
                  <a:lnTo>
                    <a:pt x="190575" y="603250"/>
                  </a:lnTo>
                  <a:lnTo>
                    <a:pt x="193646" y="600710"/>
                  </a:lnTo>
                  <a:close/>
                </a:path>
                <a:path w="676909" h="685800">
                  <a:moveTo>
                    <a:pt x="261262" y="603250"/>
                  </a:moveTo>
                  <a:lnTo>
                    <a:pt x="258192" y="603250"/>
                  </a:lnTo>
                  <a:lnTo>
                    <a:pt x="258192" y="607060"/>
                  </a:lnTo>
                  <a:lnTo>
                    <a:pt x="264343" y="607060"/>
                  </a:lnTo>
                  <a:lnTo>
                    <a:pt x="261262" y="603250"/>
                  </a:lnTo>
                  <a:close/>
                </a:path>
                <a:path w="676909" h="685800">
                  <a:moveTo>
                    <a:pt x="273280" y="603250"/>
                  </a:moveTo>
                  <a:lnTo>
                    <a:pt x="261262" y="603250"/>
                  </a:lnTo>
                  <a:lnTo>
                    <a:pt x="264343" y="607060"/>
                  </a:lnTo>
                  <a:lnTo>
                    <a:pt x="270484" y="607060"/>
                  </a:lnTo>
                  <a:lnTo>
                    <a:pt x="273280" y="603250"/>
                  </a:lnTo>
                  <a:close/>
                </a:path>
                <a:path w="676909" h="685800">
                  <a:moveTo>
                    <a:pt x="301916" y="594360"/>
                  </a:moveTo>
                  <a:lnTo>
                    <a:pt x="292000" y="594360"/>
                  </a:lnTo>
                  <a:lnTo>
                    <a:pt x="295081" y="596900"/>
                  </a:lnTo>
                  <a:lnTo>
                    <a:pt x="292000" y="596900"/>
                  </a:lnTo>
                  <a:lnTo>
                    <a:pt x="285858" y="607060"/>
                  </a:lnTo>
                  <a:lnTo>
                    <a:pt x="288929" y="607060"/>
                  </a:lnTo>
                  <a:lnTo>
                    <a:pt x="292000" y="605158"/>
                  </a:lnTo>
                  <a:lnTo>
                    <a:pt x="292000" y="600710"/>
                  </a:lnTo>
                  <a:lnTo>
                    <a:pt x="310444" y="600710"/>
                  </a:lnTo>
                  <a:lnTo>
                    <a:pt x="302474" y="595630"/>
                  </a:lnTo>
                  <a:lnTo>
                    <a:pt x="301916" y="594360"/>
                  </a:lnTo>
                  <a:close/>
                </a:path>
                <a:path w="676909" h="685800">
                  <a:moveTo>
                    <a:pt x="301222" y="603250"/>
                  </a:moveTo>
                  <a:lnTo>
                    <a:pt x="298151" y="603250"/>
                  </a:lnTo>
                  <a:lnTo>
                    <a:pt x="298151" y="607060"/>
                  </a:lnTo>
                  <a:lnTo>
                    <a:pt x="301222" y="603250"/>
                  </a:lnTo>
                  <a:close/>
                </a:path>
                <a:path w="676909" h="685800">
                  <a:moveTo>
                    <a:pt x="365767" y="603250"/>
                  </a:moveTo>
                  <a:lnTo>
                    <a:pt x="365767" y="607060"/>
                  </a:lnTo>
                  <a:lnTo>
                    <a:pt x="374989" y="607060"/>
                  </a:lnTo>
                  <a:lnTo>
                    <a:pt x="365767" y="603250"/>
                  </a:lnTo>
                  <a:close/>
                </a:path>
                <a:path w="676909" h="685800">
                  <a:moveTo>
                    <a:pt x="374989" y="603250"/>
                  </a:moveTo>
                  <a:lnTo>
                    <a:pt x="365767" y="603250"/>
                  </a:lnTo>
                  <a:lnTo>
                    <a:pt x="374989" y="607060"/>
                  </a:lnTo>
                  <a:lnTo>
                    <a:pt x="374989" y="603250"/>
                  </a:lnTo>
                  <a:close/>
                </a:path>
                <a:path w="676909" h="685800">
                  <a:moveTo>
                    <a:pt x="476424" y="603250"/>
                  </a:moveTo>
                  <a:lnTo>
                    <a:pt x="476424" y="607060"/>
                  </a:lnTo>
                  <a:lnTo>
                    <a:pt x="478026" y="606563"/>
                  </a:lnTo>
                  <a:lnTo>
                    <a:pt x="476424" y="603250"/>
                  </a:lnTo>
                  <a:close/>
                </a:path>
                <a:path w="676909" h="685800">
                  <a:moveTo>
                    <a:pt x="478026" y="606563"/>
                  </a:moveTo>
                  <a:lnTo>
                    <a:pt x="476424" y="607060"/>
                  </a:lnTo>
                  <a:lnTo>
                    <a:pt x="478266" y="607060"/>
                  </a:lnTo>
                  <a:lnTo>
                    <a:pt x="478026" y="606563"/>
                  </a:lnTo>
                  <a:close/>
                </a:path>
                <a:path w="676909" h="685800">
                  <a:moveTo>
                    <a:pt x="476424" y="600710"/>
                  </a:moveTo>
                  <a:lnTo>
                    <a:pt x="476424" y="603250"/>
                  </a:lnTo>
                  <a:lnTo>
                    <a:pt x="478881" y="606298"/>
                  </a:lnTo>
                  <a:lnTo>
                    <a:pt x="488717" y="603250"/>
                  </a:lnTo>
                  <a:lnTo>
                    <a:pt x="510232" y="603250"/>
                  </a:lnTo>
                  <a:lnTo>
                    <a:pt x="510232" y="601980"/>
                  </a:lnTo>
                  <a:lnTo>
                    <a:pt x="491506" y="601980"/>
                  </a:lnTo>
                  <a:lnTo>
                    <a:pt x="476424" y="600710"/>
                  </a:lnTo>
                  <a:close/>
                </a:path>
                <a:path w="676909" h="685800">
                  <a:moveTo>
                    <a:pt x="295081" y="600710"/>
                  </a:moveTo>
                  <a:lnTo>
                    <a:pt x="292000" y="600710"/>
                  </a:lnTo>
                  <a:lnTo>
                    <a:pt x="292000" y="605158"/>
                  </a:lnTo>
                  <a:lnTo>
                    <a:pt x="295081" y="603250"/>
                  </a:lnTo>
                  <a:lnTo>
                    <a:pt x="295081" y="600710"/>
                  </a:lnTo>
                  <a:close/>
                </a:path>
                <a:path w="676909" h="685800">
                  <a:moveTo>
                    <a:pt x="196717" y="600710"/>
                  </a:moveTo>
                  <a:lnTo>
                    <a:pt x="193646" y="600710"/>
                  </a:lnTo>
                  <a:lnTo>
                    <a:pt x="190575" y="603250"/>
                  </a:lnTo>
                  <a:lnTo>
                    <a:pt x="195489" y="603250"/>
                  </a:lnTo>
                  <a:lnTo>
                    <a:pt x="196717" y="600710"/>
                  </a:lnTo>
                  <a:close/>
                </a:path>
                <a:path w="676909" h="685800">
                  <a:moveTo>
                    <a:pt x="300802" y="591820"/>
                  </a:moveTo>
                  <a:lnTo>
                    <a:pt x="292000" y="591820"/>
                  </a:lnTo>
                  <a:lnTo>
                    <a:pt x="282777" y="600710"/>
                  </a:lnTo>
                  <a:lnTo>
                    <a:pt x="282777" y="603250"/>
                  </a:lnTo>
                  <a:lnTo>
                    <a:pt x="285858" y="603250"/>
                  </a:lnTo>
                  <a:lnTo>
                    <a:pt x="292000" y="594360"/>
                  </a:lnTo>
                  <a:lnTo>
                    <a:pt x="301916" y="594360"/>
                  </a:lnTo>
                  <a:lnTo>
                    <a:pt x="300802" y="591820"/>
                  </a:lnTo>
                  <a:close/>
                </a:path>
                <a:path w="676909" h="685800">
                  <a:moveTo>
                    <a:pt x="292000" y="594360"/>
                  </a:moveTo>
                  <a:lnTo>
                    <a:pt x="285858" y="603250"/>
                  </a:lnTo>
                  <a:lnTo>
                    <a:pt x="288161" y="603250"/>
                  </a:lnTo>
                  <a:lnTo>
                    <a:pt x="292000" y="596900"/>
                  </a:lnTo>
                  <a:lnTo>
                    <a:pt x="295081" y="596900"/>
                  </a:lnTo>
                  <a:lnTo>
                    <a:pt x="292000" y="594360"/>
                  </a:lnTo>
                  <a:close/>
                </a:path>
                <a:path w="676909" h="685800">
                  <a:moveTo>
                    <a:pt x="551016" y="600710"/>
                  </a:moveTo>
                  <a:lnTo>
                    <a:pt x="534828" y="600710"/>
                  </a:lnTo>
                  <a:lnTo>
                    <a:pt x="544045" y="603250"/>
                  </a:lnTo>
                  <a:lnTo>
                    <a:pt x="549518" y="603250"/>
                  </a:lnTo>
                  <a:lnTo>
                    <a:pt x="551016" y="600710"/>
                  </a:lnTo>
                  <a:close/>
                </a:path>
                <a:path w="676909" h="685800">
                  <a:moveTo>
                    <a:pt x="525606" y="563880"/>
                  </a:moveTo>
                  <a:lnTo>
                    <a:pt x="522535" y="563880"/>
                  </a:lnTo>
                  <a:lnTo>
                    <a:pt x="522185" y="569201"/>
                  </a:lnTo>
                  <a:lnTo>
                    <a:pt x="522535" y="570230"/>
                  </a:lnTo>
                  <a:lnTo>
                    <a:pt x="522118" y="570230"/>
                  </a:lnTo>
                  <a:lnTo>
                    <a:pt x="521282" y="582930"/>
                  </a:lnTo>
                  <a:lnTo>
                    <a:pt x="507930" y="594360"/>
                  </a:lnTo>
                  <a:lnTo>
                    <a:pt x="488815" y="600710"/>
                  </a:lnTo>
                  <a:lnTo>
                    <a:pt x="476424" y="600710"/>
                  </a:lnTo>
                  <a:lnTo>
                    <a:pt x="491506" y="601980"/>
                  </a:lnTo>
                  <a:lnTo>
                    <a:pt x="509467" y="595630"/>
                  </a:lnTo>
                  <a:lnTo>
                    <a:pt x="523969" y="584200"/>
                  </a:lnTo>
                  <a:lnTo>
                    <a:pt x="527668" y="570230"/>
                  </a:lnTo>
                  <a:lnTo>
                    <a:pt x="522535" y="570230"/>
                  </a:lnTo>
                  <a:lnTo>
                    <a:pt x="522144" y="569826"/>
                  </a:lnTo>
                  <a:lnTo>
                    <a:pt x="527775" y="569826"/>
                  </a:lnTo>
                  <a:lnTo>
                    <a:pt x="528676" y="566420"/>
                  </a:lnTo>
                  <a:lnTo>
                    <a:pt x="525606" y="563880"/>
                  </a:lnTo>
                  <a:close/>
                </a:path>
                <a:path w="676909" h="685800">
                  <a:moveTo>
                    <a:pt x="528676" y="566420"/>
                  </a:moveTo>
                  <a:lnTo>
                    <a:pt x="523969" y="584200"/>
                  </a:lnTo>
                  <a:lnTo>
                    <a:pt x="509467" y="595630"/>
                  </a:lnTo>
                  <a:lnTo>
                    <a:pt x="491506" y="601980"/>
                  </a:lnTo>
                  <a:lnTo>
                    <a:pt x="510232" y="601980"/>
                  </a:lnTo>
                  <a:lnTo>
                    <a:pt x="510232" y="600710"/>
                  </a:lnTo>
                  <a:lnTo>
                    <a:pt x="551016" y="600710"/>
                  </a:lnTo>
                  <a:lnTo>
                    <a:pt x="553262" y="596900"/>
                  </a:lnTo>
                  <a:lnTo>
                    <a:pt x="561046" y="596900"/>
                  </a:lnTo>
                  <a:lnTo>
                    <a:pt x="564793" y="590550"/>
                  </a:lnTo>
                  <a:lnTo>
                    <a:pt x="563177" y="585470"/>
                  </a:lnTo>
                  <a:lnTo>
                    <a:pt x="553262" y="585470"/>
                  </a:lnTo>
                  <a:lnTo>
                    <a:pt x="552052" y="581660"/>
                  </a:lnTo>
                  <a:lnTo>
                    <a:pt x="531747" y="581660"/>
                  </a:lnTo>
                  <a:lnTo>
                    <a:pt x="531747" y="579120"/>
                  </a:lnTo>
                  <a:lnTo>
                    <a:pt x="528676" y="579120"/>
                  </a:lnTo>
                  <a:lnTo>
                    <a:pt x="528676" y="566420"/>
                  </a:lnTo>
                  <a:close/>
                </a:path>
                <a:path w="676909" h="685800">
                  <a:moveTo>
                    <a:pt x="252040" y="596900"/>
                  </a:moveTo>
                  <a:lnTo>
                    <a:pt x="199787" y="596900"/>
                  </a:lnTo>
                  <a:lnTo>
                    <a:pt x="199787" y="600710"/>
                  </a:lnTo>
                  <a:lnTo>
                    <a:pt x="245899" y="600710"/>
                  </a:lnTo>
                  <a:lnTo>
                    <a:pt x="252040" y="596900"/>
                  </a:lnTo>
                  <a:close/>
                </a:path>
                <a:path w="676909" h="685800">
                  <a:moveTo>
                    <a:pt x="374989" y="591820"/>
                  </a:moveTo>
                  <a:lnTo>
                    <a:pt x="371919" y="591820"/>
                  </a:lnTo>
                  <a:lnTo>
                    <a:pt x="381141" y="596900"/>
                  </a:lnTo>
                  <a:lnTo>
                    <a:pt x="368848" y="596900"/>
                  </a:lnTo>
                  <a:lnTo>
                    <a:pt x="376527" y="599440"/>
                  </a:lnTo>
                  <a:lnTo>
                    <a:pt x="375757" y="600710"/>
                  </a:lnTo>
                  <a:lnTo>
                    <a:pt x="387282" y="600710"/>
                  </a:lnTo>
                  <a:lnTo>
                    <a:pt x="380248" y="593268"/>
                  </a:lnTo>
                  <a:lnTo>
                    <a:pt x="374989" y="591820"/>
                  </a:lnTo>
                  <a:close/>
                </a:path>
                <a:path w="676909" h="685800">
                  <a:moveTo>
                    <a:pt x="380248" y="593268"/>
                  </a:moveTo>
                  <a:lnTo>
                    <a:pt x="387282" y="600710"/>
                  </a:lnTo>
                  <a:lnTo>
                    <a:pt x="384212" y="594360"/>
                  </a:lnTo>
                  <a:lnTo>
                    <a:pt x="380248" y="593268"/>
                  </a:lnTo>
                  <a:close/>
                </a:path>
                <a:path w="676909" h="685800">
                  <a:moveTo>
                    <a:pt x="422299" y="582930"/>
                  </a:moveTo>
                  <a:lnTo>
                    <a:pt x="415000" y="582930"/>
                  </a:lnTo>
                  <a:lnTo>
                    <a:pt x="424171" y="585470"/>
                  </a:lnTo>
                  <a:lnTo>
                    <a:pt x="418020" y="588010"/>
                  </a:lnTo>
                  <a:lnTo>
                    <a:pt x="421101" y="588010"/>
                  </a:lnTo>
                  <a:lnTo>
                    <a:pt x="421101" y="591820"/>
                  </a:lnTo>
                  <a:lnTo>
                    <a:pt x="418020" y="591820"/>
                  </a:lnTo>
                  <a:lnTo>
                    <a:pt x="421101" y="594360"/>
                  </a:lnTo>
                  <a:lnTo>
                    <a:pt x="418020" y="594360"/>
                  </a:lnTo>
                  <a:lnTo>
                    <a:pt x="421101" y="596900"/>
                  </a:lnTo>
                  <a:lnTo>
                    <a:pt x="418020" y="596900"/>
                  </a:lnTo>
                  <a:lnTo>
                    <a:pt x="421101" y="600710"/>
                  </a:lnTo>
                  <a:lnTo>
                    <a:pt x="470272" y="600710"/>
                  </a:lnTo>
                  <a:lnTo>
                    <a:pt x="451978" y="593090"/>
                  </a:lnTo>
                  <a:lnTo>
                    <a:pt x="436852" y="588010"/>
                  </a:lnTo>
                  <a:lnTo>
                    <a:pt x="422299" y="582930"/>
                  </a:lnTo>
                  <a:close/>
                </a:path>
                <a:path w="676909" h="685800">
                  <a:moveTo>
                    <a:pt x="510232" y="581660"/>
                  </a:moveTo>
                  <a:lnTo>
                    <a:pt x="405727" y="581660"/>
                  </a:lnTo>
                  <a:lnTo>
                    <a:pt x="422299" y="582930"/>
                  </a:lnTo>
                  <a:lnTo>
                    <a:pt x="436852" y="588010"/>
                  </a:lnTo>
                  <a:lnTo>
                    <a:pt x="451978" y="593090"/>
                  </a:lnTo>
                  <a:lnTo>
                    <a:pt x="470272" y="600710"/>
                  </a:lnTo>
                  <a:lnTo>
                    <a:pt x="488815" y="600710"/>
                  </a:lnTo>
                  <a:lnTo>
                    <a:pt x="500284" y="596900"/>
                  </a:lnTo>
                  <a:lnTo>
                    <a:pt x="482576" y="596900"/>
                  </a:lnTo>
                  <a:lnTo>
                    <a:pt x="482576" y="591820"/>
                  </a:lnTo>
                  <a:lnTo>
                    <a:pt x="510897" y="591820"/>
                  </a:lnTo>
                  <a:lnTo>
                    <a:pt x="515348" y="588010"/>
                  </a:lnTo>
                  <a:lnTo>
                    <a:pt x="510232" y="588010"/>
                  </a:lnTo>
                  <a:lnTo>
                    <a:pt x="510232" y="581660"/>
                  </a:lnTo>
                  <a:close/>
                </a:path>
                <a:path w="676909" h="685800">
                  <a:moveTo>
                    <a:pt x="144464" y="563880"/>
                  </a:moveTo>
                  <a:lnTo>
                    <a:pt x="141394" y="566420"/>
                  </a:lnTo>
                  <a:lnTo>
                    <a:pt x="146628" y="585470"/>
                  </a:lnTo>
                  <a:lnTo>
                    <a:pt x="160219" y="595630"/>
                  </a:lnTo>
                  <a:lnTo>
                    <a:pt x="178996" y="598170"/>
                  </a:lnTo>
                  <a:lnTo>
                    <a:pt x="199787" y="596900"/>
                  </a:lnTo>
                  <a:lnTo>
                    <a:pt x="245899" y="596900"/>
                  </a:lnTo>
                  <a:lnTo>
                    <a:pt x="248969" y="594360"/>
                  </a:lnTo>
                  <a:lnTo>
                    <a:pt x="245899" y="594360"/>
                  </a:lnTo>
                  <a:lnTo>
                    <a:pt x="248969" y="593090"/>
                  </a:lnTo>
                  <a:lnTo>
                    <a:pt x="190953" y="593090"/>
                  </a:lnTo>
                  <a:lnTo>
                    <a:pt x="158343" y="590550"/>
                  </a:lnTo>
                  <a:lnTo>
                    <a:pt x="149091" y="572770"/>
                  </a:lnTo>
                  <a:lnTo>
                    <a:pt x="147535" y="572770"/>
                  </a:lnTo>
                  <a:lnTo>
                    <a:pt x="147535" y="569780"/>
                  </a:lnTo>
                  <a:lnTo>
                    <a:pt x="144464" y="563880"/>
                  </a:lnTo>
                  <a:close/>
                </a:path>
                <a:path w="676909" h="685800">
                  <a:moveTo>
                    <a:pt x="199787" y="596900"/>
                  </a:moveTo>
                  <a:lnTo>
                    <a:pt x="178996" y="598170"/>
                  </a:lnTo>
                  <a:lnTo>
                    <a:pt x="199787" y="598170"/>
                  </a:lnTo>
                  <a:lnTo>
                    <a:pt x="199787" y="596900"/>
                  </a:lnTo>
                  <a:close/>
                </a:path>
                <a:path w="676909" h="685800">
                  <a:moveTo>
                    <a:pt x="252040" y="591820"/>
                  </a:moveTo>
                  <a:lnTo>
                    <a:pt x="245899" y="596900"/>
                  </a:lnTo>
                  <a:lnTo>
                    <a:pt x="248969" y="596900"/>
                  </a:lnTo>
                  <a:lnTo>
                    <a:pt x="258192" y="594360"/>
                  </a:lnTo>
                  <a:lnTo>
                    <a:pt x="252040" y="591820"/>
                  </a:lnTo>
                  <a:close/>
                </a:path>
                <a:path w="676909" h="685800">
                  <a:moveTo>
                    <a:pt x="258192" y="594360"/>
                  </a:moveTo>
                  <a:lnTo>
                    <a:pt x="248969" y="596900"/>
                  </a:lnTo>
                  <a:lnTo>
                    <a:pt x="261262" y="596900"/>
                  </a:lnTo>
                  <a:lnTo>
                    <a:pt x="258192" y="594360"/>
                  </a:lnTo>
                  <a:close/>
                </a:path>
                <a:path w="676909" h="685800">
                  <a:moveTo>
                    <a:pt x="299327" y="585470"/>
                  </a:moveTo>
                  <a:lnTo>
                    <a:pt x="292000" y="585470"/>
                  </a:lnTo>
                  <a:lnTo>
                    <a:pt x="288929" y="588010"/>
                  </a:lnTo>
                  <a:lnTo>
                    <a:pt x="282777" y="591820"/>
                  </a:lnTo>
                  <a:lnTo>
                    <a:pt x="282777" y="596900"/>
                  </a:lnTo>
                  <a:lnTo>
                    <a:pt x="285858" y="594360"/>
                  </a:lnTo>
                  <a:lnTo>
                    <a:pt x="285858" y="591820"/>
                  </a:lnTo>
                  <a:lnTo>
                    <a:pt x="300802" y="591820"/>
                  </a:lnTo>
                  <a:lnTo>
                    <a:pt x="299688" y="589280"/>
                  </a:lnTo>
                  <a:lnTo>
                    <a:pt x="299327" y="585470"/>
                  </a:lnTo>
                  <a:close/>
                </a:path>
                <a:path w="676909" h="685800">
                  <a:moveTo>
                    <a:pt x="292000" y="591820"/>
                  </a:moveTo>
                  <a:lnTo>
                    <a:pt x="285858" y="591820"/>
                  </a:lnTo>
                  <a:lnTo>
                    <a:pt x="285858" y="594360"/>
                  </a:lnTo>
                  <a:lnTo>
                    <a:pt x="282777" y="596900"/>
                  </a:lnTo>
                  <a:lnTo>
                    <a:pt x="286730" y="596900"/>
                  </a:lnTo>
                  <a:lnTo>
                    <a:pt x="292000" y="591820"/>
                  </a:lnTo>
                  <a:close/>
                </a:path>
                <a:path w="676909" h="685800">
                  <a:moveTo>
                    <a:pt x="411879" y="594360"/>
                  </a:moveTo>
                  <a:lnTo>
                    <a:pt x="408808" y="596900"/>
                  </a:lnTo>
                  <a:lnTo>
                    <a:pt x="421101" y="596900"/>
                  </a:lnTo>
                  <a:lnTo>
                    <a:pt x="411879" y="594360"/>
                  </a:lnTo>
                  <a:close/>
                </a:path>
                <a:path w="676909" h="685800">
                  <a:moveTo>
                    <a:pt x="418020" y="594360"/>
                  </a:moveTo>
                  <a:lnTo>
                    <a:pt x="411879" y="594360"/>
                  </a:lnTo>
                  <a:lnTo>
                    <a:pt x="421101" y="596900"/>
                  </a:lnTo>
                  <a:lnTo>
                    <a:pt x="418020" y="594360"/>
                  </a:lnTo>
                  <a:close/>
                </a:path>
                <a:path w="676909" h="685800">
                  <a:moveTo>
                    <a:pt x="482576" y="591820"/>
                  </a:moveTo>
                  <a:lnTo>
                    <a:pt x="482576" y="596900"/>
                  </a:lnTo>
                  <a:lnTo>
                    <a:pt x="485646" y="596900"/>
                  </a:lnTo>
                  <a:lnTo>
                    <a:pt x="485646" y="594360"/>
                  </a:lnTo>
                  <a:lnTo>
                    <a:pt x="482576" y="591820"/>
                  </a:lnTo>
                  <a:close/>
                </a:path>
                <a:path w="676909" h="685800">
                  <a:moveTo>
                    <a:pt x="510897" y="591820"/>
                  </a:moveTo>
                  <a:lnTo>
                    <a:pt x="482576" y="591820"/>
                  </a:lnTo>
                  <a:lnTo>
                    <a:pt x="485646" y="594360"/>
                  </a:lnTo>
                  <a:lnTo>
                    <a:pt x="485646" y="596900"/>
                  </a:lnTo>
                  <a:lnTo>
                    <a:pt x="500284" y="596900"/>
                  </a:lnTo>
                  <a:lnTo>
                    <a:pt x="507930" y="594360"/>
                  </a:lnTo>
                  <a:lnTo>
                    <a:pt x="510897" y="591820"/>
                  </a:lnTo>
                  <a:close/>
                </a:path>
                <a:path w="676909" h="685800">
                  <a:moveTo>
                    <a:pt x="252040" y="591820"/>
                  </a:moveTo>
                  <a:lnTo>
                    <a:pt x="245899" y="594360"/>
                  </a:lnTo>
                  <a:lnTo>
                    <a:pt x="248969" y="594360"/>
                  </a:lnTo>
                  <a:lnTo>
                    <a:pt x="252040" y="591820"/>
                  </a:lnTo>
                  <a:close/>
                </a:path>
                <a:path w="676909" h="685800">
                  <a:moveTo>
                    <a:pt x="405727" y="581660"/>
                  </a:moveTo>
                  <a:lnTo>
                    <a:pt x="399586" y="581660"/>
                  </a:lnTo>
                  <a:lnTo>
                    <a:pt x="390363" y="585470"/>
                  </a:lnTo>
                  <a:lnTo>
                    <a:pt x="390363" y="591820"/>
                  </a:lnTo>
                  <a:lnTo>
                    <a:pt x="387282" y="591820"/>
                  </a:lnTo>
                  <a:lnTo>
                    <a:pt x="390363" y="594360"/>
                  </a:lnTo>
                  <a:lnTo>
                    <a:pt x="397808" y="586740"/>
                  </a:lnTo>
                  <a:lnTo>
                    <a:pt x="406116" y="584200"/>
                  </a:lnTo>
                  <a:lnTo>
                    <a:pt x="415000" y="582930"/>
                  </a:lnTo>
                  <a:lnTo>
                    <a:pt x="422299" y="582930"/>
                  </a:lnTo>
                  <a:lnTo>
                    <a:pt x="405727" y="581660"/>
                  </a:lnTo>
                  <a:close/>
                </a:path>
                <a:path w="676909" h="685800">
                  <a:moveTo>
                    <a:pt x="415000" y="582930"/>
                  </a:moveTo>
                  <a:lnTo>
                    <a:pt x="406116" y="584200"/>
                  </a:lnTo>
                  <a:lnTo>
                    <a:pt x="397808" y="586740"/>
                  </a:lnTo>
                  <a:lnTo>
                    <a:pt x="390363" y="594360"/>
                  </a:lnTo>
                  <a:lnTo>
                    <a:pt x="408808" y="594360"/>
                  </a:lnTo>
                  <a:lnTo>
                    <a:pt x="411879" y="591820"/>
                  </a:lnTo>
                  <a:lnTo>
                    <a:pt x="405727" y="591820"/>
                  </a:lnTo>
                  <a:lnTo>
                    <a:pt x="405727" y="588010"/>
                  </a:lnTo>
                  <a:lnTo>
                    <a:pt x="411879" y="585470"/>
                  </a:lnTo>
                  <a:lnTo>
                    <a:pt x="424171" y="585470"/>
                  </a:lnTo>
                  <a:lnTo>
                    <a:pt x="415000" y="582930"/>
                  </a:lnTo>
                  <a:close/>
                </a:path>
                <a:path w="676909" h="685800">
                  <a:moveTo>
                    <a:pt x="411879" y="591820"/>
                  </a:moveTo>
                  <a:lnTo>
                    <a:pt x="408808" y="594360"/>
                  </a:lnTo>
                  <a:lnTo>
                    <a:pt x="421101" y="594360"/>
                  </a:lnTo>
                  <a:lnTo>
                    <a:pt x="411879" y="591820"/>
                  </a:lnTo>
                  <a:close/>
                </a:path>
                <a:path w="676909" h="685800">
                  <a:moveTo>
                    <a:pt x="418020" y="591820"/>
                  </a:moveTo>
                  <a:lnTo>
                    <a:pt x="411879" y="591820"/>
                  </a:lnTo>
                  <a:lnTo>
                    <a:pt x="421101" y="594360"/>
                  </a:lnTo>
                  <a:lnTo>
                    <a:pt x="418020" y="591820"/>
                  </a:lnTo>
                  <a:close/>
                </a:path>
                <a:path w="676909" h="685800">
                  <a:moveTo>
                    <a:pt x="378879" y="591820"/>
                  </a:moveTo>
                  <a:lnTo>
                    <a:pt x="374989" y="591820"/>
                  </a:lnTo>
                  <a:lnTo>
                    <a:pt x="380248" y="593268"/>
                  </a:lnTo>
                  <a:lnTo>
                    <a:pt x="378879" y="591820"/>
                  </a:lnTo>
                  <a:close/>
                </a:path>
                <a:path w="676909" h="685800">
                  <a:moveTo>
                    <a:pt x="150616" y="563880"/>
                  </a:moveTo>
                  <a:lnTo>
                    <a:pt x="147535" y="563880"/>
                  </a:lnTo>
                  <a:lnTo>
                    <a:pt x="147559" y="569826"/>
                  </a:lnTo>
                  <a:lnTo>
                    <a:pt x="158343" y="590550"/>
                  </a:lnTo>
                  <a:lnTo>
                    <a:pt x="190953" y="593090"/>
                  </a:lnTo>
                  <a:lnTo>
                    <a:pt x="228750" y="584200"/>
                  </a:lnTo>
                  <a:lnTo>
                    <a:pt x="258192" y="579120"/>
                  </a:lnTo>
                  <a:lnTo>
                    <a:pt x="153686" y="579120"/>
                  </a:lnTo>
                  <a:lnTo>
                    <a:pt x="153686" y="575310"/>
                  </a:lnTo>
                  <a:lnTo>
                    <a:pt x="150616" y="575310"/>
                  </a:lnTo>
                  <a:lnTo>
                    <a:pt x="150616" y="563880"/>
                  </a:lnTo>
                  <a:close/>
                </a:path>
                <a:path w="676909" h="685800">
                  <a:moveTo>
                    <a:pt x="273565" y="579120"/>
                  </a:moveTo>
                  <a:lnTo>
                    <a:pt x="258192" y="579120"/>
                  </a:lnTo>
                  <a:lnTo>
                    <a:pt x="228750" y="584200"/>
                  </a:lnTo>
                  <a:lnTo>
                    <a:pt x="190953" y="593090"/>
                  </a:lnTo>
                  <a:lnTo>
                    <a:pt x="248969" y="593090"/>
                  </a:lnTo>
                  <a:lnTo>
                    <a:pt x="252040" y="591820"/>
                  </a:lnTo>
                  <a:lnTo>
                    <a:pt x="248969" y="588010"/>
                  </a:lnTo>
                  <a:lnTo>
                    <a:pt x="248969" y="585470"/>
                  </a:lnTo>
                  <a:lnTo>
                    <a:pt x="245899" y="585470"/>
                  </a:lnTo>
                  <a:lnTo>
                    <a:pt x="255456" y="581660"/>
                  </a:lnTo>
                  <a:lnTo>
                    <a:pt x="276022" y="581660"/>
                  </a:lnTo>
                  <a:lnTo>
                    <a:pt x="273565" y="579120"/>
                  </a:lnTo>
                  <a:close/>
                </a:path>
                <a:path w="676909" h="685800">
                  <a:moveTo>
                    <a:pt x="141394" y="566420"/>
                  </a:moveTo>
                  <a:lnTo>
                    <a:pt x="126020" y="566420"/>
                  </a:lnTo>
                  <a:lnTo>
                    <a:pt x="119878" y="572770"/>
                  </a:lnTo>
                  <a:lnTo>
                    <a:pt x="116797" y="572770"/>
                  </a:lnTo>
                  <a:lnTo>
                    <a:pt x="110797" y="575310"/>
                  </a:lnTo>
                  <a:lnTo>
                    <a:pt x="103353" y="579120"/>
                  </a:lnTo>
                  <a:lnTo>
                    <a:pt x="96485" y="585470"/>
                  </a:lnTo>
                  <a:lnTo>
                    <a:pt x="92212" y="591820"/>
                  </a:lnTo>
                  <a:lnTo>
                    <a:pt x="113344" y="591820"/>
                  </a:lnTo>
                  <a:lnTo>
                    <a:pt x="128088" y="589280"/>
                  </a:lnTo>
                  <a:lnTo>
                    <a:pt x="141394" y="585470"/>
                  </a:lnTo>
                  <a:lnTo>
                    <a:pt x="146628" y="585470"/>
                  </a:lnTo>
                  <a:lnTo>
                    <a:pt x="141394" y="566420"/>
                  </a:lnTo>
                  <a:close/>
                </a:path>
                <a:path w="676909" h="685800">
                  <a:moveTo>
                    <a:pt x="261262" y="588010"/>
                  </a:moveTo>
                  <a:lnTo>
                    <a:pt x="248969" y="588010"/>
                  </a:lnTo>
                  <a:lnTo>
                    <a:pt x="252040" y="591820"/>
                  </a:lnTo>
                  <a:lnTo>
                    <a:pt x="261262" y="588010"/>
                  </a:lnTo>
                  <a:close/>
                </a:path>
                <a:path w="676909" h="685800">
                  <a:moveTo>
                    <a:pt x="239747" y="566420"/>
                  </a:moveTo>
                  <a:lnTo>
                    <a:pt x="159838" y="566420"/>
                  </a:lnTo>
                  <a:lnTo>
                    <a:pt x="159838" y="575310"/>
                  </a:lnTo>
                  <a:lnTo>
                    <a:pt x="156757" y="579120"/>
                  </a:lnTo>
                  <a:lnTo>
                    <a:pt x="273565" y="579120"/>
                  </a:lnTo>
                  <a:lnTo>
                    <a:pt x="279707" y="585470"/>
                  </a:lnTo>
                  <a:lnTo>
                    <a:pt x="276636" y="588010"/>
                  </a:lnTo>
                  <a:lnTo>
                    <a:pt x="261262" y="588010"/>
                  </a:lnTo>
                  <a:lnTo>
                    <a:pt x="261262" y="591820"/>
                  </a:lnTo>
                  <a:lnTo>
                    <a:pt x="281471" y="591820"/>
                  </a:lnTo>
                  <a:lnTo>
                    <a:pt x="285612" y="588010"/>
                  </a:lnTo>
                  <a:lnTo>
                    <a:pt x="292000" y="585470"/>
                  </a:lnTo>
                  <a:lnTo>
                    <a:pt x="299327" y="585470"/>
                  </a:lnTo>
                  <a:lnTo>
                    <a:pt x="299207" y="584200"/>
                  </a:lnTo>
                  <a:lnTo>
                    <a:pt x="298679" y="581660"/>
                  </a:lnTo>
                  <a:lnTo>
                    <a:pt x="285858" y="581660"/>
                  </a:lnTo>
                  <a:lnTo>
                    <a:pt x="281255" y="575310"/>
                  </a:lnTo>
                  <a:lnTo>
                    <a:pt x="162909" y="575310"/>
                  </a:lnTo>
                  <a:lnTo>
                    <a:pt x="162909" y="572770"/>
                  </a:lnTo>
                  <a:lnTo>
                    <a:pt x="242823" y="572770"/>
                  </a:lnTo>
                  <a:lnTo>
                    <a:pt x="239747" y="570230"/>
                  </a:lnTo>
                  <a:lnTo>
                    <a:pt x="239747" y="566420"/>
                  </a:lnTo>
                  <a:close/>
                </a:path>
                <a:path w="676909" h="685800">
                  <a:moveTo>
                    <a:pt x="405727" y="588010"/>
                  </a:moveTo>
                  <a:lnTo>
                    <a:pt x="405727" y="591820"/>
                  </a:lnTo>
                  <a:lnTo>
                    <a:pt x="421101" y="591820"/>
                  </a:lnTo>
                  <a:lnTo>
                    <a:pt x="405727" y="588010"/>
                  </a:lnTo>
                  <a:close/>
                </a:path>
                <a:path w="676909" h="685800">
                  <a:moveTo>
                    <a:pt x="411879" y="585470"/>
                  </a:moveTo>
                  <a:lnTo>
                    <a:pt x="405727" y="588010"/>
                  </a:lnTo>
                  <a:lnTo>
                    <a:pt x="421101" y="591820"/>
                  </a:lnTo>
                  <a:lnTo>
                    <a:pt x="421101" y="588010"/>
                  </a:lnTo>
                  <a:lnTo>
                    <a:pt x="418020" y="588010"/>
                  </a:lnTo>
                  <a:lnTo>
                    <a:pt x="411879" y="585470"/>
                  </a:lnTo>
                  <a:close/>
                </a:path>
                <a:path w="676909" h="685800">
                  <a:moveTo>
                    <a:pt x="258192" y="581660"/>
                  </a:moveTo>
                  <a:lnTo>
                    <a:pt x="248969" y="585470"/>
                  </a:lnTo>
                  <a:lnTo>
                    <a:pt x="248969" y="588010"/>
                  </a:lnTo>
                  <a:lnTo>
                    <a:pt x="254087" y="585896"/>
                  </a:lnTo>
                  <a:lnTo>
                    <a:pt x="258192" y="581660"/>
                  </a:lnTo>
                  <a:close/>
                </a:path>
                <a:path w="676909" h="685800">
                  <a:moveTo>
                    <a:pt x="258192" y="585470"/>
                  </a:moveTo>
                  <a:lnTo>
                    <a:pt x="255121" y="585470"/>
                  </a:lnTo>
                  <a:lnTo>
                    <a:pt x="254087" y="585896"/>
                  </a:lnTo>
                  <a:lnTo>
                    <a:pt x="252040" y="588010"/>
                  </a:lnTo>
                  <a:lnTo>
                    <a:pt x="264343" y="588010"/>
                  </a:lnTo>
                  <a:lnTo>
                    <a:pt x="258192" y="585470"/>
                  </a:lnTo>
                  <a:close/>
                </a:path>
                <a:path w="676909" h="685800">
                  <a:moveTo>
                    <a:pt x="261883" y="585470"/>
                  </a:moveTo>
                  <a:lnTo>
                    <a:pt x="258192" y="585470"/>
                  </a:lnTo>
                  <a:lnTo>
                    <a:pt x="264343" y="588010"/>
                  </a:lnTo>
                  <a:lnTo>
                    <a:pt x="261883" y="585470"/>
                  </a:lnTo>
                  <a:close/>
                </a:path>
                <a:path w="676909" h="685800">
                  <a:moveTo>
                    <a:pt x="258192" y="581660"/>
                  </a:moveTo>
                  <a:lnTo>
                    <a:pt x="264343" y="588010"/>
                  </a:lnTo>
                  <a:lnTo>
                    <a:pt x="276636" y="588010"/>
                  </a:lnTo>
                  <a:lnTo>
                    <a:pt x="273723" y="585470"/>
                  </a:lnTo>
                  <a:lnTo>
                    <a:pt x="264343" y="585470"/>
                  </a:lnTo>
                  <a:lnTo>
                    <a:pt x="258192" y="581660"/>
                  </a:lnTo>
                  <a:close/>
                </a:path>
                <a:path w="676909" h="685800">
                  <a:moveTo>
                    <a:pt x="276022" y="581660"/>
                  </a:moveTo>
                  <a:lnTo>
                    <a:pt x="264726" y="581660"/>
                  </a:lnTo>
                  <a:lnTo>
                    <a:pt x="272267" y="584200"/>
                  </a:lnTo>
                  <a:lnTo>
                    <a:pt x="276636" y="588010"/>
                  </a:lnTo>
                  <a:lnTo>
                    <a:pt x="279707" y="585470"/>
                  </a:lnTo>
                  <a:lnTo>
                    <a:pt x="276022" y="581660"/>
                  </a:lnTo>
                  <a:close/>
                </a:path>
                <a:path w="676909" h="685800">
                  <a:moveTo>
                    <a:pt x="424171" y="585470"/>
                  </a:moveTo>
                  <a:lnTo>
                    <a:pt x="411879" y="585470"/>
                  </a:lnTo>
                  <a:lnTo>
                    <a:pt x="418020" y="588010"/>
                  </a:lnTo>
                  <a:lnTo>
                    <a:pt x="424171" y="585470"/>
                  </a:lnTo>
                  <a:close/>
                </a:path>
                <a:path w="676909" h="685800">
                  <a:moveTo>
                    <a:pt x="485646" y="570230"/>
                  </a:moveTo>
                  <a:lnTo>
                    <a:pt x="411879" y="570230"/>
                  </a:lnTo>
                  <a:lnTo>
                    <a:pt x="411879" y="579120"/>
                  </a:lnTo>
                  <a:lnTo>
                    <a:pt x="510232" y="579120"/>
                  </a:lnTo>
                  <a:lnTo>
                    <a:pt x="510232" y="588010"/>
                  </a:lnTo>
                  <a:lnTo>
                    <a:pt x="513313" y="579120"/>
                  </a:lnTo>
                  <a:lnTo>
                    <a:pt x="513313" y="575310"/>
                  </a:lnTo>
                  <a:lnTo>
                    <a:pt x="479495" y="575310"/>
                  </a:lnTo>
                  <a:lnTo>
                    <a:pt x="485646" y="570230"/>
                  </a:lnTo>
                  <a:close/>
                </a:path>
                <a:path w="676909" h="685800">
                  <a:moveTo>
                    <a:pt x="513313" y="579120"/>
                  </a:moveTo>
                  <a:lnTo>
                    <a:pt x="510232" y="588010"/>
                  </a:lnTo>
                  <a:lnTo>
                    <a:pt x="515348" y="588010"/>
                  </a:lnTo>
                  <a:lnTo>
                    <a:pt x="518315" y="585470"/>
                  </a:lnTo>
                  <a:lnTo>
                    <a:pt x="513313" y="585470"/>
                  </a:lnTo>
                  <a:lnTo>
                    <a:pt x="513313" y="579120"/>
                  </a:lnTo>
                  <a:close/>
                </a:path>
                <a:path w="676909" h="685800">
                  <a:moveTo>
                    <a:pt x="258192" y="581660"/>
                  </a:moveTo>
                  <a:lnTo>
                    <a:pt x="254087" y="585896"/>
                  </a:lnTo>
                  <a:lnTo>
                    <a:pt x="255121" y="585470"/>
                  </a:lnTo>
                  <a:lnTo>
                    <a:pt x="261883" y="585470"/>
                  </a:lnTo>
                  <a:lnTo>
                    <a:pt x="258192" y="581660"/>
                  </a:lnTo>
                  <a:close/>
                </a:path>
                <a:path w="676909" h="685800">
                  <a:moveTo>
                    <a:pt x="258192" y="581660"/>
                  </a:moveTo>
                  <a:lnTo>
                    <a:pt x="255456" y="581660"/>
                  </a:lnTo>
                  <a:lnTo>
                    <a:pt x="245899" y="585470"/>
                  </a:lnTo>
                  <a:lnTo>
                    <a:pt x="248969" y="585470"/>
                  </a:lnTo>
                  <a:lnTo>
                    <a:pt x="258192" y="581660"/>
                  </a:lnTo>
                  <a:close/>
                </a:path>
                <a:path w="676909" h="685800">
                  <a:moveTo>
                    <a:pt x="264726" y="581660"/>
                  </a:moveTo>
                  <a:lnTo>
                    <a:pt x="258192" y="581660"/>
                  </a:lnTo>
                  <a:lnTo>
                    <a:pt x="264343" y="585470"/>
                  </a:lnTo>
                  <a:lnTo>
                    <a:pt x="273723" y="585470"/>
                  </a:lnTo>
                  <a:lnTo>
                    <a:pt x="272267" y="584200"/>
                  </a:lnTo>
                  <a:lnTo>
                    <a:pt x="264726" y="581660"/>
                  </a:lnTo>
                  <a:close/>
                </a:path>
                <a:path w="676909" h="685800">
                  <a:moveTo>
                    <a:pt x="516384" y="575310"/>
                  </a:moveTo>
                  <a:lnTo>
                    <a:pt x="513313" y="575310"/>
                  </a:lnTo>
                  <a:lnTo>
                    <a:pt x="513313" y="585470"/>
                  </a:lnTo>
                  <a:lnTo>
                    <a:pt x="516384" y="581660"/>
                  </a:lnTo>
                  <a:lnTo>
                    <a:pt x="516384" y="575310"/>
                  </a:lnTo>
                  <a:close/>
                </a:path>
                <a:path w="676909" h="685800">
                  <a:moveTo>
                    <a:pt x="516384" y="581660"/>
                  </a:moveTo>
                  <a:lnTo>
                    <a:pt x="513313" y="585470"/>
                  </a:lnTo>
                  <a:lnTo>
                    <a:pt x="516384" y="585470"/>
                  </a:lnTo>
                  <a:lnTo>
                    <a:pt x="516384" y="581660"/>
                  </a:lnTo>
                  <a:close/>
                </a:path>
                <a:path w="676909" h="685800">
                  <a:moveTo>
                    <a:pt x="519454" y="575310"/>
                  </a:moveTo>
                  <a:lnTo>
                    <a:pt x="516384" y="581660"/>
                  </a:lnTo>
                  <a:lnTo>
                    <a:pt x="516384" y="585470"/>
                  </a:lnTo>
                  <a:lnTo>
                    <a:pt x="519454" y="581660"/>
                  </a:lnTo>
                  <a:lnTo>
                    <a:pt x="519454" y="575310"/>
                  </a:lnTo>
                  <a:close/>
                </a:path>
                <a:path w="676909" h="685800">
                  <a:moveTo>
                    <a:pt x="522118" y="570230"/>
                  </a:moveTo>
                  <a:lnTo>
                    <a:pt x="501010" y="570230"/>
                  </a:lnTo>
                  <a:lnTo>
                    <a:pt x="504091" y="572770"/>
                  </a:lnTo>
                  <a:lnTo>
                    <a:pt x="501010" y="575310"/>
                  </a:lnTo>
                  <a:lnTo>
                    <a:pt x="519454" y="575310"/>
                  </a:lnTo>
                  <a:lnTo>
                    <a:pt x="519454" y="581660"/>
                  </a:lnTo>
                  <a:lnTo>
                    <a:pt x="516384" y="585470"/>
                  </a:lnTo>
                  <a:lnTo>
                    <a:pt x="518315" y="585470"/>
                  </a:lnTo>
                  <a:lnTo>
                    <a:pt x="521282" y="582930"/>
                  </a:lnTo>
                  <a:lnTo>
                    <a:pt x="522118" y="570230"/>
                  </a:lnTo>
                  <a:close/>
                </a:path>
                <a:path w="676909" h="685800">
                  <a:moveTo>
                    <a:pt x="562774" y="584200"/>
                  </a:moveTo>
                  <a:lnTo>
                    <a:pt x="553262" y="585470"/>
                  </a:lnTo>
                  <a:lnTo>
                    <a:pt x="563177" y="585470"/>
                  </a:lnTo>
                  <a:lnTo>
                    <a:pt x="562774" y="584200"/>
                  </a:lnTo>
                  <a:close/>
                </a:path>
                <a:path w="676909" h="685800">
                  <a:moveTo>
                    <a:pt x="298151" y="579120"/>
                  </a:moveTo>
                  <a:lnTo>
                    <a:pt x="292000" y="579120"/>
                  </a:lnTo>
                  <a:lnTo>
                    <a:pt x="288929" y="581660"/>
                  </a:lnTo>
                  <a:lnTo>
                    <a:pt x="298679" y="581660"/>
                  </a:lnTo>
                  <a:lnTo>
                    <a:pt x="298151" y="579120"/>
                  </a:lnTo>
                  <a:close/>
                </a:path>
                <a:path w="676909" h="685800">
                  <a:moveTo>
                    <a:pt x="519454" y="575310"/>
                  </a:moveTo>
                  <a:lnTo>
                    <a:pt x="516384" y="575310"/>
                  </a:lnTo>
                  <a:lnTo>
                    <a:pt x="516384" y="581660"/>
                  </a:lnTo>
                  <a:lnTo>
                    <a:pt x="519454" y="575310"/>
                  </a:lnTo>
                  <a:close/>
                </a:path>
                <a:path w="676909" h="685800">
                  <a:moveTo>
                    <a:pt x="546348" y="576580"/>
                  </a:moveTo>
                  <a:lnTo>
                    <a:pt x="540299" y="577850"/>
                  </a:lnTo>
                  <a:lnTo>
                    <a:pt x="534828" y="581660"/>
                  </a:lnTo>
                  <a:lnTo>
                    <a:pt x="552052" y="581660"/>
                  </a:lnTo>
                  <a:lnTo>
                    <a:pt x="551246" y="579120"/>
                  </a:lnTo>
                  <a:lnTo>
                    <a:pt x="546348" y="576580"/>
                  </a:lnTo>
                  <a:close/>
                </a:path>
                <a:path w="676909" h="685800">
                  <a:moveTo>
                    <a:pt x="156757" y="566420"/>
                  </a:moveTo>
                  <a:lnTo>
                    <a:pt x="153686" y="566420"/>
                  </a:lnTo>
                  <a:lnTo>
                    <a:pt x="153686" y="579120"/>
                  </a:lnTo>
                  <a:lnTo>
                    <a:pt x="156757" y="572770"/>
                  </a:lnTo>
                  <a:lnTo>
                    <a:pt x="156757" y="566420"/>
                  </a:lnTo>
                  <a:close/>
                </a:path>
                <a:path w="676909" h="685800">
                  <a:moveTo>
                    <a:pt x="156757" y="572770"/>
                  </a:moveTo>
                  <a:lnTo>
                    <a:pt x="153686" y="579120"/>
                  </a:lnTo>
                  <a:lnTo>
                    <a:pt x="156757" y="579120"/>
                  </a:lnTo>
                  <a:lnTo>
                    <a:pt x="156757" y="572770"/>
                  </a:lnTo>
                  <a:close/>
                </a:path>
                <a:path w="676909" h="685800">
                  <a:moveTo>
                    <a:pt x="159838" y="566420"/>
                  </a:moveTo>
                  <a:lnTo>
                    <a:pt x="156757" y="570230"/>
                  </a:lnTo>
                  <a:lnTo>
                    <a:pt x="156757" y="579120"/>
                  </a:lnTo>
                  <a:lnTo>
                    <a:pt x="159838" y="575310"/>
                  </a:lnTo>
                  <a:lnTo>
                    <a:pt x="159838" y="566420"/>
                  </a:lnTo>
                  <a:close/>
                </a:path>
                <a:path w="676909" h="685800">
                  <a:moveTo>
                    <a:pt x="592330" y="566420"/>
                  </a:moveTo>
                  <a:lnTo>
                    <a:pt x="562484" y="566420"/>
                  </a:lnTo>
                  <a:lnTo>
                    <a:pt x="564455" y="572770"/>
                  </a:lnTo>
                  <a:lnTo>
                    <a:pt x="569020" y="576580"/>
                  </a:lnTo>
                  <a:lnTo>
                    <a:pt x="574161" y="575310"/>
                  </a:lnTo>
                  <a:lnTo>
                    <a:pt x="577858" y="570230"/>
                  </a:lnTo>
                  <a:lnTo>
                    <a:pt x="584583" y="570230"/>
                  </a:lnTo>
                  <a:lnTo>
                    <a:pt x="590154" y="568960"/>
                  </a:lnTo>
                  <a:lnTo>
                    <a:pt x="592330" y="566420"/>
                  </a:lnTo>
                  <a:close/>
                </a:path>
                <a:path w="676909" h="685800">
                  <a:moveTo>
                    <a:pt x="239747" y="563880"/>
                  </a:moveTo>
                  <a:lnTo>
                    <a:pt x="150616" y="563880"/>
                  </a:lnTo>
                  <a:lnTo>
                    <a:pt x="150616" y="575310"/>
                  </a:lnTo>
                  <a:lnTo>
                    <a:pt x="153686" y="566420"/>
                  </a:lnTo>
                  <a:lnTo>
                    <a:pt x="239747" y="566420"/>
                  </a:lnTo>
                  <a:lnTo>
                    <a:pt x="239747" y="563880"/>
                  </a:lnTo>
                  <a:close/>
                </a:path>
                <a:path w="676909" h="685800">
                  <a:moveTo>
                    <a:pt x="153686" y="566420"/>
                  </a:moveTo>
                  <a:lnTo>
                    <a:pt x="150616" y="575310"/>
                  </a:lnTo>
                  <a:lnTo>
                    <a:pt x="153686" y="575310"/>
                  </a:lnTo>
                  <a:lnTo>
                    <a:pt x="153686" y="566420"/>
                  </a:lnTo>
                  <a:close/>
                </a:path>
                <a:path w="676909" h="685800">
                  <a:moveTo>
                    <a:pt x="242823" y="572770"/>
                  </a:moveTo>
                  <a:lnTo>
                    <a:pt x="162909" y="572770"/>
                  </a:lnTo>
                  <a:lnTo>
                    <a:pt x="162909" y="575310"/>
                  </a:lnTo>
                  <a:lnTo>
                    <a:pt x="245899" y="575310"/>
                  </a:lnTo>
                  <a:lnTo>
                    <a:pt x="242823" y="572770"/>
                  </a:lnTo>
                  <a:close/>
                </a:path>
                <a:path w="676909" h="685800">
                  <a:moveTo>
                    <a:pt x="233606" y="548640"/>
                  </a:moveTo>
                  <a:lnTo>
                    <a:pt x="239465" y="553720"/>
                  </a:lnTo>
                  <a:lnTo>
                    <a:pt x="243594" y="561340"/>
                  </a:lnTo>
                  <a:lnTo>
                    <a:pt x="246898" y="569826"/>
                  </a:lnTo>
                  <a:lnTo>
                    <a:pt x="248969" y="575310"/>
                  </a:lnTo>
                  <a:lnTo>
                    <a:pt x="281255" y="575310"/>
                  </a:lnTo>
                  <a:lnTo>
                    <a:pt x="260833" y="558800"/>
                  </a:lnTo>
                  <a:lnTo>
                    <a:pt x="254732" y="553720"/>
                  </a:lnTo>
                  <a:lnTo>
                    <a:pt x="245752" y="549910"/>
                  </a:lnTo>
                  <a:lnTo>
                    <a:pt x="233606" y="548640"/>
                  </a:lnTo>
                  <a:close/>
                </a:path>
                <a:path w="676909" h="685800">
                  <a:moveTo>
                    <a:pt x="401889" y="566420"/>
                  </a:moveTo>
                  <a:lnTo>
                    <a:pt x="395836" y="568960"/>
                  </a:lnTo>
                  <a:lnTo>
                    <a:pt x="390363" y="575310"/>
                  </a:lnTo>
                  <a:lnTo>
                    <a:pt x="408051" y="575310"/>
                  </a:lnTo>
                  <a:lnTo>
                    <a:pt x="406790" y="568960"/>
                  </a:lnTo>
                  <a:lnTo>
                    <a:pt x="401889" y="566420"/>
                  </a:lnTo>
                  <a:close/>
                </a:path>
                <a:path w="676909" h="685800">
                  <a:moveTo>
                    <a:pt x="443334" y="539750"/>
                  </a:moveTo>
                  <a:lnTo>
                    <a:pt x="437621" y="541020"/>
                  </a:lnTo>
                  <a:lnTo>
                    <a:pt x="433635" y="547370"/>
                  </a:lnTo>
                  <a:lnTo>
                    <a:pt x="433394" y="553720"/>
                  </a:lnTo>
                  <a:lnTo>
                    <a:pt x="423692" y="553720"/>
                  </a:lnTo>
                  <a:lnTo>
                    <a:pt x="420331" y="558800"/>
                  </a:lnTo>
                  <a:lnTo>
                    <a:pt x="420428" y="565150"/>
                  </a:lnTo>
                  <a:lnTo>
                    <a:pt x="421101" y="570230"/>
                  </a:lnTo>
                  <a:lnTo>
                    <a:pt x="485646" y="570230"/>
                  </a:lnTo>
                  <a:lnTo>
                    <a:pt x="479495" y="575310"/>
                  </a:lnTo>
                  <a:lnTo>
                    <a:pt x="482576" y="575310"/>
                  </a:lnTo>
                  <a:lnTo>
                    <a:pt x="485646" y="572770"/>
                  </a:lnTo>
                  <a:lnTo>
                    <a:pt x="494868" y="566420"/>
                  </a:lnTo>
                  <a:lnTo>
                    <a:pt x="518844" y="566420"/>
                  </a:lnTo>
                  <a:lnTo>
                    <a:pt x="516384" y="563880"/>
                  </a:lnTo>
                  <a:lnTo>
                    <a:pt x="494868" y="563880"/>
                  </a:lnTo>
                  <a:lnTo>
                    <a:pt x="494868" y="560070"/>
                  </a:lnTo>
                  <a:lnTo>
                    <a:pt x="479495" y="560070"/>
                  </a:lnTo>
                  <a:lnTo>
                    <a:pt x="479495" y="557530"/>
                  </a:lnTo>
                  <a:lnTo>
                    <a:pt x="476424" y="557530"/>
                  </a:lnTo>
                  <a:lnTo>
                    <a:pt x="476424" y="553720"/>
                  </a:lnTo>
                  <a:lnTo>
                    <a:pt x="482576" y="551180"/>
                  </a:lnTo>
                  <a:lnTo>
                    <a:pt x="487674" y="551180"/>
                  </a:lnTo>
                  <a:lnTo>
                    <a:pt x="485066" y="544830"/>
                  </a:lnTo>
                  <a:lnTo>
                    <a:pt x="448757" y="544830"/>
                  </a:lnTo>
                  <a:lnTo>
                    <a:pt x="443334" y="539750"/>
                  </a:lnTo>
                  <a:close/>
                </a:path>
                <a:path w="676909" h="685800">
                  <a:moveTo>
                    <a:pt x="496184" y="570230"/>
                  </a:moveTo>
                  <a:lnTo>
                    <a:pt x="489335" y="570230"/>
                  </a:lnTo>
                  <a:lnTo>
                    <a:pt x="485646" y="572770"/>
                  </a:lnTo>
                  <a:lnTo>
                    <a:pt x="482576" y="575310"/>
                  </a:lnTo>
                  <a:lnTo>
                    <a:pt x="497939" y="575310"/>
                  </a:lnTo>
                  <a:lnTo>
                    <a:pt x="496184" y="570230"/>
                  </a:lnTo>
                  <a:close/>
                </a:path>
                <a:path w="676909" h="685800">
                  <a:moveTo>
                    <a:pt x="518844" y="566420"/>
                  </a:moveTo>
                  <a:lnTo>
                    <a:pt x="494868" y="566420"/>
                  </a:lnTo>
                  <a:lnTo>
                    <a:pt x="497939" y="575310"/>
                  </a:lnTo>
                  <a:lnTo>
                    <a:pt x="501010" y="575310"/>
                  </a:lnTo>
                  <a:lnTo>
                    <a:pt x="504091" y="572770"/>
                  </a:lnTo>
                  <a:lnTo>
                    <a:pt x="501010" y="570230"/>
                  </a:lnTo>
                  <a:lnTo>
                    <a:pt x="522118" y="570230"/>
                  </a:lnTo>
                  <a:lnTo>
                    <a:pt x="522100" y="569780"/>
                  </a:lnTo>
                  <a:lnTo>
                    <a:pt x="518844" y="566420"/>
                  </a:lnTo>
                  <a:close/>
                </a:path>
                <a:path w="676909" h="685800">
                  <a:moveTo>
                    <a:pt x="559702" y="567690"/>
                  </a:moveTo>
                  <a:lnTo>
                    <a:pt x="544045" y="567690"/>
                  </a:lnTo>
                  <a:lnTo>
                    <a:pt x="545677" y="568960"/>
                  </a:lnTo>
                  <a:lnTo>
                    <a:pt x="550192" y="572770"/>
                  </a:lnTo>
                  <a:lnTo>
                    <a:pt x="556435" y="574040"/>
                  </a:lnTo>
                  <a:lnTo>
                    <a:pt x="558645" y="570230"/>
                  </a:lnTo>
                  <a:lnTo>
                    <a:pt x="559702" y="567690"/>
                  </a:lnTo>
                  <a:close/>
                </a:path>
                <a:path w="676909" h="685800">
                  <a:moveTo>
                    <a:pt x="147535" y="569780"/>
                  </a:moveTo>
                  <a:lnTo>
                    <a:pt x="147535" y="572770"/>
                  </a:lnTo>
                  <a:lnTo>
                    <a:pt x="149091" y="572770"/>
                  </a:lnTo>
                  <a:lnTo>
                    <a:pt x="147535" y="569780"/>
                  </a:lnTo>
                  <a:close/>
                </a:path>
                <a:path w="676909" h="685800">
                  <a:moveTo>
                    <a:pt x="159838" y="566420"/>
                  </a:moveTo>
                  <a:lnTo>
                    <a:pt x="156757" y="566420"/>
                  </a:lnTo>
                  <a:lnTo>
                    <a:pt x="156757" y="570230"/>
                  </a:lnTo>
                  <a:lnTo>
                    <a:pt x="159838" y="566420"/>
                  </a:lnTo>
                  <a:close/>
                </a:path>
                <a:path w="676909" h="685800">
                  <a:moveTo>
                    <a:pt x="522185" y="569201"/>
                  </a:moveTo>
                  <a:lnTo>
                    <a:pt x="522144" y="569826"/>
                  </a:lnTo>
                  <a:lnTo>
                    <a:pt x="522535" y="570230"/>
                  </a:lnTo>
                  <a:lnTo>
                    <a:pt x="522185" y="569201"/>
                  </a:lnTo>
                  <a:close/>
                </a:path>
                <a:path w="676909" h="685800">
                  <a:moveTo>
                    <a:pt x="593369" y="563880"/>
                  </a:moveTo>
                  <a:lnTo>
                    <a:pt x="525606" y="563880"/>
                  </a:lnTo>
                  <a:lnTo>
                    <a:pt x="528676" y="566420"/>
                  </a:lnTo>
                  <a:lnTo>
                    <a:pt x="531747" y="570230"/>
                  </a:lnTo>
                  <a:lnTo>
                    <a:pt x="537899" y="570230"/>
                  </a:lnTo>
                  <a:lnTo>
                    <a:pt x="542413" y="568960"/>
                  </a:lnTo>
                  <a:lnTo>
                    <a:pt x="544045" y="567690"/>
                  </a:lnTo>
                  <a:lnTo>
                    <a:pt x="559702" y="567690"/>
                  </a:lnTo>
                  <a:lnTo>
                    <a:pt x="562484" y="566420"/>
                  </a:lnTo>
                  <a:lnTo>
                    <a:pt x="592330" y="566420"/>
                  </a:lnTo>
                  <a:lnTo>
                    <a:pt x="593418" y="565150"/>
                  </a:lnTo>
                  <a:lnTo>
                    <a:pt x="593369" y="563880"/>
                  </a:lnTo>
                  <a:close/>
                </a:path>
                <a:path w="676909" h="685800">
                  <a:moveTo>
                    <a:pt x="517059" y="560070"/>
                  </a:moveTo>
                  <a:lnTo>
                    <a:pt x="507161" y="560070"/>
                  </a:lnTo>
                  <a:lnTo>
                    <a:pt x="510232" y="563880"/>
                  </a:lnTo>
                  <a:lnTo>
                    <a:pt x="516384" y="563880"/>
                  </a:lnTo>
                  <a:lnTo>
                    <a:pt x="522144" y="569826"/>
                  </a:lnTo>
                  <a:lnTo>
                    <a:pt x="522103" y="568960"/>
                  </a:lnTo>
                  <a:lnTo>
                    <a:pt x="519509" y="561340"/>
                  </a:lnTo>
                  <a:lnTo>
                    <a:pt x="517059" y="560070"/>
                  </a:lnTo>
                  <a:close/>
                </a:path>
                <a:path w="676909" h="685800">
                  <a:moveTo>
                    <a:pt x="147535" y="563880"/>
                  </a:moveTo>
                  <a:lnTo>
                    <a:pt x="144464" y="563880"/>
                  </a:lnTo>
                  <a:lnTo>
                    <a:pt x="147535" y="569780"/>
                  </a:lnTo>
                  <a:lnTo>
                    <a:pt x="147535" y="563880"/>
                  </a:lnTo>
                  <a:close/>
                </a:path>
                <a:path w="676909" h="685800">
                  <a:moveTo>
                    <a:pt x="544050" y="548640"/>
                  </a:moveTo>
                  <a:lnTo>
                    <a:pt x="540969" y="548640"/>
                  </a:lnTo>
                  <a:lnTo>
                    <a:pt x="531747" y="557530"/>
                  </a:lnTo>
                  <a:lnTo>
                    <a:pt x="512160" y="557530"/>
                  </a:lnTo>
                  <a:lnTo>
                    <a:pt x="519509" y="561340"/>
                  </a:lnTo>
                  <a:lnTo>
                    <a:pt x="522185" y="569201"/>
                  </a:lnTo>
                  <a:lnTo>
                    <a:pt x="522535" y="563880"/>
                  </a:lnTo>
                  <a:lnTo>
                    <a:pt x="593369" y="563880"/>
                  </a:lnTo>
                  <a:lnTo>
                    <a:pt x="593222" y="560070"/>
                  </a:lnTo>
                  <a:lnTo>
                    <a:pt x="595702" y="551180"/>
                  </a:lnTo>
                  <a:lnTo>
                    <a:pt x="547121" y="551180"/>
                  </a:lnTo>
                  <a:lnTo>
                    <a:pt x="544050" y="548640"/>
                  </a:lnTo>
                  <a:close/>
                </a:path>
                <a:path w="676909" h="685800">
                  <a:moveTo>
                    <a:pt x="114115" y="539750"/>
                  </a:moveTo>
                  <a:lnTo>
                    <a:pt x="104556" y="539750"/>
                  </a:lnTo>
                  <a:lnTo>
                    <a:pt x="95282" y="542290"/>
                  </a:lnTo>
                  <a:lnTo>
                    <a:pt x="88226" y="544830"/>
                  </a:lnTo>
                  <a:lnTo>
                    <a:pt x="77998" y="546100"/>
                  </a:lnTo>
                  <a:lnTo>
                    <a:pt x="67193" y="548640"/>
                  </a:lnTo>
                  <a:lnTo>
                    <a:pt x="58404" y="551180"/>
                  </a:lnTo>
                  <a:lnTo>
                    <a:pt x="63782" y="554990"/>
                  </a:lnTo>
                  <a:lnTo>
                    <a:pt x="76077" y="560070"/>
                  </a:lnTo>
                  <a:lnTo>
                    <a:pt x="89524" y="565150"/>
                  </a:lnTo>
                  <a:lnTo>
                    <a:pt x="98363" y="566420"/>
                  </a:lnTo>
                  <a:lnTo>
                    <a:pt x="103547" y="567690"/>
                  </a:lnTo>
                  <a:lnTo>
                    <a:pt x="109885" y="567690"/>
                  </a:lnTo>
                  <a:lnTo>
                    <a:pt x="117376" y="566420"/>
                  </a:lnTo>
                  <a:lnTo>
                    <a:pt x="141394" y="566420"/>
                  </a:lnTo>
                  <a:lnTo>
                    <a:pt x="144464" y="563880"/>
                  </a:lnTo>
                  <a:lnTo>
                    <a:pt x="239747" y="563880"/>
                  </a:lnTo>
                  <a:lnTo>
                    <a:pt x="237905" y="560070"/>
                  </a:lnTo>
                  <a:lnTo>
                    <a:pt x="169050" y="560070"/>
                  </a:lnTo>
                  <a:lnTo>
                    <a:pt x="159838" y="551180"/>
                  </a:lnTo>
                  <a:lnTo>
                    <a:pt x="159838" y="544830"/>
                  </a:lnTo>
                  <a:lnTo>
                    <a:pt x="135242" y="544830"/>
                  </a:lnTo>
                  <a:lnTo>
                    <a:pt x="124247" y="541020"/>
                  </a:lnTo>
                  <a:lnTo>
                    <a:pt x="114115" y="539750"/>
                  </a:lnTo>
                  <a:close/>
                </a:path>
                <a:path w="676909" h="685800">
                  <a:moveTo>
                    <a:pt x="512160" y="557530"/>
                  </a:moveTo>
                  <a:lnTo>
                    <a:pt x="503082" y="558800"/>
                  </a:lnTo>
                  <a:lnTo>
                    <a:pt x="494868" y="560070"/>
                  </a:lnTo>
                  <a:lnTo>
                    <a:pt x="494868" y="563880"/>
                  </a:lnTo>
                  <a:lnTo>
                    <a:pt x="501010" y="563880"/>
                  </a:lnTo>
                  <a:lnTo>
                    <a:pt x="507161" y="560070"/>
                  </a:lnTo>
                  <a:lnTo>
                    <a:pt x="517059" y="560070"/>
                  </a:lnTo>
                  <a:lnTo>
                    <a:pt x="512160" y="557530"/>
                  </a:lnTo>
                  <a:close/>
                </a:path>
                <a:path w="676909" h="685800">
                  <a:moveTo>
                    <a:pt x="507161" y="560070"/>
                  </a:moveTo>
                  <a:lnTo>
                    <a:pt x="501010" y="563880"/>
                  </a:lnTo>
                  <a:lnTo>
                    <a:pt x="510232" y="563880"/>
                  </a:lnTo>
                  <a:lnTo>
                    <a:pt x="507161" y="560070"/>
                  </a:lnTo>
                  <a:close/>
                </a:path>
                <a:path w="676909" h="685800">
                  <a:moveTo>
                    <a:pt x="172748" y="538480"/>
                  </a:moveTo>
                  <a:lnTo>
                    <a:pt x="165979" y="538480"/>
                  </a:lnTo>
                  <a:lnTo>
                    <a:pt x="159838" y="548640"/>
                  </a:lnTo>
                  <a:lnTo>
                    <a:pt x="159838" y="551180"/>
                  </a:lnTo>
                  <a:lnTo>
                    <a:pt x="169050" y="560070"/>
                  </a:lnTo>
                  <a:lnTo>
                    <a:pt x="172131" y="560070"/>
                  </a:lnTo>
                  <a:lnTo>
                    <a:pt x="172870" y="557530"/>
                  </a:lnTo>
                  <a:lnTo>
                    <a:pt x="169050" y="557530"/>
                  </a:lnTo>
                  <a:lnTo>
                    <a:pt x="169050" y="553720"/>
                  </a:lnTo>
                  <a:lnTo>
                    <a:pt x="165979" y="553720"/>
                  </a:lnTo>
                  <a:lnTo>
                    <a:pt x="165979" y="551180"/>
                  </a:lnTo>
                  <a:lnTo>
                    <a:pt x="166857" y="548640"/>
                  </a:lnTo>
                  <a:lnTo>
                    <a:pt x="165979" y="548640"/>
                  </a:lnTo>
                  <a:lnTo>
                    <a:pt x="165979" y="542290"/>
                  </a:lnTo>
                  <a:lnTo>
                    <a:pt x="174127" y="542290"/>
                  </a:lnTo>
                  <a:lnTo>
                    <a:pt x="174051" y="541020"/>
                  </a:lnTo>
                  <a:lnTo>
                    <a:pt x="172748" y="538480"/>
                  </a:lnTo>
                  <a:close/>
                </a:path>
                <a:path w="676909" h="685800">
                  <a:moveTo>
                    <a:pt x="156757" y="499110"/>
                  </a:moveTo>
                  <a:lnTo>
                    <a:pt x="147535" y="499110"/>
                  </a:lnTo>
                  <a:lnTo>
                    <a:pt x="153686" y="501650"/>
                  </a:lnTo>
                  <a:lnTo>
                    <a:pt x="156757" y="505460"/>
                  </a:lnTo>
                  <a:lnTo>
                    <a:pt x="150616" y="505460"/>
                  </a:lnTo>
                  <a:lnTo>
                    <a:pt x="153686" y="508000"/>
                  </a:lnTo>
                  <a:lnTo>
                    <a:pt x="147535" y="508000"/>
                  </a:lnTo>
                  <a:lnTo>
                    <a:pt x="150616" y="511810"/>
                  </a:lnTo>
                  <a:lnTo>
                    <a:pt x="153686" y="511810"/>
                  </a:lnTo>
                  <a:lnTo>
                    <a:pt x="156757" y="514350"/>
                  </a:lnTo>
                  <a:lnTo>
                    <a:pt x="152724" y="515620"/>
                  </a:lnTo>
                  <a:lnTo>
                    <a:pt x="147536" y="516890"/>
                  </a:lnTo>
                  <a:lnTo>
                    <a:pt x="163483" y="520700"/>
                  </a:lnTo>
                  <a:lnTo>
                    <a:pt x="173666" y="529590"/>
                  </a:lnTo>
                  <a:lnTo>
                    <a:pt x="176933" y="543560"/>
                  </a:lnTo>
                  <a:lnTo>
                    <a:pt x="172131" y="560070"/>
                  </a:lnTo>
                  <a:lnTo>
                    <a:pt x="237905" y="560070"/>
                  </a:lnTo>
                  <a:lnTo>
                    <a:pt x="236676" y="557530"/>
                  </a:lnTo>
                  <a:lnTo>
                    <a:pt x="231535" y="548640"/>
                  </a:lnTo>
                  <a:lnTo>
                    <a:pt x="212091" y="548640"/>
                  </a:lnTo>
                  <a:lnTo>
                    <a:pt x="209254" y="539750"/>
                  </a:lnTo>
                  <a:lnTo>
                    <a:pt x="207035" y="535940"/>
                  </a:lnTo>
                  <a:lnTo>
                    <a:pt x="181353" y="535940"/>
                  </a:lnTo>
                  <a:lnTo>
                    <a:pt x="176884" y="529590"/>
                  </a:lnTo>
                  <a:lnTo>
                    <a:pt x="173280" y="521970"/>
                  </a:lnTo>
                  <a:lnTo>
                    <a:pt x="171407" y="515620"/>
                  </a:lnTo>
                  <a:lnTo>
                    <a:pt x="172131" y="508000"/>
                  </a:lnTo>
                  <a:lnTo>
                    <a:pt x="172131" y="501650"/>
                  </a:lnTo>
                  <a:lnTo>
                    <a:pt x="159838" y="501650"/>
                  </a:lnTo>
                  <a:lnTo>
                    <a:pt x="156757" y="499110"/>
                  </a:lnTo>
                  <a:close/>
                </a:path>
                <a:path w="676909" h="685800">
                  <a:moveTo>
                    <a:pt x="485646" y="551180"/>
                  </a:moveTo>
                  <a:lnTo>
                    <a:pt x="482576" y="551180"/>
                  </a:lnTo>
                  <a:lnTo>
                    <a:pt x="476424" y="553720"/>
                  </a:lnTo>
                  <a:lnTo>
                    <a:pt x="476424" y="557530"/>
                  </a:lnTo>
                  <a:lnTo>
                    <a:pt x="479495" y="557530"/>
                  </a:lnTo>
                  <a:lnTo>
                    <a:pt x="479495" y="560070"/>
                  </a:lnTo>
                  <a:lnTo>
                    <a:pt x="485646" y="553720"/>
                  </a:lnTo>
                  <a:lnTo>
                    <a:pt x="485646" y="551180"/>
                  </a:lnTo>
                  <a:close/>
                </a:path>
                <a:path w="676909" h="685800">
                  <a:moveTo>
                    <a:pt x="487674" y="551180"/>
                  </a:moveTo>
                  <a:lnTo>
                    <a:pt x="485646" y="551180"/>
                  </a:lnTo>
                  <a:lnTo>
                    <a:pt x="485646" y="553720"/>
                  </a:lnTo>
                  <a:lnTo>
                    <a:pt x="479495" y="560070"/>
                  </a:lnTo>
                  <a:lnTo>
                    <a:pt x="494868" y="560070"/>
                  </a:lnTo>
                  <a:lnTo>
                    <a:pt x="503082" y="558800"/>
                  </a:lnTo>
                  <a:lnTo>
                    <a:pt x="512160" y="557530"/>
                  </a:lnTo>
                  <a:lnTo>
                    <a:pt x="531747" y="557530"/>
                  </a:lnTo>
                  <a:lnTo>
                    <a:pt x="525606" y="553720"/>
                  </a:lnTo>
                  <a:lnTo>
                    <a:pt x="488717" y="553720"/>
                  </a:lnTo>
                  <a:lnTo>
                    <a:pt x="487674" y="551180"/>
                  </a:lnTo>
                  <a:close/>
                </a:path>
                <a:path w="676909" h="685800">
                  <a:moveTo>
                    <a:pt x="174277" y="544830"/>
                  </a:moveTo>
                  <a:lnTo>
                    <a:pt x="169050" y="544830"/>
                  </a:lnTo>
                  <a:lnTo>
                    <a:pt x="172131" y="548640"/>
                  </a:lnTo>
                  <a:lnTo>
                    <a:pt x="169050" y="553720"/>
                  </a:lnTo>
                  <a:lnTo>
                    <a:pt x="169050" y="557530"/>
                  </a:lnTo>
                  <a:lnTo>
                    <a:pt x="174578" y="549910"/>
                  </a:lnTo>
                  <a:lnTo>
                    <a:pt x="174277" y="544830"/>
                  </a:lnTo>
                  <a:close/>
                </a:path>
                <a:path w="676909" h="685800">
                  <a:moveTo>
                    <a:pt x="141394" y="514350"/>
                  </a:moveTo>
                  <a:lnTo>
                    <a:pt x="98363" y="514350"/>
                  </a:lnTo>
                  <a:lnTo>
                    <a:pt x="101434" y="516890"/>
                  </a:lnTo>
                  <a:lnTo>
                    <a:pt x="117522" y="519430"/>
                  </a:lnTo>
                  <a:lnTo>
                    <a:pt x="133323" y="519430"/>
                  </a:lnTo>
                  <a:lnTo>
                    <a:pt x="148548" y="521970"/>
                  </a:lnTo>
                  <a:lnTo>
                    <a:pt x="162909" y="527050"/>
                  </a:lnTo>
                  <a:lnTo>
                    <a:pt x="169489" y="532130"/>
                  </a:lnTo>
                  <a:lnTo>
                    <a:pt x="174051" y="541020"/>
                  </a:lnTo>
                  <a:lnTo>
                    <a:pt x="174578" y="549910"/>
                  </a:lnTo>
                  <a:lnTo>
                    <a:pt x="169050" y="557530"/>
                  </a:lnTo>
                  <a:lnTo>
                    <a:pt x="172870" y="557530"/>
                  </a:lnTo>
                  <a:lnTo>
                    <a:pt x="176933" y="543560"/>
                  </a:lnTo>
                  <a:lnTo>
                    <a:pt x="173666" y="529590"/>
                  </a:lnTo>
                  <a:lnTo>
                    <a:pt x="163483" y="520700"/>
                  </a:lnTo>
                  <a:lnTo>
                    <a:pt x="147535" y="516890"/>
                  </a:lnTo>
                  <a:lnTo>
                    <a:pt x="144464" y="516890"/>
                  </a:lnTo>
                  <a:lnTo>
                    <a:pt x="141394" y="514350"/>
                  </a:lnTo>
                  <a:close/>
                </a:path>
                <a:path w="676909" h="685800">
                  <a:moveTo>
                    <a:pt x="174127" y="542290"/>
                  </a:moveTo>
                  <a:lnTo>
                    <a:pt x="169050" y="542290"/>
                  </a:lnTo>
                  <a:lnTo>
                    <a:pt x="165979" y="551180"/>
                  </a:lnTo>
                  <a:lnTo>
                    <a:pt x="165979" y="553720"/>
                  </a:lnTo>
                  <a:lnTo>
                    <a:pt x="169050" y="551180"/>
                  </a:lnTo>
                  <a:lnTo>
                    <a:pt x="169050" y="544830"/>
                  </a:lnTo>
                  <a:lnTo>
                    <a:pt x="174277" y="544830"/>
                  </a:lnTo>
                  <a:lnTo>
                    <a:pt x="174127" y="542290"/>
                  </a:lnTo>
                  <a:close/>
                </a:path>
                <a:path w="676909" h="685800">
                  <a:moveTo>
                    <a:pt x="169050" y="544830"/>
                  </a:moveTo>
                  <a:lnTo>
                    <a:pt x="169050" y="551180"/>
                  </a:lnTo>
                  <a:lnTo>
                    <a:pt x="165979" y="553720"/>
                  </a:lnTo>
                  <a:lnTo>
                    <a:pt x="169050" y="553720"/>
                  </a:lnTo>
                  <a:lnTo>
                    <a:pt x="172131" y="548640"/>
                  </a:lnTo>
                  <a:lnTo>
                    <a:pt x="169050" y="544830"/>
                  </a:lnTo>
                  <a:close/>
                </a:path>
                <a:path w="676909" h="685800">
                  <a:moveTo>
                    <a:pt x="504091" y="527050"/>
                  </a:moveTo>
                  <a:lnTo>
                    <a:pt x="493906" y="529590"/>
                  </a:lnTo>
                  <a:lnTo>
                    <a:pt x="487180" y="535940"/>
                  </a:lnTo>
                  <a:lnTo>
                    <a:pt x="485066" y="544830"/>
                  </a:lnTo>
                  <a:lnTo>
                    <a:pt x="488717" y="553720"/>
                  </a:lnTo>
                  <a:lnTo>
                    <a:pt x="491798" y="551180"/>
                  </a:lnTo>
                  <a:lnTo>
                    <a:pt x="488963" y="541020"/>
                  </a:lnTo>
                  <a:lnTo>
                    <a:pt x="492179" y="534670"/>
                  </a:lnTo>
                  <a:lnTo>
                    <a:pt x="498278" y="529590"/>
                  </a:lnTo>
                  <a:lnTo>
                    <a:pt x="504091" y="527050"/>
                  </a:lnTo>
                  <a:close/>
                </a:path>
                <a:path w="676909" h="685800">
                  <a:moveTo>
                    <a:pt x="526899" y="527050"/>
                  </a:moveTo>
                  <a:lnTo>
                    <a:pt x="504091" y="527050"/>
                  </a:lnTo>
                  <a:lnTo>
                    <a:pt x="498278" y="529590"/>
                  </a:lnTo>
                  <a:lnTo>
                    <a:pt x="492179" y="534670"/>
                  </a:lnTo>
                  <a:lnTo>
                    <a:pt x="488963" y="541020"/>
                  </a:lnTo>
                  <a:lnTo>
                    <a:pt x="491798" y="551180"/>
                  </a:lnTo>
                  <a:lnTo>
                    <a:pt x="488717" y="553720"/>
                  </a:lnTo>
                  <a:lnTo>
                    <a:pt x="525606" y="553720"/>
                  </a:lnTo>
                  <a:lnTo>
                    <a:pt x="525606" y="551180"/>
                  </a:lnTo>
                  <a:lnTo>
                    <a:pt x="494868" y="551180"/>
                  </a:lnTo>
                  <a:lnTo>
                    <a:pt x="491798" y="548640"/>
                  </a:lnTo>
                  <a:lnTo>
                    <a:pt x="491798" y="544830"/>
                  </a:lnTo>
                  <a:lnTo>
                    <a:pt x="497939" y="544830"/>
                  </a:lnTo>
                  <a:lnTo>
                    <a:pt x="497939" y="542290"/>
                  </a:lnTo>
                  <a:lnTo>
                    <a:pt x="505794" y="542290"/>
                  </a:lnTo>
                  <a:lnTo>
                    <a:pt x="501010" y="533400"/>
                  </a:lnTo>
                  <a:lnTo>
                    <a:pt x="504091" y="529590"/>
                  </a:lnTo>
                  <a:lnTo>
                    <a:pt x="544091" y="529590"/>
                  </a:lnTo>
                  <a:lnTo>
                    <a:pt x="526899" y="527050"/>
                  </a:lnTo>
                  <a:close/>
                </a:path>
                <a:path w="676909" h="685800">
                  <a:moveTo>
                    <a:pt x="494868" y="544830"/>
                  </a:moveTo>
                  <a:lnTo>
                    <a:pt x="491798" y="544830"/>
                  </a:lnTo>
                  <a:lnTo>
                    <a:pt x="491798" y="548640"/>
                  </a:lnTo>
                  <a:lnTo>
                    <a:pt x="494868" y="551180"/>
                  </a:lnTo>
                  <a:lnTo>
                    <a:pt x="494868" y="548640"/>
                  </a:lnTo>
                  <a:lnTo>
                    <a:pt x="497939" y="548640"/>
                  </a:lnTo>
                  <a:lnTo>
                    <a:pt x="494868" y="544830"/>
                  </a:lnTo>
                  <a:close/>
                </a:path>
                <a:path w="676909" h="685800">
                  <a:moveTo>
                    <a:pt x="501010" y="542290"/>
                  </a:moveTo>
                  <a:lnTo>
                    <a:pt x="497939" y="542290"/>
                  </a:lnTo>
                  <a:lnTo>
                    <a:pt x="497939" y="544830"/>
                  </a:lnTo>
                  <a:lnTo>
                    <a:pt x="501010" y="548640"/>
                  </a:lnTo>
                  <a:lnTo>
                    <a:pt x="494868" y="548640"/>
                  </a:lnTo>
                  <a:lnTo>
                    <a:pt x="494868" y="551180"/>
                  </a:lnTo>
                  <a:lnTo>
                    <a:pt x="531747" y="551180"/>
                  </a:lnTo>
                  <a:lnTo>
                    <a:pt x="534828" y="548640"/>
                  </a:lnTo>
                  <a:lnTo>
                    <a:pt x="536670" y="544830"/>
                  </a:lnTo>
                  <a:lnTo>
                    <a:pt x="501010" y="544830"/>
                  </a:lnTo>
                  <a:lnTo>
                    <a:pt x="501010" y="542290"/>
                  </a:lnTo>
                  <a:close/>
                </a:path>
                <a:path w="676909" h="685800">
                  <a:moveTo>
                    <a:pt x="559414" y="542290"/>
                  </a:moveTo>
                  <a:lnTo>
                    <a:pt x="550192" y="544830"/>
                  </a:lnTo>
                  <a:lnTo>
                    <a:pt x="547121" y="551180"/>
                  </a:lnTo>
                  <a:lnTo>
                    <a:pt x="562484" y="551180"/>
                  </a:lnTo>
                  <a:lnTo>
                    <a:pt x="559414" y="542290"/>
                  </a:lnTo>
                  <a:close/>
                </a:path>
                <a:path w="676909" h="685800">
                  <a:moveTo>
                    <a:pt x="575889" y="543560"/>
                  </a:moveTo>
                  <a:lnTo>
                    <a:pt x="570559" y="544830"/>
                  </a:lnTo>
                  <a:lnTo>
                    <a:pt x="565803" y="548640"/>
                  </a:lnTo>
                  <a:lnTo>
                    <a:pt x="562484" y="551180"/>
                  </a:lnTo>
                  <a:lnTo>
                    <a:pt x="595702" y="551180"/>
                  </a:lnTo>
                  <a:lnTo>
                    <a:pt x="596057" y="549910"/>
                  </a:lnTo>
                  <a:lnTo>
                    <a:pt x="595414" y="548640"/>
                  </a:lnTo>
                  <a:lnTo>
                    <a:pt x="580929" y="548640"/>
                  </a:lnTo>
                  <a:lnTo>
                    <a:pt x="575889" y="543560"/>
                  </a:lnTo>
                  <a:close/>
                </a:path>
                <a:path w="676909" h="685800">
                  <a:moveTo>
                    <a:pt x="171444" y="535940"/>
                  </a:moveTo>
                  <a:lnTo>
                    <a:pt x="159838" y="535940"/>
                  </a:lnTo>
                  <a:lnTo>
                    <a:pt x="162909" y="538480"/>
                  </a:lnTo>
                  <a:lnTo>
                    <a:pt x="159838" y="544830"/>
                  </a:lnTo>
                  <a:lnTo>
                    <a:pt x="159838" y="548640"/>
                  </a:lnTo>
                  <a:lnTo>
                    <a:pt x="165979" y="538480"/>
                  </a:lnTo>
                  <a:lnTo>
                    <a:pt x="172748" y="538480"/>
                  </a:lnTo>
                  <a:lnTo>
                    <a:pt x="171444" y="535940"/>
                  </a:lnTo>
                  <a:close/>
                </a:path>
                <a:path w="676909" h="685800">
                  <a:moveTo>
                    <a:pt x="169050" y="542290"/>
                  </a:moveTo>
                  <a:lnTo>
                    <a:pt x="165979" y="542290"/>
                  </a:lnTo>
                  <a:lnTo>
                    <a:pt x="165979" y="548640"/>
                  </a:lnTo>
                  <a:lnTo>
                    <a:pt x="166857" y="548640"/>
                  </a:lnTo>
                  <a:lnTo>
                    <a:pt x="169050" y="542290"/>
                  </a:lnTo>
                  <a:close/>
                </a:path>
                <a:path w="676909" h="685800">
                  <a:moveTo>
                    <a:pt x="212091" y="527050"/>
                  </a:moveTo>
                  <a:lnTo>
                    <a:pt x="212091" y="548640"/>
                  </a:lnTo>
                  <a:lnTo>
                    <a:pt x="231535" y="548640"/>
                  </a:lnTo>
                  <a:lnTo>
                    <a:pt x="225531" y="541020"/>
                  </a:lnTo>
                  <a:lnTo>
                    <a:pt x="218953" y="533400"/>
                  </a:lnTo>
                  <a:lnTo>
                    <a:pt x="212091" y="527050"/>
                  </a:lnTo>
                  <a:close/>
                </a:path>
                <a:path w="676909" h="685800">
                  <a:moveTo>
                    <a:pt x="497939" y="544830"/>
                  </a:moveTo>
                  <a:lnTo>
                    <a:pt x="494868" y="544830"/>
                  </a:lnTo>
                  <a:lnTo>
                    <a:pt x="497939" y="548640"/>
                  </a:lnTo>
                  <a:lnTo>
                    <a:pt x="497939" y="544830"/>
                  </a:lnTo>
                  <a:close/>
                </a:path>
                <a:path w="676909" h="685800">
                  <a:moveTo>
                    <a:pt x="497939" y="544830"/>
                  </a:moveTo>
                  <a:lnTo>
                    <a:pt x="497939" y="548640"/>
                  </a:lnTo>
                  <a:lnTo>
                    <a:pt x="501010" y="548640"/>
                  </a:lnTo>
                  <a:lnTo>
                    <a:pt x="497939" y="544830"/>
                  </a:lnTo>
                  <a:close/>
                </a:path>
                <a:path w="676909" h="685800">
                  <a:moveTo>
                    <a:pt x="592841" y="543560"/>
                  </a:moveTo>
                  <a:lnTo>
                    <a:pt x="586742" y="543560"/>
                  </a:lnTo>
                  <a:lnTo>
                    <a:pt x="580929" y="548640"/>
                  </a:lnTo>
                  <a:lnTo>
                    <a:pt x="595414" y="548640"/>
                  </a:lnTo>
                  <a:lnTo>
                    <a:pt x="592841" y="543560"/>
                  </a:lnTo>
                  <a:close/>
                </a:path>
                <a:path w="676909" h="685800">
                  <a:moveTo>
                    <a:pt x="153686" y="533400"/>
                  </a:moveTo>
                  <a:lnTo>
                    <a:pt x="129101" y="533400"/>
                  </a:lnTo>
                  <a:lnTo>
                    <a:pt x="135242" y="542290"/>
                  </a:lnTo>
                  <a:lnTo>
                    <a:pt x="135242" y="544830"/>
                  </a:lnTo>
                  <a:lnTo>
                    <a:pt x="156757" y="544830"/>
                  </a:lnTo>
                  <a:lnTo>
                    <a:pt x="156757" y="542290"/>
                  </a:lnTo>
                  <a:lnTo>
                    <a:pt x="159838" y="538480"/>
                  </a:lnTo>
                  <a:lnTo>
                    <a:pt x="156757" y="538480"/>
                  </a:lnTo>
                  <a:lnTo>
                    <a:pt x="153686" y="535940"/>
                  </a:lnTo>
                  <a:lnTo>
                    <a:pt x="153686" y="533400"/>
                  </a:lnTo>
                  <a:close/>
                </a:path>
                <a:path w="676909" h="685800">
                  <a:moveTo>
                    <a:pt x="159838" y="535940"/>
                  </a:moveTo>
                  <a:lnTo>
                    <a:pt x="159838" y="538480"/>
                  </a:lnTo>
                  <a:lnTo>
                    <a:pt x="156757" y="542290"/>
                  </a:lnTo>
                  <a:lnTo>
                    <a:pt x="156757" y="544830"/>
                  </a:lnTo>
                  <a:lnTo>
                    <a:pt x="159838" y="544830"/>
                  </a:lnTo>
                  <a:lnTo>
                    <a:pt x="159838" y="542290"/>
                  </a:lnTo>
                  <a:lnTo>
                    <a:pt x="162909" y="538480"/>
                  </a:lnTo>
                  <a:lnTo>
                    <a:pt x="159838" y="535940"/>
                  </a:lnTo>
                  <a:close/>
                </a:path>
                <a:path w="676909" h="685800">
                  <a:moveTo>
                    <a:pt x="162909" y="538480"/>
                  </a:moveTo>
                  <a:lnTo>
                    <a:pt x="159838" y="542290"/>
                  </a:lnTo>
                  <a:lnTo>
                    <a:pt x="159838" y="544830"/>
                  </a:lnTo>
                  <a:lnTo>
                    <a:pt x="162909" y="538480"/>
                  </a:lnTo>
                  <a:close/>
                </a:path>
                <a:path w="676909" h="685800">
                  <a:moveTo>
                    <a:pt x="461060" y="527050"/>
                  </a:moveTo>
                  <a:lnTo>
                    <a:pt x="454909" y="533400"/>
                  </a:lnTo>
                  <a:lnTo>
                    <a:pt x="454909" y="535940"/>
                  </a:lnTo>
                  <a:lnTo>
                    <a:pt x="457979" y="544830"/>
                  </a:lnTo>
                  <a:lnTo>
                    <a:pt x="485066" y="544830"/>
                  </a:lnTo>
                  <a:lnTo>
                    <a:pt x="487180" y="535940"/>
                  </a:lnTo>
                  <a:lnTo>
                    <a:pt x="493906" y="529590"/>
                  </a:lnTo>
                  <a:lnTo>
                    <a:pt x="464131" y="529590"/>
                  </a:lnTo>
                  <a:lnTo>
                    <a:pt x="461060" y="527050"/>
                  </a:lnTo>
                  <a:close/>
                </a:path>
                <a:path w="676909" h="685800">
                  <a:moveTo>
                    <a:pt x="504091" y="542290"/>
                  </a:moveTo>
                  <a:lnTo>
                    <a:pt x="501010" y="542290"/>
                  </a:lnTo>
                  <a:lnTo>
                    <a:pt x="501010" y="544830"/>
                  </a:lnTo>
                  <a:lnTo>
                    <a:pt x="504091" y="544830"/>
                  </a:lnTo>
                  <a:lnTo>
                    <a:pt x="504091" y="542290"/>
                  </a:lnTo>
                  <a:close/>
                </a:path>
                <a:path w="676909" h="685800">
                  <a:moveTo>
                    <a:pt x="505794" y="542290"/>
                  </a:moveTo>
                  <a:lnTo>
                    <a:pt x="504091" y="542290"/>
                  </a:lnTo>
                  <a:lnTo>
                    <a:pt x="504091" y="544830"/>
                  </a:lnTo>
                  <a:lnTo>
                    <a:pt x="507161" y="544830"/>
                  </a:lnTo>
                  <a:lnTo>
                    <a:pt x="505794" y="542290"/>
                  </a:lnTo>
                  <a:close/>
                </a:path>
                <a:path w="676909" h="685800">
                  <a:moveTo>
                    <a:pt x="504091" y="529590"/>
                  </a:moveTo>
                  <a:lnTo>
                    <a:pt x="501010" y="533400"/>
                  </a:lnTo>
                  <a:lnTo>
                    <a:pt x="507161" y="544830"/>
                  </a:lnTo>
                  <a:lnTo>
                    <a:pt x="510232" y="544830"/>
                  </a:lnTo>
                  <a:lnTo>
                    <a:pt x="510232" y="538480"/>
                  </a:lnTo>
                  <a:lnTo>
                    <a:pt x="504091" y="533400"/>
                  </a:lnTo>
                  <a:lnTo>
                    <a:pt x="504091" y="529590"/>
                  </a:lnTo>
                  <a:close/>
                </a:path>
                <a:path w="676909" h="685800">
                  <a:moveTo>
                    <a:pt x="534828" y="529590"/>
                  </a:moveTo>
                  <a:lnTo>
                    <a:pt x="504091" y="529590"/>
                  </a:lnTo>
                  <a:lnTo>
                    <a:pt x="504091" y="533400"/>
                  </a:lnTo>
                  <a:lnTo>
                    <a:pt x="510232" y="538480"/>
                  </a:lnTo>
                  <a:lnTo>
                    <a:pt x="510232" y="544830"/>
                  </a:lnTo>
                  <a:lnTo>
                    <a:pt x="516384" y="544830"/>
                  </a:lnTo>
                  <a:lnTo>
                    <a:pt x="516384" y="535940"/>
                  </a:lnTo>
                  <a:lnTo>
                    <a:pt x="531747" y="535940"/>
                  </a:lnTo>
                  <a:lnTo>
                    <a:pt x="534828" y="533400"/>
                  </a:lnTo>
                  <a:lnTo>
                    <a:pt x="534828" y="529590"/>
                  </a:lnTo>
                  <a:close/>
                </a:path>
                <a:path w="676909" h="685800">
                  <a:moveTo>
                    <a:pt x="519454" y="535940"/>
                  </a:moveTo>
                  <a:lnTo>
                    <a:pt x="516384" y="535940"/>
                  </a:lnTo>
                  <a:lnTo>
                    <a:pt x="516384" y="544830"/>
                  </a:lnTo>
                  <a:lnTo>
                    <a:pt x="519454" y="542290"/>
                  </a:lnTo>
                  <a:lnTo>
                    <a:pt x="519454" y="535940"/>
                  </a:lnTo>
                  <a:close/>
                </a:path>
                <a:path w="676909" h="685800">
                  <a:moveTo>
                    <a:pt x="531747" y="535940"/>
                  </a:moveTo>
                  <a:lnTo>
                    <a:pt x="519454" y="535940"/>
                  </a:lnTo>
                  <a:lnTo>
                    <a:pt x="519454" y="542290"/>
                  </a:lnTo>
                  <a:lnTo>
                    <a:pt x="516384" y="544830"/>
                  </a:lnTo>
                  <a:lnTo>
                    <a:pt x="536670" y="544830"/>
                  </a:lnTo>
                  <a:lnTo>
                    <a:pt x="537899" y="542290"/>
                  </a:lnTo>
                  <a:lnTo>
                    <a:pt x="544050" y="542290"/>
                  </a:lnTo>
                  <a:lnTo>
                    <a:pt x="553262" y="538480"/>
                  </a:lnTo>
                  <a:lnTo>
                    <a:pt x="531747" y="538480"/>
                  </a:lnTo>
                  <a:lnTo>
                    <a:pt x="531747" y="535940"/>
                  </a:lnTo>
                  <a:close/>
                </a:path>
                <a:path w="676909" h="685800">
                  <a:moveTo>
                    <a:pt x="580929" y="529590"/>
                  </a:moveTo>
                  <a:lnTo>
                    <a:pt x="537899" y="529590"/>
                  </a:lnTo>
                  <a:lnTo>
                    <a:pt x="537899" y="533400"/>
                  </a:lnTo>
                  <a:lnTo>
                    <a:pt x="531747" y="538480"/>
                  </a:lnTo>
                  <a:lnTo>
                    <a:pt x="553262" y="538480"/>
                  </a:lnTo>
                  <a:lnTo>
                    <a:pt x="558885" y="539750"/>
                  </a:lnTo>
                  <a:lnTo>
                    <a:pt x="568251" y="539750"/>
                  </a:lnTo>
                  <a:lnTo>
                    <a:pt x="577039" y="537210"/>
                  </a:lnTo>
                  <a:lnTo>
                    <a:pt x="580929" y="529590"/>
                  </a:lnTo>
                  <a:close/>
                </a:path>
                <a:path w="676909" h="685800">
                  <a:moveTo>
                    <a:pt x="156757" y="527050"/>
                  </a:moveTo>
                  <a:lnTo>
                    <a:pt x="153686" y="527050"/>
                  </a:lnTo>
                  <a:lnTo>
                    <a:pt x="153686" y="535940"/>
                  </a:lnTo>
                  <a:lnTo>
                    <a:pt x="156757" y="538480"/>
                  </a:lnTo>
                  <a:lnTo>
                    <a:pt x="156757" y="535940"/>
                  </a:lnTo>
                  <a:lnTo>
                    <a:pt x="159838" y="529590"/>
                  </a:lnTo>
                  <a:lnTo>
                    <a:pt x="156757" y="527050"/>
                  </a:lnTo>
                  <a:close/>
                </a:path>
                <a:path w="676909" h="685800">
                  <a:moveTo>
                    <a:pt x="162909" y="527050"/>
                  </a:moveTo>
                  <a:lnTo>
                    <a:pt x="156757" y="527050"/>
                  </a:lnTo>
                  <a:lnTo>
                    <a:pt x="159838" y="529590"/>
                  </a:lnTo>
                  <a:lnTo>
                    <a:pt x="156757" y="535940"/>
                  </a:lnTo>
                  <a:lnTo>
                    <a:pt x="156757" y="538480"/>
                  </a:lnTo>
                  <a:lnTo>
                    <a:pt x="159838" y="538480"/>
                  </a:lnTo>
                  <a:lnTo>
                    <a:pt x="159838" y="535940"/>
                  </a:lnTo>
                  <a:lnTo>
                    <a:pt x="171444" y="535940"/>
                  </a:lnTo>
                  <a:lnTo>
                    <a:pt x="169489" y="532130"/>
                  </a:lnTo>
                  <a:lnTo>
                    <a:pt x="162909" y="527050"/>
                  </a:lnTo>
                  <a:close/>
                </a:path>
                <a:path w="676909" h="685800">
                  <a:moveTo>
                    <a:pt x="537899" y="529590"/>
                  </a:moveTo>
                  <a:lnTo>
                    <a:pt x="534828" y="529590"/>
                  </a:lnTo>
                  <a:lnTo>
                    <a:pt x="534828" y="533400"/>
                  </a:lnTo>
                  <a:lnTo>
                    <a:pt x="531747" y="535940"/>
                  </a:lnTo>
                  <a:lnTo>
                    <a:pt x="531747" y="538480"/>
                  </a:lnTo>
                  <a:lnTo>
                    <a:pt x="537899" y="533400"/>
                  </a:lnTo>
                  <a:lnTo>
                    <a:pt x="537899" y="529590"/>
                  </a:lnTo>
                  <a:close/>
                </a:path>
                <a:path w="676909" h="685800">
                  <a:moveTo>
                    <a:pt x="39959" y="477520"/>
                  </a:moveTo>
                  <a:lnTo>
                    <a:pt x="36889" y="477520"/>
                  </a:lnTo>
                  <a:lnTo>
                    <a:pt x="40825" y="483870"/>
                  </a:lnTo>
                  <a:lnTo>
                    <a:pt x="47643" y="492760"/>
                  </a:lnTo>
                  <a:lnTo>
                    <a:pt x="56769" y="500380"/>
                  </a:lnTo>
                  <a:lnTo>
                    <a:pt x="67626" y="505460"/>
                  </a:lnTo>
                  <a:lnTo>
                    <a:pt x="60757" y="506730"/>
                  </a:lnTo>
                  <a:lnTo>
                    <a:pt x="48171" y="506730"/>
                  </a:lnTo>
                  <a:lnTo>
                    <a:pt x="43030" y="508000"/>
                  </a:lnTo>
                  <a:lnTo>
                    <a:pt x="68871" y="529590"/>
                  </a:lnTo>
                  <a:lnTo>
                    <a:pt x="90678" y="535940"/>
                  </a:lnTo>
                  <a:lnTo>
                    <a:pt x="107872" y="533400"/>
                  </a:lnTo>
                  <a:lnTo>
                    <a:pt x="153686" y="533400"/>
                  </a:lnTo>
                  <a:lnTo>
                    <a:pt x="153686" y="527050"/>
                  </a:lnTo>
                  <a:lnTo>
                    <a:pt x="162909" y="527050"/>
                  </a:lnTo>
                  <a:lnTo>
                    <a:pt x="148548" y="521970"/>
                  </a:lnTo>
                  <a:lnTo>
                    <a:pt x="133323" y="519430"/>
                  </a:lnTo>
                  <a:lnTo>
                    <a:pt x="117522" y="519430"/>
                  </a:lnTo>
                  <a:lnTo>
                    <a:pt x="101434" y="516890"/>
                  </a:lnTo>
                  <a:lnTo>
                    <a:pt x="98363" y="514350"/>
                  </a:lnTo>
                  <a:lnTo>
                    <a:pt x="101434" y="514350"/>
                  </a:lnTo>
                  <a:lnTo>
                    <a:pt x="98363" y="511810"/>
                  </a:lnTo>
                  <a:lnTo>
                    <a:pt x="95282" y="508000"/>
                  </a:lnTo>
                  <a:lnTo>
                    <a:pt x="101434" y="508000"/>
                  </a:lnTo>
                  <a:lnTo>
                    <a:pt x="104505" y="505460"/>
                  </a:lnTo>
                  <a:lnTo>
                    <a:pt x="101434" y="505460"/>
                  </a:lnTo>
                  <a:lnTo>
                    <a:pt x="104505" y="501650"/>
                  </a:lnTo>
                  <a:lnTo>
                    <a:pt x="95282" y="501650"/>
                  </a:lnTo>
                  <a:lnTo>
                    <a:pt x="92212" y="499110"/>
                  </a:lnTo>
                  <a:lnTo>
                    <a:pt x="101434" y="499110"/>
                  </a:lnTo>
                  <a:lnTo>
                    <a:pt x="101434" y="495300"/>
                  </a:lnTo>
                  <a:lnTo>
                    <a:pt x="92212" y="495300"/>
                  </a:lnTo>
                  <a:lnTo>
                    <a:pt x="104505" y="492760"/>
                  </a:lnTo>
                  <a:lnTo>
                    <a:pt x="89664" y="491490"/>
                  </a:lnTo>
                  <a:lnTo>
                    <a:pt x="75690" y="487680"/>
                  </a:lnTo>
                  <a:lnTo>
                    <a:pt x="68159" y="480060"/>
                  </a:lnTo>
                  <a:lnTo>
                    <a:pt x="52252" y="480060"/>
                  </a:lnTo>
                  <a:lnTo>
                    <a:pt x="39959" y="477520"/>
                  </a:lnTo>
                  <a:close/>
                </a:path>
                <a:path w="676909" h="685800">
                  <a:moveTo>
                    <a:pt x="178272" y="499110"/>
                  </a:moveTo>
                  <a:lnTo>
                    <a:pt x="178272" y="505460"/>
                  </a:lnTo>
                  <a:lnTo>
                    <a:pt x="181353" y="508000"/>
                  </a:lnTo>
                  <a:lnTo>
                    <a:pt x="181353" y="535940"/>
                  </a:lnTo>
                  <a:lnTo>
                    <a:pt x="207035" y="535940"/>
                  </a:lnTo>
                  <a:lnTo>
                    <a:pt x="205555" y="533400"/>
                  </a:lnTo>
                  <a:lnTo>
                    <a:pt x="201281" y="528320"/>
                  </a:lnTo>
                  <a:lnTo>
                    <a:pt x="196717" y="523240"/>
                  </a:lnTo>
                  <a:lnTo>
                    <a:pt x="182886" y="504190"/>
                  </a:lnTo>
                  <a:lnTo>
                    <a:pt x="178272" y="499110"/>
                  </a:lnTo>
                  <a:close/>
                </a:path>
                <a:path w="676909" h="685800">
                  <a:moveTo>
                    <a:pt x="620889" y="523240"/>
                  </a:moveTo>
                  <a:lnTo>
                    <a:pt x="574788" y="523240"/>
                  </a:lnTo>
                  <a:lnTo>
                    <a:pt x="571707" y="527050"/>
                  </a:lnTo>
                  <a:lnTo>
                    <a:pt x="559414" y="529590"/>
                  </a:lnTo>
                  <a:lnTo>
                    <a:pt x="587081" y="529590"/>
                  </a:lnTo>
                  <a:lnTo>
                    <a:pt x="593222" y="535940"/>
                  </a:lnTo>
                  <a:lnTo>
                    <a:pt x="599374" y="533400"/>
                  </a:lnTo>
                  <a:lnTo>
                    <a:pt x="599374" y="529590"/>
                  </a:lnTo>
                  <a:lnTo>
                    <a:pt x="602444" y="527050"/>
                  </a:lnTo>
                  <a:lnTo>
                    <a:pt x="620889" y="527050"/>
                  </a:lnTo>
                  <a:lnTo>
                    <a:pt x="620889" y="523240"/>
                  </a:lnTo>
                  <a:close/>
                </a:path>
                <a:path w="676909" h="685800">
                  <a:moveTo>
                    <a:pt x="620889" y="527050"/>
                  </a:moveTo>
                  <a:lnTo>
                    <a:pt x="602444" y="527050"/>
                  </a:lnTo>
                  <a:lnTo>
                    <a:pt x="605329" y="529590"/>
                  </a:lnTo>
                  <a:lnTo>
                    <a:pt x="609363" y="530860"/>
                  </a:lnTo>
                  <a:lnTo>
                    <a:pt x="614549" y="530860"/>
                  </a:lnTo>
                  <a:lnTo>
                    <a:pt x="620889" y="527050"/>
                  </a:lnTo>
                  <a:close/>
                </a:path>
                <a:path w="676909" h="685800">
                  <a:moveTo>
                    <a:pt x="477192" y="516890"/>
                  </a:moveTo>
                  <a:lnTo>
                    <a:pt x="472291" y="520700"/>
                  </a:lnTo>
                  <a:lnTo>
                    <a:pt x="470272" y="527050"/>
                  </a:lnTo>
                  <a:lnTo>
                    <a:pt x="464131" y="529590"/>
                  </a:lnTo>
                  <a:lnTo>
                    <a:pt x="493906" y="529590"/>
                  </a:lnTo>
                  <a:lnTo>
                    <a:pt x="504091" y="527050"/>
                  </a:lnTo>
                  <a:lnTo>
                    <a:pt x="488717" y="527050"/>
                  </a:lnTo>
                  <a:lnTo>
                    <a:pt x="483244" y="518160"/>
                  </a:lnTo>
                  <a:lnTo>
                    <a:pt x="477192" y="516890"/>
                  </a:lnTo>
                  <a:close/>
                </a:path>
                <a:path w="676909" h="685800">
                  <a:moveTo>
                    <a:pt x="626713" y="511810"/>
                  </a:moveTo>
                  <a:lnTo>
                    <a:pt x="577858" y="511810"/>
                  </a:lnTo>
                  <a:lnTo>
                    <a:pt x="577858" y="514350"/>
                  </a:lnTo>
                  <a:lnTo>
                    <a:pt x="574788" y="516890"/>
                  </a:lnTo>
                  <a:lnTo>
                    <a:pt x="577858" y="516890"/>
                  </a:lnTo>
                  <a:lnTo>
                    <a:pt x="574788" y="520700"/>
                  </a:lnTo>
                  <a:lnTo>
                    <a:pt x="571707" y="523240"/>
                  </a:lnTo>
                  <a:lnTo>
                    <a:pt x="568636" y="527050"/>
                  </a:lnTo>
                  <a:lnTo>
                    <a:pt x="526899" y="527050"/>
                  </a:lnTo>
                  <a:lnTo>
                    <a:pt x="544091" y="529590"/>
                  </a:lnTo>
                  <a:lnTo>
                    <a:pt x="559414" y="529590"/>
                  </a:lnTo>
                  <a:lnTo>
                    <a:pt x="571707" y="527050"/>
                  </a:lnTo>
                  <a:lnTo>
                    <a:pt x="574788" y="523240"/>
                  </a:lnTo>
                  <a:lnTo>
                    <a:pt x="617818" y="523240"/>
                  </a:lnTo>
                  <a:lnTo>
                    <a:pt x="623959" y="520700"/>
                  </a:lnTo>
                  <a:lnTo>
                    <a:pt x="626892" y="515620"/>
                  </a:lnTo>
                  <a:lnTo>
                    <a:pt x="626713" y="511810"/>
                  </a:lnTo>
                  <a:close/>
                </a:path>
                <a:path w="676909" h="685800">
                  <a:moveTo>
                    <a:pt x="516384" y="501650"/>
                  </a:moveTo>
                  <a:lnTo>
                    <a:pt x="501010" y="501650"/>
                  </a:lnTo>
                  <a:lnTo>
                    <a:pt x="494868" y="508000"/>
                  </a:lnTo>
                  <a:lnTo>
                    <a:pt x="494868" y="516890"/>
                  </a:lnTo>
                  <a:lnTo>
                    <a:pt x="491798" y="527050"/>
                  </a:lnTo>
                  <a:lnTo>
                    <a:pt x="519454" y="527050"/>
                  </a:lnTo>
                  <a:lnTo>
                    <a:pt x="522535" y="523240"/>
                  </a:lnTo>
                  <a:lnTo>
                    <a:pt x="528676" y="523240"/>
                  </a:lnTo>
                  <a:lnTo>
                    <a:pt x="525606" y="520700"/>
                  </a:lnTo>
                  <a:lnTo>
                    <a:pt x="516384" y="520700"/>
                  </a:lnTo>
                  <a:lnTo>
                    <a:pt x="522535" y="516890"/>
                  </a:lnTo>
                  <a:lnTo>
                    <a:pt x="516384" y="516890"/>
                  </a:lnTo>
                  <a:lnTo>
                    <a:pt x="519454" y="514350"/>
                  </a:lnTo>
                  <a:lnTo>
                    <a:pt x="525606" y="514350"/>
                  </a:lnTo>
                  <a:lnTo>
                    <a:pt x="522535" y="511810"/>
                  </a:lnTo>
                  <a:lnTo>
                    <a:pt x="513313" y="511810"/>
                  </a:lnTo>
                  <a:lnTo>
                    <a:pt x="513313" y="508000"/>
                  </a:lnTo>
                  <a:lnTo>
                    <a:pt x="525606" y="508000"/>
                  </a:lnTo>
                  <a:lnTo>
                    <a:pt x="522535" y="505460"/>
                  </a:lnTo>
                  <a:lnTo>
                    <a:pt x="510232" y="505460"/>
                  </a:lnTo>
                  <a:lnTo>
                    <a:pt x="516384" y="501650"/>
                  </a:lnTo>
                  <a:close/>
                </a:path>
                <a:path w="676909" h="685800">
                  <a:moveTo>
                    <a:pt x="571707" y="520700"/>
                  </a:moveTo>
                  <a:lnTo>
                    <a:pt x="568636" y="520700"/>
                  </a:lnTo>
                  <a:lnTo>
                    <a:pt x="565565" y="523240"/>
                  </a:lnTo>
                  <a:lnTo>
                    <a:pt x="522535" y="523240"/>
                  </a:lnTo>
                  <a:lnTo>
                    <a:pt x="519454" y="527050"/>
                  </a:lnTo>
                  <a:lnTo>
                    <a:pt x="565565" y="527050"/>
                  </a:lnTo>
                  <a:lnTo>
                    <a:pt x="568636" y="523240"/>
                  </a:lnTo>
                  <a:lnTo>
                    <a:pt x="571707" y="520700"/>
                  </a:lnTo>
                  <a:close/>
                </a:path>
                <a:path w="676909" h="685800">
                  <a:moveTo>
                    <a:pt x="577858" y="516890"/>
                  </a:moveTo>
                  <a:lnTo>
                    <a:pt x="528676" y="516890"/>
                  </a:lnTo>
                  <a:lnTo>
                    <a:pt x="522535" y="520700"/>
                  </a:lnTo>
                  <a:lnTo>
                    <a:pt x="571707" y="520700"/>
                  </a:lnTo>
                  <a:lnTo>
                    <a:pt x="568636" y="523240"/>
                  </a:lnTo>
                  <a:lnTo>
                    <a:pt x="565565" y="527050"/>
                  </a:lnTo>
                  <a:lnTo>
                    <a:pt x="568636" y="527050"/>
                  </a:lnTo>
                  <a:lnTo>
                    <a:pt x="571707" y="523240"/>
                  </a:lnTo>
                  <a:lnTo>
                    <a:pt x="574788" y="520700"/>
                  </a:lnTo>
                  <a:lnTo>
                    <a:pt x="577858" y="516890"/>
                  </a:lnTo>
                  <a:close/>
                </a:path>
                <a:path w="676909" h="685800">
                  <a:moveTo>
                    <a:pt x="568636" y="520700"/>
                  </a:moveTo>
                  <a:lnTo>
                    <a:pt x="525606" y="520700"/>
                  </a:lnTo>
                  <a:lnTo>
                    <a:pt x="528676" y="523240"/>
                  </a:lnTo>
                  <a:lnTo>
                    <a:pt x="565565" y="523240"/>
                  </a:lnTo>
                  <a:lnTo>
                    <a:pt x="568636" y="520700"/>
                  </a:lnTo>
                  <a:close/>
                </a:path>
                <a:path w="676909" h="685800">
                  <a:moveTo>
                    <a:pt x="522535" y="516890"/>
                  </a:moveTo>
                  <a:lnTo>
                    <a:pt x="516384" y="520700"/>
                  </a:lnTo>
                  <a:lnTo>
                    <a:pt x="522535" y="520700"/>
                  </a:lnTo>
                  <a:lnTo>
                    <a:pt x="522535" y="516890"/>
                  </a:lnTo>
                  <a:close/>
                </a:path>
                <a:path w="676909" h="685800">
                  <a:moveTo>
                    <a:pt x="528676" y="516890"/>
                  </a:moveTo>
                  <a:lnTo>
                    <a:pt x="522535" y="516890"/>
                  </a:lnTo>
                  <a:lnTo>
                    <a:pt x="522535" y="520700"/>
                  </a:lnTo>
                  <a:lnTo>
                    <a:pt x="528676" y="516890"/>
                  </a:lnTo>
                  <a:close/>
                </a:path>
                <a:path w="676909" h="685800">
                  <a:moveTo>
                    <a:pt x="153686" y="514350"/>
                  </a:moveTo>
                  <a:lnTo>
                    <a:pt x="141394" y="514350"/>
                  </a:lnTo>
                  <a:lnTo>
                    <a:pt x="144464" y="516890"/>
                  </a:lnTo>
                  <a:lnTo>
                    <a:pt x="153686" y="514350"/>
                  </a:lnTo>
                  <a:close/>
                </a:path>
                <a:path w="676909" h="685800">
                  <a:moveTo>
                    <a:pt x="104505" y="508000"/>
                  </a:moveTo>
                  <a:lnTo>
                    <a:pt x="98363" y="511810"/>
                  </a:lnTo>
                  <a:lnTo>
                    <a:pt x="101434" y="514350"/>
                  </a:lnTo>
                  <a:lnTo>
                    <a:pt x="153686" y="514350"/>
                  </a:lnTo>
                  <a:lnTo>
                    <a:pt x="144464" y="516890"/>
                  </a:lnTo>
                  <a:lnTo>
                    <a:pt x="147536" y="516890"/>
                  </a:lnTo>
                  <a:lnTo>
                    <a:pt x="152724" y="515620"/>
                  </a:lnTo>
                  <a:lnTo>
                    <a:pt x="156757" y="514350"/>
                  </a:lnTo>
                  <a:lnTo>
                    <a:pt x="153686" y="511810"/>
                  </a:lnTo>
                  <a:lnTo>
                    <a:pt x="104505" y="511810"/>
                  </a:lnTo>
                  <a:lnTo>
                    <a:pt x="104505" y="508000"/>
                  </a:lnTo>
                  <a:close/>
                </a:path>
                <a:path w="676909" h="685800">
                  <a:moveTo>
                    <a:pt x="568636" y="511810"/>
                  </a:moveTo>
                  <a:lnTo>
                    <a:pt x="522535" y="511810"/>
                  </a:lnTo>
                  <a:lnTo>
                    <a:pt x="525606" y="514350"/>
                  </a:lnTo>
                  <a:lnTo>
                    <a:pt x="519454" y="514350"/>
                  </a:lnTo>
                  <a:lnTo>
                    <a:pt x="516384" y="516890"/>
                  </a:lnTo>
                  <a:lnTo>
                    <a:pt x="568636" y="516890"/>
                  </a:lnTo>
                  <a:lnTo>
                    <a:pt x="568636" y="511810"/>
                  </a:lnTo>
                  <a:close/>
                </a:path>
                <a:path w="676909" h="685800">
                  <a:moveTo>
                    <a:pt x="623533" y="508000"/>
                  </a:moveTo>
                  <a:lnTo>
                    <a:pt x="577858" y="508000"/>
                  </a:lnTo>
                  <a:lnTo>
                    <a:pt x="574788" y="511810"/>
                  </a:lnTo>
                  <a:lnTo>
                    <a:pt x="568636" y="514350"/>
                  </a:lnTo>
                  <a:lnTo>
                    <a:pt x="568636" y="516890"/>
                  </a:lnTo>
                  <a:lnTo>
                    <a:pt x="574788" y="514350"/>
                  </a:lnTo>
                  <a:lnTo>
                    <a:pt x="577858" y="514350"/>
                  </a:lnTo>
                  <a:lnTo>
                    <a:pt x="577858" y="511810"/>
                  </a:lnTo>
                  <a:lnTo>
                    <a:pt x="626713" y="511810"/>
                  </a:lnTo>
                  <a:lnTo>
                    <a:pt x="626654" y="510540"/>
                  </a:lnTo>
                  <a:lnTo>
                    <a:pt x="623533" y="508000"/>
                  </a:lnTo>
                  <a:close/>
                </a:path>
                <a:path w="676909" h="685800">
                  <a:moveTo>
                    <a:pt x="577858" y="514350"/>
                  </a:moveTo>
                  <a:lnTo>
                    <a:pt x="574788" y="514350"/>
                  </a:lnTo>
                  <a:lnTo>
                    <a:pt x="568636" y="516890"/>
                  </a:lnTo>
                  <a:lnTo>
                    <a:pt x="574788" y="516890"/>
                  </a:lnTo>
                  <a:lnTo>
                    <a:pt x="577858" y="514350"/>
                  </a:lnTo>
                  <a:close/>
                </a:path>
                <a:path w="676909" h="685800">
                  <a:moveTo>
                    <a:pt x="577858" y="508000"/>
                  </a:moveTo>
                  <a:lnTo>
                    <a:pt x="571707" y="511810"/>
                  </a:lnTo>
                  <a:lnTo>
                    <a:pt x="568636" y="511810"/>
                  </a:lnTo>
                  <a:lnTo>
                    <a:pt x="568636" y="514350"/>
                  </a:lnTo>
                  <a:lnTo>
                    <a:pt x="574788" y="511810"/>
                  </a:lnTo>
                  <a:lnTo>
                    <a:pt x="577858" y="508000"/>
                  </a:lnTo>
                  <a:close/>
                </a:path>
                <a:path w="676909" h="685800">
                  <a:moveTo>
                    <a:pt x="104505" y="508000"/>
                  </a:moveTo>
                  <a:lnTo>
                    <a:pt x="95282" y="508000"/>
                  </a:lnTo>
                  <a:lnTo>
                    <a:pt x="98363" y="511810"/>
                  </a:lnTo>
                  <a:lnTo>
                    <a:pt x="104505" y="508000"/>
                  </a:lnTo>
                  <a:close/>
                </a:path>
                <a:path w="676909" h="685800">
                  <a:moveTo>
                    <a:pt x="147535" y="508000"/>
                  </a:moveTo>
                  <a:lnTo>
                    <a:pt x="104505" y="508000"/>
                  </a:lnTo>
                  <a:lnTo>
                    <a:pt x="104505" y="511810"/>
                  </a:lnTo>
                  <a:lnTo>
                    <a:pt x="150616" y="511810"/>
                  </a:lnTo>
                  <a:lnTo>
                    <a:pt x="147535" y="508000"/>
                  </a:lnTo>
                  <a:close/>
                </a:path>
                <a:path w="676909" h="685800">
                  <a:moveTo>
                    <a:pt x="522535" y="508000"/>
                  </a:moveTo>
                  <a:lnTo>
                    <a:pt x="513313" y="508000"/>
                  </a:lnTo>
                  <a:lnTo>
                    <a:pt x="513313" y="511810"/>
                  </a:lnTo>
                  <a:lnTo>
                    <a:pt x="522535" y="508000"/>
                  </a:lnTo>
                  <a:close/>
                </a:path>
                <a:path w="676909" h="685800">
                  <a:moveTo>
                    <a:pt x="522535" y="508000"/>
                  </a:moveTo>
                  <a:lnTo>
                    <a:pt x="513313" y="511810"/>
                  </a:lnTo>
                  <a:lnTo>
                    <a:pt x="525606" y="511810"/>
                  </a:lnTo>
                  <a:lnTo>
                    <a:pt x="522535" y="508000"/>
                  </a:lnTo>
                  <a:close/>
                </a:path>
                <a:path w="676909" h="685800">
                  <a:moveTo>
                    <a:pt x="602444" y="480060"/>
                  </a:moveTo>
                  <a:lnTo>
                    <a:pt x="598999" y="483621"/>
                  </a:lnTo>
                  <a:lnTo>
                    <a:pt x="598751" y="487680"/>
                  </a:lnTo>
                  <a:lnTo>
                    <a:pt x="589769" y="495300"/>
                  </a:lnTo>
                  <a:lnTo>
                    <a:pt x="575599" y="500380"/>
                  </a:lnTo>
                  <a:lnTo>
                    <a:pt x="559414" y="501650"/>
                  </a:lnTo>
                  <a:lnTo>
                    <a:pt x="525606" y="501650"/>
                  </a:lnTo>
                  <a:lnTo>
                    <a:pt x="522535" y="505460"/>
                  </a:lnTo>
                  <a:lnTo>
                    <a:pt x="525606" y="508000"/>
                  </a:lnTo>
                  <a:lnTo>
                    <a:pt x="522535" y="508000"/>
                  </a:lnTo>
                  <a:lnTo>
                    <a:pt x="525606" y="511810"/>
                  </a:lnTo>
                  <a:lnTo>
                    <a:pt x="571707" y="511810"/>
                  </a:lnTo>
                  <a:lnTo>
                    <a:pt x="568636" y="508000"/>
                  </a:lnTo>
                  <a:lnTo>
                    <a:pt x="565565" y="505460"/>
                  </a:lnTo>
                  <a:lnTo>
                    <a:pt x="570896" y="504190"/>
                  </a:lnTo>
                  <a:lnTo>
                    <a:pt x="582853" y="500380"/>
                  </a:lnTo>
                  <a:lnTo>
                    <a:pt x="595386" y="494030"/>
                  </a:lnTo>
                  <a:lnTo>
                    <a:pt x="602444" y="483870"/>
                  </a:lnTo>
                  <a:lnTo>
                    <a:pt x="602444" y="480060"/>
                  </a:lnTo>
                  <a:close/>
                </a:path>
                <a:path w="676909" h="685800">
                  <a:moveTo>
                    <a:pt x="620889" y="505460"/>
                  </a:moveTo>
                  <a:lnTo>
                    <a:pt x="577858" y="505460"/>
                  </a:lnTo>
                  <a:lnTo>
                    <a:pt x="568636" y="508000"/>
                  </a:lnTo>
                  <a:lnTo>
                    <a:pt x="571707" y="511810"/>
                  </a:lnTo>
                  <a:lnTo>
                    <a:pt x="577858" y="508000"/>
                  </a:lnTo>
                  <a:lnTo>
                    <a:pt x="617818" y="508000"/>
                  </a:lnTo>
                  <a:lnTo>
                    <a:pt x="620889" y="505460"/>
                  </a:lnTo>
                  <a:close/>
                </a:path>
                <a:path w="676909" h="685800">
                  <a:moveTo>
                    <a:pt x="150616" y="505460"/>
                  </a:moveTo>
                  <a:lnTo>
                    <a:pt x="104505" y="505460"/>
                  </a:lnTo>
                  <a:lnTo>
                    <a:pt x="101434" y="508000"/>
                  </a:lnTo>
                  <a:lnTo>
                    <a:pt x="153686" y="508000"/>
                  </a:lnTo>
                  <a:lnTo>
                    <a:pt x="150616" y="505460"/>
                  </a:lnTo>
                  <a:close/>
                </a:path>
                <a:path w="676909" h="685800">
                  <a:moveTo>
                    <a:pt x="605525" y="477520"/>
                  </a:moveTo>
                  <a:lnTo>
                    <a:pt x="602444" y="477520"/>
                  </a:lnTo>
                  <a:lnTo>
                    <a:pt x="602444" y="483870"/>
                  </a:lnTo>
                  <a:lnTo>
                    <a:pt x="595386" y="494030"/>
                  </a:lnTo>
                  <a:lnTo>
                    <a:pt x="582853" y="500380"/>
                  </a:lnTo>
                  <a:lnTo>
                    <a:pt x="570896" y="504190"/>
                  </a:lnTo>
                  <a:lnTo>
                    <a:pt x="565565" y="505460"/>
                  </a:lnTo>
                  <a:lnTo>
                    <a:pt x="568636" y="508000"/>
                  </a:lnTo>
                  <a:lnTo>
                    <a:pt x="574788" y="505460"/>
                  </a:lnTo>
                  <a:lnTo>
                    <a:pt x="623959" y="505460"/>
                  </a:lnTo>
                  <a:lnTo>
                    <a:pt x="633182" y="499110"/>
                  </a:lnTo>
                  <a:lnTo>
                    <a:pt x="630111" y="495300"/>
                  </a:lnTo>
                  <a:lnTo>
                    <a:pt x="630111" y="490220"/>
                  </a:lnTo>
                  <a:lnTo>
                    <a:pt x="639333" y="486410"/>
                  </a:lnTo>
                  <a:lnTo>
                    <a:pt x="639333" y="480060"/>
                  </a:lnTo>
                  <a:lnTo>
                    <a:pt x="605525" y="480060"/>
                  </a:lnTo>
                  <a:lnTo>
                    <a:pt x="605525" y="477520"/>
                  </a:lnTo>
                  <a:close/>
                </a:path>
                <a:path w="676909" h="685800">
                  <a:moveTo>
                    <a:pt x="577858" y="505460"/>
                  </a:moveTo>
                  <a:lnTo>
                    <a:pt x="574788" y="505460"/>
                  </a:lnTo>
                  <a:lnTo>
                    <a:pt x="568636" y="508000"/>
                  </a:lnTo>
                  <a:lnTo>
                    <a:pt x="577858" y="505460"/>
                  </a:lnTo>
                  <a:close/>
                </a:path>
                <a:path w="676909" h="685800">
                  <a:moveTo>
                    <a:pt x="147535" y="499110"/>
                  </a:moveTo>
                  <a:lnTo>
                    <a:pt x="92212" y="499110"/>
                  </a:lnTo>
                  <a:lnTo>
                    <a:pt x="95282" y="501650"/>
                  </a:lnTo>
                  <a:lnTo>
                    <a:pt x="104505" y="501650"/>
                  </a:lnTo>
                  <a:lnTo>
                    <a:pt x="101434" y="505460"/>
                  </a:lnTo>
                  <a:lnTo>
                    <a:pt x="141394" y="505460"/>
                  </a:lnTo>
                  <a:lnTo>
                    <a:pt x="141394" y="501650"/>
                  </a:lnTo>
                  <a:lnTo>
                    <a:pt x="147535" y="499110"/>
                  </a:lnTo>
                  <a:close/>
                </a:path>
                <a:path w="676909" h="685800">
                  <a:moveTo>
                    <a:pt x="141394" y="501650"/>
                  </a:moveTo>
                  <a:lnTo>
                    <a:pt x="141394" y="505460"/>
                  </a:lnTo>
                  <a:lnTo>
                    <a:pt x="153686" y="505460"/>
                  </a:lnTo>
                  <a:lnTo>
                    <a:pt x="141394" y="501650"/>
                  </a:lnTo>
                  <a:close/>
                </a:path>
                <a:path w="676909" h="685800">
                  <a:moveTo>
                    <a:pt x="147535" y="499110"/>
                  </a:moveTo>
                  <a:lnTo>
                    <a:pt x="141394" y="501650"/>
                  </a:lnTo>
                  <a:lnTo>
                    <a:pt x="153686" y="505460"/>
                  </a:lnTo>
                  <a:lnTo>
                    <a:pt x="156757" y="505460"/>
                  </a:lnTo>
                  <a:lnTo>
                    <a:pt x="153686" y="501650"/>
                  </a:lnTo>
                  <a:lnTo>
                    <a:pt x="147535" y="499110"/>
                  </a:lnTo>
                  <a:close/>
                </a:path>
                <a:path w="676909" h="685800">
                  <a:moveTo>
                    <a:pt x="516384" y="501650"/>
                  </a:moveTo>
                  <a:lnTo>
                    <a:pt x="510232" y="505460"/>
                  </a:lnTo>
                  <a:lnTo>
                    <a:pt x="522535" y="505460"/>
                  </a:lnTo>
                  <a:lnTo>
                    <a:pt x="516384" y="501650"/>
                  </a:lnTo>
                  <a:close/>
                </a:path>
                <a:path w="676909" h="685800">
                  <a:moveTo>
                    <a:pt x="525606" y="501650"/>
                  </a:moveTo>
                  <a:lnTo>
                    <a:pt x="516384" y="501650"/>
                  </a:lnTo>
                  <a:lnTo>
                    <a:pt x="522535" y="505460"/>
                  </a:lnTo>
                  <a:lnTo>
                    <a:pt x="525606" y="501650"/>
                  </a:lnTo>
                  <a:close/>
                </a:path>
                <a:path w="676909" h="685800">
                  <a:moveTo>
                    <a:pt x="73767" y="464820"/>
                  </a:moveTo>
                  <a:lnTo>
                    <a:pt x="70697" y="464820"/>
                  </a:lnTo>
                  <a:lnTo>
                    <a:pt x="69593" y="471170"/>
                  </a:lnTo>
                  <a:lnTo>
                    <a:pt x="117954" y="488950"/>
                  </a:lnTo>
                  <a:lnTo>
                    <a:pt x="136157" y="491490"/>
                  </a:lnTo>
                  <a:lnTo>
                    <a:pt x="150616" y="495300"/>
                  </a:lnTo>
                  <a:lnTo>
                    <a:pt x="141394" y="495300"/>
                  </a:lnTo>
                  <a:lnTo>
                    <a:pt x="141394" y="499110"/>
                  </a:lnTo>
                  <a:lnTo>
                    <a:pt x="156757" y="499110"/>
                  </a:lnTo>
                  <a:lnTo>
                    <a:pt x="159838" y="501650"/>
                  </a:lnTo>
                  <a:lnTo>
                    <a:pt x="172131" y="501650"/>
                  </a:lnTo>
                  <a:lnTo>
                    <a:pt x="162909" y="499110"/>
                  </a:lnTo>
                  <a:lnTo>
                    <a:pt x="159838" y="495300"/>
                  </a:lnTo>
                  <a:lnTo>
                    <a:pt x="158781" y="486410"/>
                  </a:lnTo>
                  <a:lnTo>
                    <a:pt x="156790" y="480060"/>
                  </a:lnTo>
                  <a:lnTo>
                    <a:pt x="86060" y="480060"/>
                  </a:lnTo>
                  <a:lnTo>
                    <a:pt x="86060" y="477520"/>
                  </a:lnTo>
                  <a:lnTo>
                    <a:pt x="73767" y="477520"/>
                  </a:lnTo>
                  <a:lnTo>
                    <a:pt x="74647" y="474980"/>
                  </a:lnTo>
                  <a:lnTo>
                    <a:pt x="70697" y="474980"/>
                  </a:lnTo>
                  <a:lnTo>
                    <a:pt x="73661" y="468849"/>
                  </a:lnTo>
                  <a:lnTo>
                    <a:pt x="73767" y="464820"/>
                  </a:lnTo>
                  <a:close/>
                </a:path>
                <a:path w="676909" h="685800">
                  <a:moveTo>
                    <a:pt x="534828" y="462280"/>
                  </a:moveTo>
                  <a:lnTo>
                    <a:pt x="528676" y="462280"/>
                  </a:lnTo>
                  <a:lnTo>
                    <a:pt x="519454" y="468630"/>
                  </a:lnTo>
                  <a:lnTo>
                    <a:pt x="525606" y="471170"/>
                  </a:lnTo>
                  <a:lnTo>
                    <a:pt x="525606" y="480060"/>
                  </a:lnTo>
                  <a:lnTo>
                    <a:pt x="519454" y="480060"/>
                  </a:lnTo>
                  <a:lnTo>
                    <a:pt x="517584" y="486410"/>
                  </a:lnTo>
                  <a:lnTo>
                    <a:pt x="518305" y="491490"/>
                  </a:lnTo>
                  <a:lnTo>
                    <a:pt x="517295" y="496570"/>
                  </a:lnTo>
                  <a:lnTo>
                    <a:pt x="510232" y="499110"/>
                  </a:lnTo>
                  <a:lnTo>
                    <a:pt x="504091" y="501650"/>
                  </a:lnTo>
                  <a:lnTo>
                    <a:pt x="513313" y="501650"/>
                  </a:lnTo>
                  <a:lnTo>
                    <a:pt x="524837" y="500380"/>
                  </a:lnTo>
                  <a:lnTo>
                    <a:pt x="575599" y="500380"/>
                  </a:lnTo>
                  <a:lnTo>
                    <a:pt x="579142" y="499110"/>
                  </a:lnTo>
                  <a:lnTo>
                    <a:pt x="550192" y="499110"/>
                  </a:lnTo>
                  <a:lnTo>
                    <a:pt x="551441" y="495300"/>
                  </a:lnTo>
                  <a:lnTo>
                    <a:pt x="553266" y="491490"/>
                  </a:lnTo>
                  <a:lnTo>
                    <a:pt x="552787" y="487680"/>
                  </a:lnTo>
                  <a:lnTo>
                    <a:pt x="547121" y="483870"/>
                  </a:lnTo>
                  <a:lnTo>
                    <a:pt x="549426" y="482600"/>
                  </a:lnTo>
                  <a:lnTo>
                    <a:pt x="554056" y="478758"/>
                  </a:lnTo>
                  <a:lnTo>
                    <a:pt x="557493" y="473710"/>
                  </a:lnTo>
                  <a:lnTo>
                    <a:pt x="556343" y="468630"/>
                  </a:lnTo>
                  <a:lnTo>
                    <a:pt x="550192" y="468630"/>
                  </a:lnTo>
                  <a:lnTo>
                    <a:pt x="550192" y="464820"/>
                  </a:lnTo>
                  <a:lnTo>
                    <a:pt x="531747" y="464820"/>
                  </a:lnTo>
                  <a:lnTo>
                    <a:pt x="534828" y="462280"/>
                  </a:lnTo>
                  <a:close/>
                </a:path>
                <a:path w="676909" h="685800">
                  <a:moveTo>
                    <a:pt x="536363" y="500380"/>
                  </a:moveTo>
                  <a:lnTo>
                    <a:pt x="524837" y="500380"/>
                  </a:lnTo>
                  <a:lnTo>
                    <a:pt x="513313" y="501650"/>
                  </a:lnTo>
                  <a:lnTo>
                    <a:pt x="547890" y="501650"/>
                  </a:lnTo>
                  <a:lnTo>
                    <a:pt x="536363" y="500380"/>
                  </a:lnTo>
                  <a:close/>
                </a:path>
                <a:path w="676909" h="685800">
                  <a:moveTo>
                    <a:pt x="575599" y="500380"/>
                  </a:moveTo>
                  <a:lnTo>
                    <a:pt x="536363" y="500380"/>
                  </a:lnTo>
                  <a:lnTo>
                    <a:pt x="547890" y="501650"/>
                  </a:lnTo>
                  <a:lnTo>
                    <a:pt x="559414" y="501650"/>
                  </a:lnTo>
                  <a:lnTo>
                    <a:pt x="575599" y="500380"/>
                  </a:lnTo>
                  <a:close/>
                </a:path>
                <a:path w="676909" h="685800">
                  <a:moveTo>
                    <a:pt x="141394" y="495300"/>
                  </a:moveTo>
                  <a:lnTo>
                    <a:pt x="101434" y="495300"/>
                  </a:lnTo>
                  <a:lnTo>
                    <a:pt x="101434" y="499110"/>
                  </a:lnTo>
                  <a:lnTo>
                    <a:pt x="141394" y="499110"/>
                  </a:lnTo>
                  <a:lnTo>
                    <a:pt x="141394" y="495300"/>
                  </a:lnTo>
                  <a:close/>
                </a:path>
                <a:path w="676909" h="685800">
                  <a:moveTo>
                    <a:pt x="633182" y="347980"/>
                  </a:moveTo>
                  <a:lnTo>
                    <a:pt x="584000" y="347980"/>
                  </a:lnTo>
                  <a:lnTo>
                    <a:pt x="581075" y="355600"/>
                  </a:lnTo>
                  <a:lnTo>
                    <a:pt x="583621" y="358140"/>
                  </a:lnTo>
                  <a:lnTo>
                    <a:pt x="587895" y="360680"/>
                  </a:lnTo>
                  <a:lnTo>
                    <a:pt x="590151" y="363220"/>
                  </a:lnTo>
                  <a:lnTo>
                    <a:pt x="584818" y="363220"/>
                  </a:lnTo>
                  <a:lnTo>
                    <a:pt x="579775" y="367030"/>
                  </a:lnTo>
                  <a:lnTo>
                    <a:pt x="577614" y="372110"/>
                  </a:lnTo>
                  <a:lnTo>
                    <a:pt x="580929" y="379730"/>
                  </a:lnTo>
                  <a:lnTo>
                    <a:pt x="571707" y="382270"/>
                  </a:lnTo>
                  <a:lnTo>
                    <a:pt x="577858" y="384810"/>
                  </a:lnTo>
                  <a:lnTo>
                    <a:pt x="577858" y="388620"/>
                  </a:lnTo>
                  <a:lnTo>
                    <a:pt x="568970" y="394970"/>
                  </a:lnTo>
                  <a:lnTo>
                    <a:pt x="564406" y="403860"/>
                  </a:lnTo>
                  <a:lnTo>
                    <a:pt x="562725" y="412750"/>
                  </a:lnTo>
                  <a:lnTo>
                    <a:pt x="562484" y="425450"/>
                  </a:lnTo>
                  <a:lnTo>
                    <a:pt x="559414" y="425450"/>
                  </a:lnTo>
                  <a:lnTo>
                    <a:pt x="556343" y="431800"/>
                  </a:lnTo>
                  <a:lnTo>
                    <a:pt x="550192" y="431800"/>
                  </a:lnTo>
                  <a:lnTo>
                    <a:pt x="549953" y="440690"/>
                  </a:lnTo>
                  <a:lnTo>
                    <a:pt x="552884" y="450850"/>
                  </a:lnTo>
                  <a:lnTo>
                    <a:pt x="554672" y="455240"/>
                  </a:lnTo>
                  <a:lnTo>
                    <a:pt x="556343" y="455930"/>
                  </a:lnTo>
                  <a:lnTo>
                    <a:pt x="555705" y="457772"/>
                  </a:lnTo>
                  <a:lnTo>
                    <a:pt x="557541" y="462280"/>
                  </a:lnTo>
                  <a:lnTo>
                    <a:pt x="562484" y="471170"/>
                  </a:lnTo>
                  <a:lnTo>
                    <a:pt x="566712" y="477520"/>
                  </a:lnTo>
                  <a:lnTo>
                    <a:pt x="566331" y="483870"/>
                  </a:lnTo>
                  <a:lnTo>
                    <a:pt x="562490" y="490220"/>
                  </a:lnTo>
                  <a:lnTo>
                    <a:pt x="556343" y="499110"/>
                  </a:lnTo>
                  <a:lnTo>
                    <a:pt x="571707" y="499110"/>
                  </a:lnTo>
                  <a:lnTo>
                    <a:pt x="574788" y="492760"/>
                  </a:lnTo>
                  <a:lnTo>
                    <a:pt x="577858" y="490220"/>
                  </a:lnTo>
                  <a:lnTo>
                    <a:pt x="577858" y="486410"/>
                  </a:lnTo>
                  <a:lnTo>
                    <a:pt x="584000" y="486410"/>
                  </a:lnTo>
                  <a:lnTo>
                    <a:pt x="584000" y="483870"/>
                  </a:lnTo>
                  <a:lnTo>
                    <a:pt x="587081" y="483870"/>
                  </a:lnTo>
                  <a:lnTo>
                    <a:pt x="590151" y="477520"/>
                  </a:lnTo>
                  <a:lnTo>
                    <a:pt x="571707" y="477520"/>
                  </a:lnTo>
                  <a:lnTo>
                    <a:pt x="571707" y="474980"/>
                  </a:lnTo>
                  <a:lnTo>
                    <a:pt x="568636" y="474980"/>
                  </a:lnTo>
                  <a:lnTo>
                    <a:pt x="566364" y="468849"/>
                  </a:lnTo>
                  <a:lnTo>
                    <a:pt x="565565" y="468630"/>
                  </a:lnTo>
                  <a:lnTo>
                    <a:pt x="565989" y="468104"/>
                  </a:lnTo>
                  <a:lnTo>
                    <a:pt x="561334" y="459740"/>
                  </a:lnTo>
                  <a:lnTo>
                    <a:pt x="556964" y="450850"/>
                  </a:lnTo>
                  <a:lnTo>
                    <a:pt x="556919" y="450294"/>
                  </a:lnTo>
                  <a:lnTo>
                    <a:pt x="556343" y="449580"/>
                  </a:lnTo>
                  <a:lnTo>
                    <a:pt x="556343" y="443230"/>
                  </a:lnTo>
                  <a:lnTo>
                    <a:pt x="559414" y="443230"/>
                  </a:lnTo>
                  <a:lnTo>
                    <a:pt x="559414" y="440690"/>
                  </a:lnTo>
                  <a:lnTo>
                    <a:pt x="563365" y="440690"/>
                  </a:lnTo>
                  <a:lnTo>
                    <a:pt x="562484" y="438150"/>
                  </a:lnTo>
                  <a:lnTo>
                    <a:pt x="572400" y="438150"/>
                  </a:lnTo>
                  <a:lnTo>
                    <a:pt x="568154" y="429260"/>
                  </a:lnTo>
                  <a:lnTo>
                    <a:pt x="564790" y="411480"/>
                  </a:lnTo>
                  <a:lnTo>
                    <a:pt x="571801" y="396240"/>
                  </a:lnTo>
                  <a:lnTo>
                    <a:pt x="593222" y="388620"/>
                  </a:lnTo>
                  <a:lnTo>
                    <a:pt x="614741" y="388620"/>
                  </a:lnTo>
                  <a:lnTo>
                    <a:pt x="626939" y="386080"/>
                  </a:lnTo>
                  <a:lnTo>
                    <a:pt x="628802" y="384810"/>
                  </a:lnTo>
                  <a:lnTo>
                    <a:pt x="602444" y="384810"/>
                  </a:lnTo>
                  <a:lnTo>
                    <a:pt x="602444" y="382270"/>
                  </a:lnTo>
                  <a:lnTo>
                    <a:pt x="632527" y="382270"/>
                  </a:lnTo>
                  <a:lnTo>
                    <a:pt x="636252" y="379730"/>
                  </a:lnTo>
                  <a:lnTo>
                    <a:pt x="627040" y="379730"/>
                  </a:lnTo>
                  <a:lnTo>
                    <a:pt x="627040" y="375920"/>
                  </a:lnTo>
                  <a:lnTo>
                    <a:pt x="630111" y="375920"/>
                  </a:lnTo>
                  <a:lnTo>
                    <a:pt x="633182" y="373380"/>
                  </a:lnTo>
                  <a:lnTo>
                    <a:pt x="639860" y="373380"/>
                  </a:lnTo>
                  <a:lnTo>
                    <a:pt x="639236" y="372110"/>
                  </a:lnTo>
                  <a:lnTo>
                    <a:pt x="630111" y="360680"/>
                  </a:lnTo>
                  <a:lnTo>
                    <a:pt x="633375" y="359410"/>
                  </a:lnTo>
                  <a:lnTo>
                    <a:pt x="655578" y="359410"/>
                  </a:lnTo>
                  <a:lnTo>
                    <a:pt x="656896" y="358140"/>
                  </a:lnTo>
                  <a:lnTo>
                    <a:pt x="639333" y="358140"/>
                  </a:lnTo>
                  <a:lnTo>
                    <a:pt x="633182" y="347980"/>
                  </a:lnTo>
                  <a:close/>
                </a:path>
                <a:path w="676909" h="685800">
                  <a:moveTo>
                    <a:pt x="577858" y="486410"/>
                  </a:moveTo>
                  <a:lnTo>
                    <a:pt x="577858" y="490220"/>
                  </a:lnTo>
                  <a:lnTo>
                    <a:pt x="574788" y="492760"/>
                  </a:lnTo>
                  <a:lnTo>
                    <a:pt x="571707" y="499110"/>
                  </a:lnTo>
                  <a:lnTo>
                    <a:pt x="576560" y="497840"/>
                  </a:lnTo>
                  <a:lnTo>
                    <a:pt x="580548" y="494030"/>
                  </a:lnTo>
                  <a:lnTo>
                    <a:pt x="581653" y="488950"/>
                  </a:lnTo>
                  <a:lnTo>
                    <a:pt x="577858" y="486410"/>
                  </a:lnTo>
                  <a:close/>
                </a:path>
                <a:path w="676909" h="685800">
                  <a:moveTo>
                    <a:pt x="584000" y="486410"/>
                  </a:moveTo>
                  <a:lnTo>
                    <a:pt x="577858" y="486410"/>
                  </a:lnTo>
                  <a:lnTo>
                    <a:pt x="581653" y="488950"/>
                  </a:lnTo>
                  <a:lnTo>
                    <a:pt x="580548" y="494030"/>
                  </a:lnTo>
                  <a:lnTo>
                    <a:pt x="576560" y="497840"/>
                  </a:lnTo>
                  <a:lnTo>
                    <a:pt x="571707" y="499110"/>
                  </a:lnTo>
                  <a:lnTo>
                    <a:pt x="579142" y="499110"/>
                  </a:lnTo>
                  <a:lnTo>
                    <a:pt x="589769" y="495300"/>
                  </a:lnTo>
                  <a:lnTo>
                    <a:pt x="595757" y="490220"/>
                  </a:lnTo>
                  <a:lnTo>
                    <a:pt x="584000" y="490220"/>
                  </a:lnTo>
                  <a:lnTo>
                    <a:pt x="584000" y="486410"/>
                  </a:lnTo>
                  <a:close/>
                </a:path>
                <a:path w="676909" h="685800">
                  <a:moveTo>
                    <a:pt x="70697" y="464820"/>
                  </a:moveTo>
                  <a:lnTo>
                    <a:pt x="67626" y="464820"/>
                  </a:lnTo>
                  <a:lnTo>
                    <a:pt x="66904" y="478790"/>
                  </a:lnTo>
                  <a:lnTo>
                    <a:pt x="75690" y="487680"/>
                  </a:lnTo>
                  <a:lnTo>
                    <a:pt x="89664" y="491490"/>
                  </a:lnTo>
                  <a:lnTo>
                    <a:pt x="104505" y="492760"/>
                  </a:lnTo>
                  <a:lnTo>
                    <a:pt x="92212" y="495300"/>
                  </a:lnTo>
                  <a:lnTo>
                    <a:pt x="150616" y="495300"/>
                  </a:lnTo>
                  <a:lnTo>
                    <a:pt x="136157" y="491490"/>
                  </a:lnTo>
                  <a:lnTo>
                    <a:pt x="117954" y="488950"/>
                  </a:lnTo>
                  <a:lnTo>
                    <a:pt x="99175" y="487680"/>
                  </a:lnTo>
                  <a:lnTo>
                    <a:pt x="82989" y="486410"/>
                  </a:lnTo>
                  <a:lnTo>
                    <a:pt x="75451" y="482600"/>
                  </a:lnTo>
                  <a:lnTo>
                    <a:pt x="71082" y="477520"/>
                  </a:lnTo>
                  <a:lnTo>
                    <a:pt x="69593" y="471170"/>
                  </a:lnTo>
                  <a:lnTo>
                    <a:pt x="70697" y="464820"/>
                  </a:lnTo>
                  <a:close/>
                </a:path>
                <a:path w="676909" h="685800">
                  <a:moveTo>
                    <a:pt x="587081" y="483870"/>
                  </a:moveTo>
                  <a:lnTo>
                    <a:pt x="584000" y="483870"/>
                  </a:lnTo>
                  <a:lnTo>
                    <a:pt x="584000" y="490220"/>
                  </a:lnTo>
                  <a:lnTo>
                    <a:pt x="587081" y="490220"/>
                  </a:lnTo>
                  <a:lnTo>
                    <a:pt x="587081" y="483870"/>
                  </a:lnTo>
                  <a:close/>
                </a:path>
                <a:path w="676909" h="685800">
                  <a:moveTo>
                    <a:pt x="587081" y="486410"/>
                  </a:moveTo>
                  <a:lnTo>
                    <a:pt x="587081" y="490220"/>
                  </a:lnTo>
                  <a:lnTo>
                    <a:pt x="590151" y="490220"/>
                  </a:lnTo>
                  <a:lnTo>
                    <a:pt x="587081" y="486410"/>
                  </a:lnTo>
                  <a:close/>
                </a:path>
                <a:path w="676909" h="685800">
                  <a:moveTo>
                    <a:pt x="590151" y="477520"/>
                  </a:moveTo>
                  <a:lnTo>
                    <a:pt x="587201" y="483621"/>
                  </a:lnTo>
                  <a:lnTo>
                    <a:pt x="587081" y="486410"/>
                  </a:lnTo>
                  <a:lnTo>
                    <a:pt x="590151" y="490220"/>
                  </a:lnTo>
                  <a:lnTo>
                    <a:pt x="593222" y="486410"/>
                  </a:lnTo>
                  <a:lnTo>
                    <a:pt x="590151" y="480060"/>
                  </a:lnTo>
                  <a:lnTo>
                    <a:pt x="591029" y="480060"/>
                  </a:lnTo>
                  <a:lnTo>
                    <a:pt x="590151" y="477520"/>
                  </a:lnTo>
                  <a:close/>
                </a:path>
                <a:path w="676909" h="685800">
                  <a:moveTo>
                    <a:pt x="596303" y="480060"/>
                  </a:moveTo>
                  <a:lnTo>
                    <a:pt x="593222" y="486410"/>
                  </a:lnTo>
                  <a:lnTo>
                    <a:pt x="590151" y="490220"/>
                  </a:lnTo>
                  <a:lnTo>
                    <a:pt x="595757" y="490220"/>
                  </a:lnTo>
                  <a:lnTo>
                    <a:pt x="598751" y="487680"/>
                  </a:lnTo>
                  <a:lnTo>
                    <a:pt x="598828" y="486410"/>
                  </a:lnTo>
                  <a:lnTo>
                    <a:pt x="596303" y="486410"/>
                  </a:lnTo>
                  <a:lnTo>
                    <a:pt x="596303" y="480060"/>
                  </a:lnTo>
                  <a:close/>
                </a:path>
                <a:path w="676909" h="685800">
                  <a:moveTo>
                    <a:pt x="591029" y="480060"/>
                  </a:moveTo>
                  <a:lnTo>
                    <a:pt x="590151" y="480060"/>
                  </a:lnTo>
                  <a:lnTo>
                    <a:pt x="593222" y="486410"/>
                  </a:lnTo>
                  <a:lnTo>
                    <a:pt x="591029" y="480060"/>
                  </a:lnTo>
                  <a:close/>
                </a:path>
                <a:path w="676909" h="685800">
                  <a:moveTo>
                    <a:pt x="596303" y="477520"/>
                  </a:moveTo>
                  <a:lnTo>
                    <a:pt x="590151" y="477520"/>
                  </a:lnTo>
                  <a:lnTo>
                    <a:pt x="593222" y="486410"/>
                  </a:lnTo>
                  <a:lnTo>
                    <a:pt x="596303" y="480060"/>
                  </a:lnTo>
                  <a:lnTo>
                    <a:pt x="596303" y="477520"/>
                  </a:lnTo>
                  <a:close/>
                </a:path>
                <a:path w="676909" h="685800">
                  <a:moveTo>
                    <a:pt x="596303" y="477520"/>
                  </a:moveTo>
                  <a:lnTo>
                    <a:pt x="596303" y="486410"/>
                  </a:lnTo>
                  <a:lnTo>
                    <a:pt x="598999" y="483621"/>
                  </a:lnTo>
                  <a:lnTo>
                    <a:pt x="599298" y="478758"/>
                  </a:lnTo>
                  <a:lnTo>
                    <a:pt x="596303" y="477520"/>
                  </a:lnTo>
                  <a:close/>
                </a:path>
                <a:path w="676909" h="685800">
                  <a:moveTo>
                    <a:pt x="598999" y="483621"/>
                  </a:moveTo>
                  <a:lnTo>
                    <a:pt x="596303" y="486410"/>
                  </a:lnTo>
                  <a:lnTo>
                    <a:pt x="598828" y="486410"/>
                  </a:lnTo>
                  <a:lnTo>
                    <a:pt x="598999" y="483621"/>
                  </a:lnTo>
                  <a:close/>
                </a:path>
                <a:path w="676909" h="685800">
                  <a:moveTo>
                    <a:pt x="599298" y="478758"/>
                  </a:moveTo>
                  <a:lnTo>
                    <a:pt x="598999" y="483621"/>
                  </a:lnTo>
                  <a:lnTo>
                    <a:pt x="602444" y="480060"/>
                  </a:lnTo>
                  <a:lnTo>
                    <a:pt x="599298" y="478758"/>
                  </a:lnTo>
                  <a:close/>
                </a:path>
                <a:path w="676909" h="685800">
                  <a:moveTo>
                    <a:pt x="39959" y="462280"/>
                  </a:moveTo>
                  <a:lnTo>
                    <a:pt x="36889" y="462280"/>
                  </a:lnTo>
                  <a:lnTo>
                    <a:pt x="37605" y="464820"/>
                  </a:lnTo>
                  <a:lnTo>
                    <a:pt x="42647" y="469900"/>
                  </a:lnTo>
                  <a:lnTo>
                    <a:pt x="49418" y="474980"/>
                  </a:lnTo>
                  <a:lnTo>
                    <a:pt x="55323" y="477520"/>
                  </a:lnTo>
                  <a:lnTo>
                    <a:pt x="52252" y="480060"/>
                  </a:lnTo>
                  <a:lnTo>
                    <a:pt x="68159" y="480060"/>
                  </a:lnTo>
                  <a:lnTo>
                    <a:pt x="66904" y="478790"/>
                  </a:lnTo>
                  <a:lnTo>
                    <a:pt x="67626" y="464820"/>
                  </a:lnTo>
                  <a:lnTo>
                    <a:pt x="55323" y="464820"/>
                  </a:lnTo>
                  <a:lnTo>
                    <a:pt x="39959" y="462280"/>
                  </a:lnTo>
                  <a:close/>
                </a:path>
                <a:path w="676909" h="685800">
                  <a:moveTo>
                    <a:pt x="89141" y="471170"/>
                  </a:moveTo>
                  <a:lnTo>
                    <a:pt x="86060" y="474980"/>
                  </a:lnTo>
                  <a:lnTo>
                    <a:pt x="86060" y="480060"/>
                  </a:lnTo>
                  <a:lnTo>
                    <a:pt x="89141" y="474980"/>
                  </a:lnTo>
                  <a:lnTo>
                    <a:pt x="89141" y="471170"/>
                  </a:lnTo>
                  <a:close/>
                </a:path>
                <a:path w="676909" h="685800">
                  <a:moveTo>
                    <a:pt x="153174" y="471170"/>
                  </a:moveTo>
                  <a:lnTo>
                    <a:pt x="89141" y="471170"/>
                  </a:lnTo>
                  <a:lnTo>
                    <a:pt x="89141" y="474980"/>
                  </a:lnTo>
                  <a:lnTo>
                    <a:pt x="86060" y="480060"/>
                  </a:lnTo>
                  <a:lnTo>
                    <a:pt x="156790" y="480060"/>
                  </a:lnTo>
                  <a:lnTo>
                    <a:pt x="155993" y="477520"/>
                  </a:lnTo>
                  <a:lnTo>
                    <a:pt x="153174" y="471170"/>
                  </a:lnTo>
                  <a:close/>
                </a:path>
                <a:path w="676909" h="685800">
                  <a:moveTo>
                    <a:pt x="602444" y="477520"/>
                  </a:moveTo>
                  <a:lnTo>
                    <a:pt x="599374" y="477520"/>
                  </a:lnTo>
                  <a:lnTo>
                    <a:pt x="599374" y="478790"/>
                  </a:lnTo>
                  <a:lnTo>
                    <a:pt x="602444" y="480060"/>
                  </a:lnTo>
                  <a:lnTo>
                    <a:pt x="602444" y="477520"/>
                  </a:lnTo>
                  <a:close/>
                </a:path>
                <a:path w="676909" h="685800">
                  <a:moveTo>
                    <a:pt x="608596" y="477520"/>
                  </a:moveTo>
                  <a:lnTo>
                    <a:pt x="605525" y="477520"/>
                  </a:lnTo>
                  <a:lnTo>
                    <a:pt x="605525" y="480060"/>
                  </a:lnTo>
                  <a:lnTo>
                    <a:pt x="608596" y="477520"/>
                  </a:lnTo>
                  <a:close/>
                </a:path>
                <a:path w="676909" h="685800">
                  <a:moveTo>
                    <a:pt x="567098" y="448310"/>
                  </a:moveTo>
                  <a:lnTo>
                    <a:pt x="564026" y="453390"/>
                  </a:lnTo>
                  <a:lnTo>
                    <a:pt x="565565" y="462280"/>
                  </a:lnTo>
                  <a:lnTo>
                    <a:pt x="568636" y="464820"/>
                  </a:lnTo>
                  <a:lnTo>
                    <a:pt x="565989" y="468104"/>
                  </a:lnTo>
                  <a:lnTo>
                    <a:pt x="566282" y="468630"/>
                  </a:lnTo>
                  <a:lnTo>
                    <a:pt x="566364" y="468849"/>
                  </a:lnTo>
                  <a:lnTo>
                    <a:pt x="574788" y="471170"/>
                  </a:lnTo>
                  <a:lnTo>
                    <a:pt x="574788" y="477520"/>
                  </a:lnTo>
                  <a:lnTo>
                    <a:pt x="608596" y="477520"/>
                  </a:lnTo>
                  <a:lnTo>
                    <a:pt x="605525" y="480060"/>
                  </a:lnTo>
                  <a:lnTo>
                    <a:pt x="617818" y="480060"/>
                  </a:lnTo>
                  <a:lnTo>
                    <a:pt x="611666" y="477520"/>
                  </a:lnTo>
                  <a:lnTo>
                    <a:pt x="614737" y="474980"/>
                  </a:lnTo>
                  <a:lnTo>
                    <a:pt x="614737" y="471170"/>
                  </a:lnTo>
                  <a:lnTo>
                    <a:pt x="580929" y="471170"/>
                  </a:lnTo>
                  <a:lnTo>
                    <a:pt x="580929" y="462280"/>
                  </a:lnTo>
                  <a:lnTo>
                    <a:pt x="577858" y="455930"/>
                  </a:lnTo>
                  <a:lnTo>
                    <a:pt x="572477" y="449580"/>
                  </a:lnTo>
                  <a:lnTo>
                    <a:pt x="567098" y="448310"/>
                  </a:lnTo>
                  <a:close/>
                </a:path>
                <a:path w="676909" h="685800">
                  <a:moveTo>
                    <a:pt x="630111" y="474980"/>
                  </a:moveTo>
                  <a:lnTo>
                    <a:pt x="623959" y="474980"/>
                  </a:lnTo>
                  <a:lnTo>
                    <a:pt x="623959" y="477520"/>
                  </a:lnTo>
                  <a:lnTo>
                    <a:pt x="617818" y="480060"/>
                  </a:lnTo>
                  <a:lnTo>
                    <a:pt x="639333" y="480060"/>
                  </a:lnTo>
                  <a:lnTo>
                    <a:pt x="639333" y="477520"/>
                  </a:lnTo>
                  <a:lnTo>
                    <a:pt x="630111" y="474980"/>
                  </a:lnTo>
                  <a:close/>
                </a:path>
                <a:path w="676909" h="685800">
                  <a:moveTo>
                    <a:pt x="599374" y="477520"/>
                  </a:moveTo>
                  <a:lnTo>
                    <a:pt x="596303" y="477520"/>
                  </a:lnTo>
                  <a:lnTo>
                    <a:pt x="599298" y="478758"/>
                  </a:lnTo>
                  <a:lnTo>
                    <a:pt x="599374" y="477520"/>
                  </a:lnTo>
                  <a:close/>
                </a:path>
                <a:path w="676909" h="685800">
                  <a:moveTo>
                    <a:pt x="76848" y="468630"/>
                  </a:moveTo>
                  <a:lnTo>
                    <a:pt x="73767" y="477520"/>
                  </a:lnTo>
                  <a:lnTo>
                    <a:pt x="76848" y="477520"/>
                  </a:lnTo>
                  <a:lnTo>
                    <a:pt x="76848" y="468630"/>
                  </a:lnTo>
                  <a:close/>
                </a:path>
                <a:path w="676909" h="685800">
                  <a:moveTo>
                    <a:pt x="76848" y="474980"/>
                  </a:moveTo>
                  <a:lnTo>
                    <a:pt x="76848" y="477520"/>
                  </a:lnTo>
                  <a:lnTo>
                    <a:pt x="79919" y="477520"/>
                  </a:lnTo>
                  <a:lnTo>
                    <a:pt x="76848" y="474980"/>
                  </a:lnTo>
                  <a:close/>
                </a:path>
                <a:path w="676909" h="685800">
                  <a:moveTo>
                    <a:pt x="82989" y="468630"/>
                  </a:moveTo>
                  <a:lnTo>
                    <a:pt x="79919" y="468630"/>
                  </a:lnTo>
                  <a:lnTo>
                    <a:pt x="76848" y="474980"/>
                  </a:lnTo>
                  <a:lnTo>
                    <a:pt x="79919" y="477520"/>
                  </a:lnTo>
                  <a:lnTo>
                    <a:pt x="82989" y="474980"/>
                  </a:lnTo>
                  <a:lnTo>
                    <a:pt x="82989" y="468630"/>
                  </a:lnTo>
                  <a:close/>
                </a:path>
                <a:path w="676909" h="685800">
                  <a:moveTo>
                    <a:pt x="82989" y="474980"/>
                  </a:moveTo>
                  <a:lnTo>
                    <a:pt x="79919" y="477520"/>
                  </a:lnTo>
                  <a:lnTo>
                    <a:pt x="82989" y="477520"/>
                  </a:lnTo>
                  <a:lnTo>
                    <a:pt x="82989" y="474980"/>
                  </a:lnTo>
                  <a:close/>
                </a:path>
                <a:path w="676909" h="685800">
                  <a:moveTo>
                    <a:pt x="82989" y="468630"/>
                  </a:moveTo>
                  <a:lnTo>
                    <a:pt x="82989" y="477520"/>
                  </a:lnTo>
                  <a:lnTo>
                    <a:pt x="86060" y="471170"/>
                  </a:lnTo>
                  <a:lnTo>
                    <a:pt x="82989" y="468630"/>
                  </a:lnTo>
                  <a:close/>
                </a:path>
                <a:path w="676909" h="685800">
                  <a:moveTo>
                    <a:pt x="147535" y="458470"/>
                  </a:moveTo>
                  <a:lnTo>
                    <a:pt x="144464" y="458470"/>
                  </a:lnTo>
                  <a:lnTo>
                    <a:pt x="144464" y="468630"/>
                  </a:lnTo>
                  <a:lnTo>
                    <a:pt x="82989" y="468630"/>
                  </a:lnTo>
                  <a:lnTo>
                    <a:pt x="86060" y="471170"/>
                  </a:lnTo>
                  <a:lnTo>
                    <a:pt x="82989" y="477520"/>
                  </a:lnTo>
                  <a:lnTo>
                    <a:pt x="86060" y="477520"/>
                  </a:lnTo>
                  <a:lnTo>
                    <a:pt x="86060" y="474980"/>
                  </a:lnTo>
                  <a:lnTo>
                    <a:pt x="89141" y="471170"/>
                  </a:lnTo>
                  <a:lnTo>
                    <a:pt x="153174" y="471170"/>
                  </a:lnTo>
                  <a:lnTo>
                    <a:pt x="147535" y="458470"/>
                  </a:lnTo>
                  <a:close/>
                </a:path>
                <a:path w="676909" h="685800">
                  <a:moveTo>
                    <a:pt x="566364" y="468849"/>
                  </a:moveTo>
                  <a:lnTo>
                    <a:pt x="568636" y="474980"/>
                  </a:lnTo>
                  <a:lnTo>
                    <a:pt x="571707" y="474980"/>
                  </a:lnTo>
                  <a:lnTo>
                    <a:pt x="571707" y="477520"/>
                  </a:lnTo>
                  <a:lnTo>
                    <a:pt x="574788" y="477520"/>
                  </a:lnTo>
                  <a:lnTo>
                    <a:pt x="574788" y="471170"/>
                  </a:lnTo>
                  <a:lnTo>
                    <a:pt x="566364" y="468849"/>
                  </a:lnTo>
                  <a:close/>
                </a:path>
                <a:path w="676909" h="685800">
                  <a:moveTo>
                    <a:pt x="73767" y="468630"/>
                  </a:moveTo>
                  <a:lnTo>
                    <a:pt x="70697" y="474980"/>
                  </a:lnTo>
                  <a:lnTo>
                    <a:pt x="73767" y="474980"/>
                  </a:lnTo>
                  <a:lnTo>
                    <a:pt x="73767" y="468630"/>
                  </a:lnTo>
                  <a:close/>
                </a:path>
                <a:path w="676909" h="685800">
                  <a:moveTo>
                    <a:pt x="92212" y="449580"/>
                  </a:moveTo>
                  <a:lnTo>
                    <a:pt x="92212" y="453390"/>
                  </a:lnTo>
                  <a:lnTo>
                    <a:pt x="95282" y="455930"/>
                  </a:lnTo>
                  <a:lnTo>
                    <a:pt x="95282" y="462280"/>
                  </a:lnTo>
                  <a:lnTo>
                    <a:pt x="55323" y="462280"/>
                  </a:lnTo>
                  <a:lnTo>
                    <a:pt x="55323" y="464820"/>
                  </a:lnTo>
                  <a:lnTo>
                    <a:pt x="73767" y="464820"/>
                  </a:lnTo>
                  <a:lnTo>
                    <a:pt x="73767" y="474980"/>
                  </a:lnTo>
                  <a:lnTo>
                    <a:pt x="74647" y="474980"/>
                  </a:lnTo>
                  <a:lnTo>
                    <a:pt x="76848" y="468630"/>
                  </a:lnTo>
                  <a:lnTo>
                    <a:pt x="141394" y="468630"/>
                  </a:lnTo>
                  <a:lnTo>
                    <a:pt x="132714" y="458470"/>
                  </a:lnTo>
                  <a:lnTo>
                    <a:pt x="119878" y="458470"/>
                  </a:lnTo>
                  <a:lnTo>
                    <a:pt x="119878" y="455930"/>
                  </a:lnTo>
                  <a:lnTo>
                    <a:pt x="117418" y="453390"/>
                  </a:lnTo>
                  <a:lnTo>
                    <a:pt x="98363" y="453390"/>
                  </a:lnTo>
                  <a:lnTo>
                    <a:pt x="92212" y="449580"/>
                  </a:lnTo>
                  <a:close/>
                </a:path>
                <a:path w="676909" h="685800">
                  <a:moveTo>
                    <a:pt x="79919" y="468630"/>
                  </a:moveTo>
                  <a:lnTo>
                    <a:pt x="76848" y="468630"/>
                  </a:lnTo>
                  <a:lnTo>
                    <a:pt x="76848" y="474980"/>
                  </a:lnTo>
                  <a:lnTo>
                    <a:pt x="79919" y="468630"/>
                  </a:lnTo>
                  <a:close/>
                </a:path>
                <a:path w="676909" h="685800">
                  <a:moveTo>
                    <a:pt x="576834" y="448310"/>
                  </a:moveTo>
                  <a:lnTo>
                    <a:pt x="567098" y="448310"/>
                  </a:lnTo>
                  <a:lnTo>
                    <a:pt x="572477" y="449580"/>
                  </a:lnTo>
                  <a:lnTo>
                    <a:pt x="577858" y="455930"/>
                  </a:lnTo>
                  <a:lnTo>
                    <a:pt x="580929" y="462280"/>
                  </a:lnTo>
                  <a:lnTo>
                    <a:pt x="580929" y="471170"/>
                  </a:lnTo>
                  <a:lnTo>
                    <a:pt x="584000" y="468630"/>
                  </a:lnTo>
                  <a:lnTo>
                    <a:pt x="587081" y="458470"/>
                  </a:lnTo>
                  <a:lnTo>
                    <a:pt x="587081" y="455930"/>
                  </a:lnTo>
                  <a:lnTo>
                    <a:pt x="582565" y="450850"/>
                  </a:lnTo>
                  <a:lnTo>
                    <a:pt x="581908" y="449580"/>
                  </a:lnTo>
                  <a:lnTo>
                    <a:pt x="577858" y="449580"/>
                  </a:lnTo>
                  <a:lnTo>
                    <a:pt x="576834" y="448310"/>
                  </a:lnTo>
                  <a:close/>
                </a:path>
                <a:path w="676909" h="685800">
                  <a:moveTo>
                    <a:pt x="574788" y="431800"/>
                  </a:moveTo>
                  <a:lnTo>
                    <a:pt x="575843" y="436880"/>
                  </a:lnTo>
                  <a:lnTo>
                    <a:pt x="578627" y="443230"/>
                  </a:lnTo>
                  <a:lnTo>
                    <a:pt x="582565" y="450850"/>
                  </a:lnTo>
                  <a:lnTo>
                    <a:pt x="587081" y="455930"/>
                  </a:lnTo>
                  <a:lnTo>
                    <a:pt x="587081" y="458470"/>
                  </a:lnTo>
                  <a:lnTo>
                    <a:pt x="584000" y="468630"/>
                  </a:lnTo>
                  <a:lnTo>
                    <a:pt x="580929" y="471170"/>
                  </a:lnTo>
                  <a:lnTo>
                    <a:pt x="614737" y="471170"/>
                  </a:lnTo>
                  <a:lnTo>
                    <a:pt x="614737" y="468630"/>
                  </a:lnTo>
                  <a:lnTo>
                    <a:pt x="633755" y="468630"/>
                  </a:lnTo>
                  <a:lnTo>
                    <a:pt x="636252" y="462280"/>
                  </a:lnTo>
                  <a:lnTo>
                    <a:pt x="630111" y="455930"/>
                  </a:lnTo>
                  <a:lnTo>
                    <a:pt x="639333" y="455930"/>
                  </a:lnTo>
                  <a:lnTo>
                    <a:pt x="645474" y="453390"/>
                  </a:lnTo>
                  <a:lnTo>
                    <a:pt x="590151" y="453390"/>
                  </a:lnTo>
                  <a:lnTo>
                    <a:pt x="585587" y="448310"/>
                  </a:lnTo>
                  <a:lnTo>
                    <a:pt x="581311" y="441955"/>
                  </a:lnTo>
                  <a:lnTo>
                    <a:pt x="577619" y="436880"/>
                  </a:lnTo>
                  <a:lnTo>
                    <a:pt x="574788" y="431800"/>
                  </a:lnTo>
                  <a:close/>
                </a:path>
                <a:path w="676909" h="685800">
                  <a:moveTo>
                    <a:pt x="633755" y="468630"/>
                  </a:moveTo>
                  <a:lnTo>
                    <a:pt x="614737" y="468630"/>
                  </a:lnTo>
                  <a:lnTo>
                    <a:pt x="620694" y="469900"/>
                  </a:lnTo>
                  <a:lnTo>
                    <a:pt x="627801" y="471170"/>
                  </a:lnTo>
                  <a:lnTo>
                    <a:pt x="633755" y="468630"/>
                  </a:lnTo>
                  <a:close/>
                </a:path>
                <a:path w="676909" h="685800">
                  <a:moveTo>
                    <a:pt x="556919" y="450294"/>
                  </a:moveTo>
                  <a:lnTo>
                    <a:pt x="556964" y="450850"/>
                  </a:lnTo>
                  <a:lnTo>
                    <a:pt x="561334" y="459740"/>
                  </a:lnTo>
                  <a:lnTo>
                    <a:pt x="565989" y="468104"/>
                  </a:lnTo>
                  <a:lnTo>
                    <a:pt x="568636" y="464820"/>
                  </a:lnTo>
                  <a:lnTo>
                    <a:pt x="565565" y="462280"/>
                  </a:lnTo>
                  <a:lnTo>
                    <a:pt x="564026" y="453390"/>
                  </a:lnTo>
                  <a:lnTo>
                    <a:pt x="559414" y="453390"/>
                  </a:lnTo>
                  <a:lnTo>
                    <a:pt x="556919" y="450294"/>
                  </a:lnTo>
                  <a:close/>
                </a:path>
                <a:path w="676909" h="685800">
                  <a:moveTo>
                    <a:pt x="547121" y="449580"/>
                  </a:moveTo>
                  <a:lnTo>
                    <a:pt x="540969" y="449580"/>
                  </a:lnTo>
                  <a:lnTo>
                    <a:pt x="534828" y="453390"/>
                  </a:lnTo>
                  <a:lnTo>
                    <a:pt x="534828" y="458470"/>
                  </a:lnTo>
                  <a:lnTo>
                    <a:pt x="537899" y="462280"/>
                  </a:lnTo>
                  <a:lnTo>
                    <a:pt x="534828" y="464820"/>
                  </a:lnTo>
                  <a:lnTo>
                    <a:pt x="553262" y="464820"/>
                  </a:lnTo>
                  <a:lnTo>
                    <a:pt x="555705" y="457772"/>
                  </a:lnTo>
                  <a:lnTo>
                    <a:pt x="554672" y="455240"/>
                  </a:lnTo>
                  <a:lnTo>
                    <a:pt x="550192" y="453390"/>
                  </a:lnTo>
                  <a:lnTo>
                    <a:pt x="547121" y="449580"/>
                  </a:lnTo>
                  <a:close/>
                </a:path>
                <a:path w="676909" h="685800">
                  <a:moveTo>
                    <a:pt x="21515" y="425450"/>
                  </a:moveTo>
                  <a:lnTo>
                    <a:pt x="15373" y="425450"/>
                  </a:lnTo>
                  <a:lnTo>
                    <a:pt x="19164" y="434340"/>
                  </a:lnTo>
                  <a:lnTo>
                    <a:pt x="22669" y="444500"/>
                  </a:lnTo>
                  <a:lnTo>
                    <a:pt x="27905" y="453390"/>
                  </a:lnTo>
                  <a:lnTo>
                    <a:pt x="36889" y="458470"/>
                  </a:lnTo>
                  <a:lnTo>
                    <a:pt x="43030" y="458470"/>
                  </a:lnTo>
                  <a:lnTo>
                    <a:pt x="49181" y="462280"/>
                  </a:lnTo>
                  <a:lnTo>
                    <a:pt x="89141" y="462280"/>
                  </a:lnTo>
                  <a:lnTo>
                    <a:pt x="83101" y="447315"/>
                  </a:lnTo>
                  <a:lnTo>
                    <a:pt x="82989" y="440690"/>
                  </a:lnTo>
                  <a:lnTo>
                    <a:pt x="85536" y="438150"/>
                  </a:lnTo>
                  <a:lnTo>
                    <a:pt x="82989" y="438150"/>
                  </a:lnTo>
                  <a:lnTo>
                    <a:pt x="82989" y="431800"/>
                  </a:lnTo>
                  <a:lnTo>
                    <a:pt x="21515" y="431800"/>
                  </a:lnTo>
                  <a:lnTo>
                    <a:pt x="21515" y="425450"/>
                  </a:lnTo>
                  <a:close/>
                </a:path>
                <a:path w="676909" h="685800">
                  <a:moveTo>
                    <a:pt x="87438" y="436252"/>
                  </a:moveTo>
                  <a:lnTo>
                    <a:pt x="82989" y="440690"/>
                  </a:lnTo>
                  <a:lnTo>
                    <a:pt x="83101" y="447315"/>
                  </a:lnTo>
                  <a:lnTo>
                    <a:pt x="89141" y="462280"/>
                  </a:lnTo>
                  <a:lnTo>
                    <a:pt x="95282" y="462280"/>
                  </a:lnTo>
                  <a:lnTo>
                    <a:pt x="95282" y="455930"/>
                  </a:lnTo>
                  <a:lnTo>
                    <a:pt x="92212" y="453390"/>
                  </a:lnTo>
                  <a:lnTo>
                    <a:pt x="92212" y="449580"/>
                  </a:lnTo>
                  <a:lnTo>
                    <a:pt x="101434" y="449580"/>
                  </a:lnTo>
                  <a:lnTo>
                    <a:pt x="101434" y="447040"/>
                  </a:lnTo>
                  <a:lnTo>
                    <a:pt x="99592" y="443230"/>
                  </a:lnTo>
                  <a:lnTo>
                    <a:pt x="89141" y="443230"/>
                  </a:lnTo>
                  <a:lnTo>
                    <a:pt x="92212" y="438150"/>
                  </a:lnTo>
                  <a:lnTo>
                    <a:pt x="86060" y="438150"/>
                  </a:lnTo>
                  <a:lnTo>
                    <a:pt x="87438" y="436252"/>
                  </a:lnTo>
                  <a:close/>
                </a:path>
                <a:path w="676909" h="685800">
                  <a:moveTo>
                    <a:pt x="122949" y="447040"/>
                  </a:moveTo>
                  <a:lnTo>
                    <a:pt x="122949" y="449580"/>
                  </a:lnTo>
                  <a:lnTo>
                    <a:pt x="126020" y="458470"/>
                  </a:lnTo>
                  <a:lnTo>
                    <a:pt x="132714" y="458470"/>
                  </a:lnTo>
                  <a:lnTo>
                    <a:pt x="122949" y="447040"/>
                  </a:lnTo>
                  <a:close/>
                </a:path>
                <a:path w="676909" h="685800">
                  <a:moveTo>
                    <a:pt x="554672" y="455240"/>
                  </a:moveTo>
                  <a:lnTo>
                    <a:pt x="555705" y="457772"/>
                  </a:lnTo>
                  <a:lnTo>
                    <a:pt x="556343" y="455930"/>
                  </a:lnTo>
                  <a:lnTo>
                    <a:pt x="554672" y="455240"/>
                  </a:lnTo>
                  <a:close/>
                </a:path>
                <a:path w="676909" h="685800">
                  <a:moveTo>
                    <a:pt x="101434" y="449580"/>
                  </a:moveTo>
                  <a:lnTo>
                    <a:pt x="92212" y="449580"/>
                  </a:lnTo>
                  <a:lnTo>
                    <a:pt x="98363" y="453390"/>
                  </a:lnTo>
                  <a:lnTo>
                    <a:pt x="101434" y="453390"/>
                  </a:lnTo>
                  <a:lnTo>
                    <a:pt x="101434" y="449580"/>
                  </a:lnTo>
                  <a:close/>
                </a:path>
                <a:path w="676909" h="685800">
                  <a:moveTo>
                    <a:pt x="103895" y="431800"/>
                  </a:moveTo>
                  <a:lnTo>
                    <a:pt x="101434" y="431800"/>
                  </a:lnTo>
                  <a:lnTo>
                    <a:pt x="98363" y="434655"/>
                  </a:lnTo>
                  <a:lnTo>
                    <a:pt x="98363" y="440690"/>
                  </a:lnTo>
                  <a:lnTo>
                    <a:pt x="101434" y="447040"/>
                  </a:lnTo>
                  <a:lnTo>
                    <a:pt x="101434" y="453390"/>
                  </a:lnTo>
                  <a:lnTo>
                    <a:pt x="117418" y="453390"/>
                  </a:lnTo>
                  <a:lnTo>
                    <a:pt x="113727" y="449580"/>
                  </a:lnTo>
                  <a:lnTo>
                    <a:pt x="113727" y="447040"/>
                  </a:lnTo>
                  <a:lnTo>
                    <a:pt x="110656" y="447040"/>
                  </a:lnTo>
                  <a:lnTo>
                    <a:pt x="107586" y="443230"/>
                  </a:lnTo>
                  <a:lnTo>
                    <a:pt x="104505" y="440690"/>
                  </a:lnTo>
                  <a:lnTo>
                    <a:pt x="101434" y="440690"/>
                  </a:lnTo>
                  <a:lnTo>
                    <a:pt x="101434" y="434340"/>
                  </a:lnTo>
                  <a:lnTo>
                    <a:pt x="103895" y="431800"/>
                  </a:lnTo>
                  <a:close/>
                </a:path>
                <a:path w="676909" h="685800">
                  <a:moveTo>
                    <a:pt x="556676" y="447315"/>
                  </a:moveTo>
                  <a:lnTo>
                    <a:pt x="556919" y="450294"/>
                  </a:lnTo>
                  <a:lnTo>
                    <a:pt x="559414" y="453390"/>
                  </a:lnTo>
                  <a:lnTo>
                    <a:pt x="559414" y="449580"/>
                  </a:lnTo>
                  <a:lnTo>
                    <a:pt x="556676" y="447315"/>
                  </a:lnTo>
                  <a:close/>
                </a:path>
                <a:path w="676909" h="685800">
                  <a:moveTo>
                    <a:pt x="559414" y="449580"/>
                  </a:moveTo>
                  <a:lnTo>
                    <a:pt x="559414" y="453390"/>
                  </a:lnTo>
                  <a:lnTo>
                    <a:pt x="562484" y="453390"/>
                  </a:lnTo>
                  <a:lnTo>
                    <a:pt x="559414" y="449580"/>
                  </a:lnTo>
                  <a:close/>
                </a:path>
                <a:path w="676909" h="685800">
                  <a:moveTo>
                    <a:pt x="559414" y="443230"/>
                  </a:moveTo>
                  <a:lnTo>
                    <a:pt x="559414" y="449580"/>
                  </a:lnTo>
                  <a:lnTo>
                    <a:pt x="562484" y="453390"/>
                  </a:lnTo>
                  <a:lnTo>
                    <a:pt x="562484" y="447040"/>
                  </a:lnTo>
                  <a:lnTo>
                    <a:pt x="559414" y="443230"/>
                  </a:lnTo>
                  <a:close/>
                </a:path>
                <a:path w="676909" h="685800">
                  <a:moveTo>
                    <a:pt x="563365" y="440690"/>
                  </a:moveTo>
                  <a:lnTo>
                    <a:pt x="562484" y="440690"/>
                  </a:lnTo>
                  <a:lnTo>
                    <a:pt x="562484" y="453390"/>
                  </a:lnTo>
                  <a:lnTo>
                    <a:pt x="564026" y="453390"/>
                  </a:lnTo>
                  <a:lnTo>
                    <a:pt x="567098" y="448310"/>
                  </a:lnTo>
                  <a:lnTo>
                    <a:pt x="576834" y="448310"/>
                  </a:lnTo>
                  <a:lnTo>
                    <a:pt x="575809" y="447040"/>
                  </a:lnTo>
                  <a:lnTo>
                    <a:pt x="565565" y="447040"/>
                  </a:lnTo>
                  <a:lnTo>
                    <a:pt x="563365" y="440690"/>
                  </a:lnTo>
                  <a:close/>
                </a:path>
                <a:path w="676909" h="685800">
                  <a:moveTo>
                    <a:pt x="575753" y="425716"/>
                  </a:moveTo>
                  <a:lnTo>
                    <a:pt x="574788" y="431800"/>
                  </a:lnTo>
                  <a:lnTo>
                    <a:pt x="577619" y="436880"/>
                  </a:lnTo>
                  <a:lnTo>
                    <a:pt x="581314" y="441960"/>
                  </a:lnTo>
                  <a:lnTo>
                    <a:pt x="585587" y="448310"/>
                  </a:lnTo>
                  <a:lnTo>
                    <a:pt x="590151" y="453390"/>
                  </a:lnTo>
                  <a:lnTo>
                    <a:pt x="590151" y="447040"/>
                  </a:lnTo>
                  <a:lnTo>
                    <a:pt x="580929" y="438150"/>
                  </a:lnTo>
                  <a:lnTo>
                    <a:pt x="584000" y="434340"/>
                  </a:lnTo>
                  <a:lnTo>
                    <a:pt x="584000" y="427990"/>
                  </a:lnTo>
                  <a:lnTo>
                    <a:pt x="575753" y="425716"/>
                  </a:lnTo>
                  <a:close/>
                </a:path>
                <a:path w="676909" h="685800">
                  <a:moveTo>
                    <a:pt x="602444" y="419100"/>
                  </a:moveTo>
                  <a:lnTo>
                    <a:pt x="581265" y="419100"/>
                  </a:lnTo>
                  <a:lnTo>
                    <a:pt x="584000" y="421640"/>
                  </a:lnTo>
                  <a:lnTo>
                    <a:pt x="576160" y="424882"/>
                  </a:lnTo>
                  <a:lnTo>
                    <a:pt x="575795" y="425450"/>
                  </a:lnTo>
                  <a:lnTo>
                    <a:pt x="575753" y="425716"/>
                  </a:lnTo>
                  <a:lnTo>
                    <a:pt x="584000" y="427990"/>
                  </a:lnTo>
                  <a:lnTo>
                    <a:pt x="584000" y="434340"/>
                  </a:lnTo>
                  <a:lnTo>
                    <a:pt x="580929" y="438150"/>
                  </a:lnTo>
                  <a:lnTo>
                    <a:pt x="590151" y="447040"/>
                  </a:lnTo>
                  <a:lnTo>
                    <a:pt x="590151" y="453390"/>
                  </a:lnTo>
                  <a:lnTo>
                    <a:pt x="645474" y="453390"/>
                  </a:lnTo>
                  <a:lnTo>
                    <a:pt x="652852" y="443230"/>
                  </a:lnTo>
                  <a:lnTo>
                    <a:pt x="602444" y="443230"/>
                  </a:lnTo>
                  <a:lnTo>
                    <a:pt x="602444" y="440690"/>
                  </a:lnTo>
                  <a:lnTo>
                    <a:pt x="604173" y="436880"/>
                  </a:lnTo>
                  <a:lnTo>
                    <a:pt x="607054" y="431800"/>
                  </a:lnTo>
                  <a:lnTo>
                    <a:pt x="607630" y="425450"/>
                  </a:lnTo>
                  <a:lnTo>
                    <a:pt x="602444" y="421640"/>
                  </a:lnTo>
                  <a:lnTo>
                    <a:pt x="602444" y="419100"/>
                  </a:lnTo>
                  <a:close/>
                </a:path>
                <a:path w="676909" h="685800">
                  <a:moveTo>
                    <a:pt x="559414" y="443230"/>
                  </a:moveTo>
                  <a:lnTo>
                    <a:pt x="556343" y="443230"/>
                  </a:lnTo>
                  <a:lnTo>
                    <a:pt x="556676" y="447315"/>
                  </a:lnTo>
                  <a:lnTo>
                    <a:pt x="559414" y="449580"/>
                  </a:lnTo>
                  <a:lnTo>
                    <a:pt x="559414" y="443230"/>
                  </a:lnTo>
                  <a:close/>
                </a:path>
                <a:path w="676909" h="685800">
                  <a:moveTo>
                    <a:pt x="572400" y="438150"/>
                  </a:moveTo>
                  <a:lnTo>
                    <a:pt x="568636" y="438150"/>
                  </a:lnTo>
                  <a:lnTo>
                    <a:pt x="570686" y="440690"/>
                  </a:lnTo>
                  <a:lnTo>
                    <a:pt x="571707" y="440690"/>
                  </a:lnTo>
                  <a:lnTo>
                    <a:pt x="571710" y="441960"/>
                  </a:lnTo>
                  <a:lnTo>
                    <a:pt x="577858" y="449580"/>
                  </a:lnTo>
                  <a:lnTo>
                    <a:pt x="572400" y="438150"/>
                  </a:lnTo>
                  <a:close/>
                </a:path>
                <a:path w="676909" h="685800">
                  <a:moveTo>
                    <a:pt x="636252" y="379730"/>
                  </a:moveTo>
                  <a:lnTo>
                    <a:pt x="626939" y="386080"/>
                  </a:lnTo>
                  <a:lnTo>
                    <a:pt x="614741" y="388620"/>
                  </a:lnTo>
                  <a:lnTo>
                    <a:pt x="593222" y="388620"/>
                  </a:lnTo>
                  <a:lnTo>
                    <a:pt x="571801" y="396240"/>
                  </a:lnTo>
                  <a:lnTo>
                    <a:pt x="564790" y="411480"/>
                  </a:lnTo>
                  <a:lnTo>
                    <a:pt x="568154" y="429260"/>
                  </a:lnTo>
                  <a:lnTo>
                    <a:pt x="577858" y="449580"/>
                  </a:lnTo>
                  <a:lnTo>
                    <a:pt x="581908" y="449580"/>
                  </a:lnTo>
                  <a:lnTo>
                    <a:pt x="578627" y="443230"/>
                  </a:lnTo>
                  <a:lnTo>
                    <a:pt x="575843" y="436880"/>
                  </a:lnTo>
                  <a:lnTo>
                    <a:pt x="574788" y="431800"/>
                  </a:lnTo>
                  <a:lnTo>
                    <a:pt x="569068" y="416560"/>
                  </a:lnTo>
                  <a:lnTo>
                    <a:pt x="570557" y="403860"/>
                  </a:lnTo>
                  <a:lnTo>
                    <a:pt x="579539" y="394970"/>
                  </a:lnTo>
                  <a:lnTo>
                    <a:pt x="596303" y="391160"/>
                  </a:lnTo>
                  <a:lnTo>
                    <a:pt x="630111" y="391160"/>
                  </a:lnTo>
                  <a:lnTo>
                    <a:pt x="630111" y="388620"/>
                  </a:lnTo>
                  <a:lnTo>
                    <a:pt x="633182" y="384810"/>
                  </a:lnTo>
                  <a:lnTo>
                    <a:pt x="633796" y="384810"/>
                  </a:lnTo>
                  <a:lnTo>
                    <a:pt x="636252" y="382270"/>
                  </a:lnTo>
                  <a:lnTo>
                    <a:pt x="636252" y="379730"/>
                  </a:lnTo>
                  <a:close/>
                </a:path>
                <a:path w="676909" h="685800">
                  <a:moveTo>
                    <a:pt x="556343" y="443230"/>
                  </a:moveTo>
                  <a:lnTo>
                    <a:pt x="556343" y="447040"/>
                  </a:lnTo>
                  <a:lnTo>
                    <a:pt x="556676" y="447315"/>
                  </a:lnTo>
                  <a:lnTo>
                    <a:pt x="556343" y="443230"/>
                  </a:lnTo>
                  <a:close/>
                </a:path>
                <a:path w="676909" h="685800">
                  <a:moveTo>
                    <a:pt x="118068" y="431800"/>
                  </a:moveTo>
                  <a:lnTo>
                    <a:pt x="110656" y="431800"/>
                  </a:lnTo>
                  <a:lnTo>
                    <a:pt x="110547" y="434655"/>
                  </a:lnTo>
                  <a:lnTo>
                    <a:pt x="107586" y="443230"/>
                  </a:lnTo>
                  <a:lnTo>
                    <a:pt x="110656" y="447040"/>
                  </a:lnTo>
                  <a:lnTo>
                    <a:pt x="112499" y="443230"/>
                  </a:lnTo>
                  <a:lnTo>
                    <a:pt x="110656" y="443230"/>
                  </a:lnTo>
                  <a:lnTo>
                    <a:pt x="110656" y="438150"/>
                  </a:lnTo>
                  <a:lnTo>
                    <a:pt x="117686" y="438150"/>
                  </a:lnTo>
                  <a:lnTo>
                    <a:pt x="118817" y="435610"/>
                  </a:lnTo>
                  <a:lnTo>
                    <a:pt x="118068" y="431800"/>
                  </a:lnTo>
                  <a:close/>
                </a:path>
                <a:path w="676909" h="685800">
                  <a:moveTo>
                    <a:pt x="116555" y="440690"/>
                  </a:moveTo>
                  <a:lnTo>
                    <a:pt x="113727" y="440690"/>
                  </a:lnTo>
                  <a:lnTo>
                    <a:pt x="110656" y="447040"/>
                  </a:lnTo>
                  <a:lnTo>
                    <a:pt x="113727" y="447040"/>
                  </a:lnTo>
                  <a:lnTo>
                    <a:pt x="116555" y="440690"/>
                  </a:lnTo>
                  <a:close/>
                </a:path>
                <a:path w="676909" h="685800">
                  <a:moveTo>
                    <a:pt x="562484" y="440690"/>
                  </a:moveTo>
                  <a:lnTo>
                    <a:pt x="559414" y="440690"/>
                  </a:lnTo>
                  <a:lnTo>
                    <a:pt x="559414" y="443230"/>
                  </a:lnTo>
                  <a:lnTo>
                    <a:pt x="562484" y="447040"/>
                  </a:lnTo>
                  <a:lnTo>
                    <a:pt x="562484" y="440690"/>
                  </a:lnTo>
                  <a:close/>
                </a:path>
                <a:path w="676909" h="685800">
                  <a:moveTo>
                    <a:pt x="565565" y="438150"/>
                  </a:moveTo>
                  <a:lnTo>
                    <a:pt x="562484" y="438150"/>
                  </a:lnTo>
                  <a:lnTo>
                    <a:pt x="565565" y="447040"/>
                  </a:lnTo>
                  <a:lnTo>
                    <a:pt x="568636" y="447040"/>
                  </a:lnTo>
                  <a:lnTo>
                    <a:pt x="565565" y="443230"/>
                  </a:lnTo>
                  <a:lnTo>
                    <a:pt x="565565" y="438150"/>
                  </a:lnTo>
                  <a:close/>
                </a:path>
                <a:path w="676909" h="685800">
                  <a:moveTo>
                    <a:pt x="565565" y="438150"/>
                  </a:moveTo>
                  <a:lnTo>
                    <a:pt x="565565" y="443230"/>
                  </a:lnTo>
                  <a:lnTo>
                    <a:pt x="568636" y="447040"/>
                  </a:lnTo>
                  <a:lnTo>
                    <a:pt x="568636" y="443230"/>
                  </a:lnTo>
                  <a:lnTo>
                    <a:pt x="565565" y="438150"/>
                  </a:lnTo>
                  <a:close/>
                </a:path>
                <a:path w="676909" h="685800">
                  <a:moveTo>
                    <a:pt x="568636" y="438150"/>
                  </a:moveTo>
                  <a:lnTo>
                    <a:pt x="565565" y="438150"/>
                  </a:lnTo>
                  <a:lnTo>
                    <a:pt x="568636" y="443230"/>
                  </a:lnTo>
                  <a:lnTo>
                    <a:pt x="568636" y="447040"/>
                  </a:lnTo>
                  <a:lnTo>
                    <a:pt x="571707" y="447040"/>
                  </a:lnTo>
                  <a:lnTo>
                    <a:pt x="568636" y="440690"/>
                  </a:lnTo>
                  <a:lnTo>
                    <a:pt x="568636" y="438150"/>
                  </a:lnTo>
                  <a:close/>
                </a:path>
                <a:path w="676909" h="685800">
                  <a:moveTo>
                    <a:pt x="568636" y="438150"/>
                  </a:moveTo>
                  <a:lnTo>
                    <a:pt x="568636" y="440690"/>
                  </a:lnTo>
                  <a:lnTo>
                    <a:pt x="571707" y="447040"/>
                  </a:lnTo>
                  <a:lnTo>
                    <a:pt x="571707" y="441955"/>
                  </a:lnTo>
                  <a:lnTo>
                    <a:pt x="568636" y="438150"/>
                  </a:lnTo>
                  <a:close/>
                </a:path>
                <a:path w="676909" h="685800">
                  <a:moveTo>
                    <a:pt x="571707" y="441955"/>
                  </a:moveTo>
                  <a:lnTo>
                    <a:pt x="571707" y="447040"/>
                  </a:lnTo>
                  <a:lnTo>
                    <a:pt x="575809" y="447040"/>
                  </a:lnTo>
                  <a:lnTo>
                    <a:pt x="571707" y="441955"/>
                  </a:lnTo>
                  <a:close/>
                </a:path>
                <a:path w="676909" h="685800">
                  <a:moveTo>
                    <a:pt x="92691" y="373380"/>
                  </a:moveTo>
                  <a:lnTo>
                    <a:pt x="52252" y="373380"/>
                  </a:lnTo>
                  <a:lnTo>
                    <a:pt x="71658" y="377190"/>
                  </a:lnTo>
                  <a:lnTo>
                    <a:pt x="89909" y="384810"/>
                  </a:lnTo>
                  <a:lnTo>
                    <a:pt x="102394" y="398780"/>
                  </a:lnTo>
                  <a:lnTo>
                    <a:pt x="104505" y="421640"/>
                  </a:lnTo>
                  <a:lnTo>
                    <a:pt x="101434" y="427990"/>
                  </a:lnTo>
                  <a:lnTo>
                    <a:pt x="92212" y="438150"/>
                  </a:lnTo>
                  <a:lnTo>
                    <a:pt x="89141" y="443230"/>
                  </a:lnTo>
                  <a:lnTo>
                    <a:pt x="98363" y="434655"/>
                  </a:lnTo>
                  <a:lnTo>
                    <a:pt x="98363" y="434340"/>
                  </a:lnTo>
                  <a:lnTo>
                    <a:pt x="101434" y="431800"/>
                  </a:lnTo>
                  <a:lnTo>
                    <a:pt x="103895" y="431800"/>
                  </a:lnTo>
                  <a:lnTo>
                    <a:pt x="107586" y="427990"/>
                  </a:lnTo>
                  <a:lnTo>
                    <a:pt x="107586" y="425450"/>
                  </a:lnTo>
                  <a:lnTo>
                    <a:pt x="114746" y="425450"/>
                  </a:lnTo>
                  <a:lnTo>
                    <a:pt x="112865" y="422910"/>
                  </a:lnTo>
                  <a:lnTo>
                    <a:pt x="107586" y="416560"/>
                  </a:lnTo>
                  <a:lnTo>
                    <a:pt x="107586" y="397510"/>
                  </a:lnTo>
                  <a:lnTo>
                    <a:pt x="89141" y="379730"/>
                  </a:lnTo>
                  <a:lnTo>
                    <a:pt x="92691" y="373380"/>
                  </a:lnTo>
                  <a:close/>
                </a:path>
                <a:path w="676909" h="685800">
                  <a:moveTo>
                    <a:pt x="98363" y="434655"/>
                  </a:moveTo>
                  <a:lnTo>
                    <a:pt x="89141" y="443230"/>
                  </a:lnTo>
                  <a:lnTo>
                    <a:pt x="99592" y="443230"/>
                  </a:lnTo>
                  <a:lnTo>
                    <a:pt x="98363" y="440690"/>
                  </a:lnTo>
                  <a:lnTo>
                    <a:pt x="98363" y="434655"/>
                  </a:lnTo>
                  <a:close/>
                </a:path>
                <a:path w="676909" h="685800">
                  <a:moveTo>
                    <a:pt x="110656" y="431800"/>
                  </a:moveTo>
                  <a:lnTo>
                    <a:pt x="104505" y="438150"/>
                  </a:lnTo>
                  <a:lnTo>
                    <a:pt x="104505" y="440690"/>
                  </a:lnTo>
                  <a:lnTo>
                    <a:pt x="107586" y="443230"/>
                  </a:lnTo>
                  <a:lnTo>
                    <a:pt x="107586" y="440690"/>
                  </a:lnTo>
                  <a:lnTo>
                    <a:pt x="108463" y="440690"/>
                  </a:lnTo>
                  <a:lnTo>
                    <a:pt x="110547" y="434655"/>
                  </a:lnTo>
                  <a:lnTo>
                    <a:pt x="110656" y="431800"/>
                  </a:lnTo>
                  <a:close/>
                </a:path>
                <a:path w="676909" h="685800">
                  <a:moveTo>
                    <a:pt x="108463" y="440690"/>
                  </a:moveTo>
                  <a:lnTo>
                    <a:pt x="107586" y="440690"/>
                  </a:lnTo>
                  <a:lnTo>
                    <a:pt x="107586" y="443230"/>
                  </a:lnTo>
                  <a:lnTo>
                    <a:pt x="108463" y="440690"/>
                  </a:lnTo>
                  <a:close/>
                </a:path>
                <a:path w="676909" h="685800">
                  <a:moveTo>
                    <a:pt x="117686" y="438150"/>
                  </a:moveTo>
                  <a:lnTo>
                    <a:pt x="110656" y="438150"/>
                  </a:lnTo>
                  <a:lnTo>
                    <a:pt x="110656" y="443230"/>
                  </a:lnTo>
                  <a:lnTo>
                    <a:pt x="113727" y="440690"/>
                  </a:lnTo>
                  <a:lnTo>
                    <a:pt x="116555" y="440690"/>
                  </a:lnTo>
                  <a:lnTo>
                    <a:pt x="117686" y="438150"/>
                  </a:lnTo>
                  <a:close/>
                </a:path>
                <a:path w="676909" h="685800">
                  <a:moveTo>
                    <a:pt x="113727" y="440690"/>
                  </a:moveTo>
                  <a:lnTo>
                    <a:pt x="110656" y="443230"/>
                  </a:lnTo>
                  <a:lnTo>
                    <a:pt x="112499" y="443230"/>
                  </a:lnTo>
                  <a:lnTo>
                    <a:pt x="113727" y="440690"/>
                  </a:lnTo>
                  <a:close/>
                </a:path>
                <a:path w="676909" h="685800">
                  <a:moveTo>
                    <a:pt x="611666" y="412750"/>
                  </a:moveTo>
                  <a:lnTo>
                    <a:pt x="608596" y="412750"/>
                  </a:lnTo>
                  <a:lnTo>
                    <a:pt x="602444" y="419100"/>
                  </a:lnTo>
                  <a:lnTo>
                    <a:pt x="602444" y="421640"/>
                  </a:lnTo>
                  <a:lnTo>
                    <a:pt x="607630" y="425450"/>
                  </a:lnTo>
                  <a:lnTo>
                    <a:pt x="607054" y="431800"/>
                  </a:lnTo>
                  <a:lnTo>
                    <a:pt x="604173" y="436880"/>
                  </a:lnTo>
                  <a:lnTo>
                    <a:pt x="602444" y="440690"/>
                  </a:lnTo>
                  <a:lnTo>
                    <a:pt x="602444" y="443230"/>
                  </a:lnTo>
                  <a:lnTo>
                    <a:pt x="607776" y="435610"/>
                  </a:lnTo>
                  <a:lnTo>
                    <a:pt x="610514" y="427990"/>
                  </a:lnTo>
                  <a:lnTo>
                    <a:pt x="611522" y="421640"/>
                  </a:lnTo>
                  <a:lnTo>
                    <a:pt x="611666" y="412750"/>
                  </a:lnTo>
                  <a:close/>
                </a:path>
                <a:path w="676909" h="685800">
                  <a:moveTo>
                    <a:pt x="655578" y="359410"/>
                  </a:moveTo>
                  <a:lnTo>
                    <a:pt x="633375" y="359410"/>
                  </a:lnTo>
                  <a:lnTo>
                    <a:pt x="637793" y="363220"/>
                  </a:lnTo>
                  <a:lnTo>
                    <a:pt x="645474" y="373380"/>
                  </a:lnTo>
                  <a:lnTo>
                    <a:pt x="648743" y="384810"/>
                  </a:lnTo>
                  <a:lnTo>
                    <a:pt x="648552" y="396240"/>
                  </a:lnTo>
                  <a:lnTo>
                    <a:pt x="643749" y="405130"/>
                  </a:lnTo>
                  <a:lnTo>
                    <a:pt x="633182" y="410210"/>
                  </a:lnTo>
                  <a:lnTo>
                    <a:pt x="604748" y="410210"/>
                  </a:lnTo>
                  <a:lnTo>
                    <a:pt x="591686" y="411480"/>
                  </a:lnTo>
                  <a:lnTo>
                    <a:pt x="580929" y="412750"/>
                  </a:lnTo>
                  <a:lnTo>
                    <a:pt x="611666" y="412750"/>
                  </a:lnTo>
                  <a:lnTo>
                    <a:pt x="611522" y="421640"/>
                  </a:lnTo>
                  <a:lnTo>
                    <a:pt x="610514" y="427990"/>
                  </a:lnTo>
                  <a:lnTo>
                    <a:pt x="607776" y="435610"/>
                  </a:lnTo>
                  <a:lnTo>
                    <a:pt x="602444" y="443230"/>
                  </a:lnTo>
                  <a:lnTo>
                    <a:pt x="652852" y="443230"/>
                  </a:lnTo>
                  <a:lnTo>
                    <a:pt x="654697" y="440690"/>
                  </a:lnTo>
                  <a:lnTo>
                    <a:pt x="648555" y="440690"/>
                  </a:lnTo>
                  <a:lnTo>
                    <a:pt x="648555" y="438150"/>
                  </a:lnTo>
                  <a:lnTo>
                    <a:pt x="620889" y="438150"/>
                  </a:lnTo>
                  <a:lnTo>
                    <a:pt x="623959" y="434340"/>
                  </a:lnTo>
                  <a:lnTo>
                    <a:pt x="652470" y="434340"/>
                  </a:lnTo>
                  <a:lnTo>
                    <a:pt x="653596" y="429260"/>
                  </a:lnTo>
                  <a:lnTo>
                    <a:pt x="648938" y="424180"/>
                  </a:lnTo>
                  <a:lnTo>
                    <a:pt x="642551" y="420370"/>
                  </a:lnTo>
                  <a:lnTo>
                    <a:pt x="639333" y="416560"/>
                  </a:lnTo>
                  <a:lnTo>
                    <a:pt x="648555" y="416560"/>
                  </a:lnTo>
                  <a:lnTo>
                    <a:pt x="657292" y="414020"/>
                  </a:lnTo>
                  <a:lnTo>
                    <a:pt x="658539" y="408940"/>
                  </a:lnTo>
                  <a:lnTo>
                    <a:pt x="656329" y="403860"/>
                  </a:lnTo>
                  <a:lnTo>
                    <a:pt x="654697" y="400050"/>
                  </a:lnTo>
                  <a:lnTo>
                    <a:pt x="661325" y="398780"/>
                  </a:lnTo>
                  <a:lnTo>
                    <a:pt x="666224" y="394970"/>
                  </a:lnTo>
                  <a:lnTo>
                    <a:pt x="667665" y="389890"/>
                  </a:lnTo>
                  <a:lnTo>
                    <a:pt x="663919" y="382270"/>
                  </a:lnTo>
                  <a:lnTo>
                    <a:pt x="666990" y="375920"/>
                  </a:lnTo>
                  <a:lnTo>
                    <a:pt x="673141" y="375920"/>
                  </a:lnTo>
                  <a:lnTo>
                    <a:pt x="666554" y="369570"/>
                  </a:lnTo>
                  <a:lnTo>
                    <a:pt x="651626" y="369570"/>
                  </a:lnTo>
                  <a:lnTo>
                    <a:pt x="651626" y="363220"/>
                  </a:lnTo>
                  <a:lnTo>
                    <a:pt x="655578" y="359410"/>
                  </a:lnTo>
                  <a:close/>
                </a:path>
                <a:path w="676909" h="685800">
                  <a:moveTo>
                    <a:pt x="107586" y="427990"/>
                  </a:moveTo>
                  <a:lnTo>
                    <a:pt x="101434" y="434340"/>
                  </a:lnTo>
                  <a:lnTo>
                    <a:pt x="101434" y="440690"/>
                  </a:lnTo>
                  <a:lnTo>
                    <a:pt x="104505" y="440690"/>
                  </a:lnTo>
                  <a:lnTo>
                    <a:pt x="104505" y="434340"/>
                  </a:lnTo>
                  <a:lnTo>
                    <a:pt x="107586" y="431800"/>
                  </a:lnTo>
                  <a:lnTo>
                    <a:pt x="107586" y="427990"/>
                  </a:lnTo>
                  <a:close/>
                </a:path>
                <a:path w="676909" h="685800">
                  <a:moveTo>
                    <a:pt x="95282" y="425450"/>
                  </a:moveTo>
                  <a:lnTo>
                    <a:pt x="86060" y="425450"/>
                  </a:lnTo>
                  <a:lnTo>
                    <a:pt x="82989" y="431800"/>
                  </a:lnTo>
                  <a:lnTo>
                    <a:pt x="82989" y="438150"/>
                  </a:lnTo>
                  <a:lnTo>
                    <a:pt x="85536" y="438150"/>
                  </a:lnTo>
                  <a:lnTo>
                    <a:pt x="87438" y="436252"/>
                  </a:lnTo>
                  <a:lnTo>
                    <a:pt x="95282" y="425450"/>
                  </a:lnTo>
                  <a:close/>
                </a:path>
                <a:path w="676909" h="685800">
                  <a:moveTo>
                    <a:pt x="83825" y="382270"/>
                  </a:moveTo>
                  <a:lnTo>
                    <a:pt x="79919" y="382270"/>
                  </a:lnTo>
                  <a:lnTo>
                    <a:pt x="95282" y="391160"/>
                  </a:lnTo>
                  <a:lnTo>
                    <a:pt x="98363" y="394970"/>
                  </a:lnTo>
                  <a:lnTo>
                    <a:pt x="102014" y="407670"/>
                  </a:lnTo>
                  <a:lnTo>
                    <a:pt x="99900" y="420370"/>
                  </a:lnTo>
                  <a:lnTo>
                    <a:pt x="93174" y="430530"/>
                  </a:lnTo>
                  <a:lnTo>
                    <a:pt x="87438" y="436252"/>
                  </a:lnTo>
                  <a:lnTo>
                    <a:pt x="86060" y="438150"/>
                  </a:lnTo>
                  <a:lnTo>
                    <a:pt x="92212" y="438150"/>
                  </a:lnTo>
                  <a:lnTo>
                    <a:pt x="101434" y="427990"/>
                  </a:lnTo>
                  <a:lnTo>
                    <a:pt x="104505" y="421640"/>
                  </a:lnTo>
                  <a:lnTo>
                    <a:pt x="102394" y="398780"/>
                  </a:lnTo>
                  <a:lnTo>
                    <a:pt x="89909" y="384810"/>
                  </a:lnTo>
                  <a:lnTo>
                    <a:pt x="83825" y="382270"/>
                  </a:lnTo>
                  <a:close/>
                </a:path>
                <a:path w="676909" h="685800">
                  <a:moveTo>
                    <a:pt x="114746" y="425450"/>
                  </a:moveTo>
                  <a:lnTo>
                    <a:pt x="107586" y="425450"/>
                  </a:lnTo>
                  <a:lnTo>
                    <a:pt x="107586" y="431800"/>
                  </a:lnTo>
                  <a:lnTo>
                    <a:pt x="104505" y="434340"/>
                  </a:lnTo>
                  <a:lnTo>
                    <a:pt x="104505" y="438150"/>
                  </a:lnTo>
                  <a:lnTo>
                    <a:pt x="110656" y="431800"/>
                  </a:lnTo>
                  <a:lnTo>
                    <a:pt x="118068" y="431800"/>
                  </a:lnTo>
                  <a:lnTo>
                    <a:pt x="117569" y="429260"/>
                  </a:lnTo>
                  <a:lnTo>
                    <a:pt x="114746" y="425450"/>
                  </a:lnTo>
                  <a:close/>
                </a:path>
                <a:path w="676909" h="685800">
                  <a:moveTo>
                    <a:pt x="627040" y="434340"/>
                  </a:moveTo>
                  <a:lnTo>
                    <a:pt x="623959" y="434340"/>
                  </a:lnTo>
                  <a:lnTo>
                    <a:pt x="620889" y="438150"/>
                  </a:lnTo>
                  <a:lnTo>
                    <a:pt x="627040" y="438150"/>
                  </a:lnTo>
                  <a:lnTo>
                    <a:pt x="627040" y="434340"/>
                  </a:lnTo>
                  <a:close/>
                </a:path>
                <a:path w="676909" h="685800">
                  <a:moveTo>
                    <a:pt x="652470" y="434340"/>
                  </a:moveTo>
                  <a:lnTo>
                    <a:pt x="627040" y="434340"/>
                  </a:lnTo>
                  <a:lnTo>
                    <a:pt x="627040" y="438150"/>
                  </a:lnTo>
                  <a:lnTo>
                    <a:pt x="651626" y="438150"/>
                  </a:lnTo>
                  <a:lnTo>
                    <a:pt x="652470" y="434340"/>
                  </a:lnTo>
                  <a:close/>
                </a:path>
                <a:path w="676909" h="685800">
                  <a:moveTo>
                    <a:pt x="100534" y="416560"/>
                  </a:moveTo>
                  <a:lnTo>
                    <a:pt x="82989" y="416560"/>
                  </a:lnTo>
                  <a:lnTo>
                    <a:pt x="82989" y="419100"/>
                  </a:lnTo>
                  <a:lnTo>
                    <a:pt x="79919" y="421640"/>
                  </a:lnTo>
                  <a:lnTo>
                    <a:pt x="79919" y="425450"/>
                  </a:lnTo>
                  <a:lnTo>
                    <a:pt x="95282" y="425450"/>
                  </a:lnTo>
                  <a:lnTo>
                    <a:pt x="87438" y="436252"/>
                  </a:lnTo>
                  <a:lnTo>
                    <a:pt x="93174" y="430530"/>
                  </a:lnTo>
                  <a:lnTo>
                    <a:pt x="99900" y="420370"/>
                  </a:lnTo>
                  <a:lnTo>
                    <a:pt x="100534" y="416560"/>
                  </a:lnTo>
                  <a:close/>
                </a:path>
                <a:path w="676909" h="685800">
                  <a:moveTo>
                    <a:pt x="18444" y="397510"/>
                  </a:moveTo>
                  <a:lnTo>
                    <a:pt x="12292" y="397510"/>
                  </a:lnTo>
                  <a:lnTo>
                    <a:pt x="16519" y="406400"/>
                  </a:lnTo>
                  <a:lnTo>
                    <a:pt x="18440" y="412750"/>
                  </a:lnTo>
                  <a:lnTo>
                    <a:pt x="22666" y="420370"/>
                  </a:lnTo>
                  <a:lnTo>
                    <a:pt x="33808" y="427990"/>
                  </a:lnTo>
                  <a:lnTo>
                    <a:pt x="21515" y="431800"/>
                  </a:lnTo>
                  <a:lnTo>
                    <a:pt x="82989" y="431800"/>
                  </a:lnTo>
                  <a:lnTo>
                    <a:pt x="86060" y="425450"/>
                  </a:lnTo>
                  <a:lnTo>
                    <a:pt x="79919" y="425450"/>
                  </a:lnTo>
                  <a:lnTo>
                    <a:pt x="79919" y="416560"/>
                  </a:lnTo>
                  <a:lnTo>
                    <a:pt x="100534" y="416560"/>
                  </a:lnTo>
                  <a:lnTo>
                    <a:pt x="101591" y="410210"/>
                  </a:lnTo>
                  <a:lnTo>
                    <a:pt x="82989" y="410210"/>
                  </a:lnTo>
                  <a:lnTo>
                    <a:pt x="79919" y="406400"/>
                  </a:lnTo>
                  <a:lnTo>
                    <a:pt x="76848" y="406400"/>
                  </a:lnTo>
                  <a:lnTo>
                    <a:pt x="73767" y="403860"/>
                  </a:lnTo>
                  <a:lnTo>
                    <a:pt x="67626" y="403860"/>
                  </a:lnTo>
                  <a:lnTo>
                    <a:pt x="60244" y="400050"/>
                  </a:lnTo>
                  <a:lnTo>
                    <a:pt x="24596" y="400050"/>
                  </a:lnTo>
                  <a:lnTo>
                    <a:pt x="18444" y="397510"/>
                  </a:lnTo>
                  <a:close/>
                </a:path>
                <a:path w="676909" h="685800">
                  <a:moveTo>
                    <a:pt x="596303" y="391160"/>
                  </a:moveTo>
                  <a:lnTo>
                    <a:pt x="579539" y="394970"/>
                  </a:lnTo>
                  <a:lnTo>
                    <a:pt x="570557" y="403860"/>
                  </a:lnTo>
                  <a:lnTo>
                    <a:pt x="569068" y="416560"/>
                  </a:lnTo>
                  <a:lnTo>
                    <a:pt x="574788" y="431800"/>
                  </a:lnTo>
                  <a:lnTo>
                    <a:pt x="575753" y="425716"/>
                  </a:lnTo>
                  <a:lnTo>
                    <a:pt x="574788" y="425450"/>
                  </a:lnTo>
                  <a:lnTo>
                    <a:pt x="576160" y="424882"/>
                  </a:lnTo>
                  <a:lnTo>
                    <a:pt x="578242" y="421640"/>
                  </a:lnTo>
                  <a:lnTo>
                    <a:pt x="581265" y="419100"/>
                  </a:lnTo>
                  <a:lnTo>
                    <a:pt x="602444" y="419100"/>
                  </a:lnTo>
                  <a:lnTo>
                    <a:pt x="608596" y="412750"/>
                  </a:lnTo>
                  <a:lnTo>
                    <a:pt x="580929" y="412750"/>
                  </a:lnTo>
                  <a:lnTo>
                    <a:pt x="580929" y="406400"/>
                  </a:lnTo>
                  <a:lnTo>
                    <a:pt x="593222" y="403860"/>
                  </a:lnTo>
                  <a:lnTo>
                    <a:pt x="580929" y="403860"/>
                  </a:lnTo>
                  <a:lnTo>
                    <a:pt x="587081" y="400050"/>
                  </a:lnTo>
                  <a:lnTo>
                    <a:pt x="580929" y="400050"/>
                  </a:lnTo>
                  <a:lnTo>
                    <a:pt x="587081" y="397510"/>
                  </a:lnTo>
                  <a:lnTo>
                    <a:pt x="580929" y="397510"/>
                  </a:lnTo>
                  <a:lnTo>
                    <a:pt x="587081" y="394970"/>
                  </a:lnTo>
                  <a:lnTo>
                    <a:pt x="593222" y="394970"/>
                  </a:lnTo>
                  <a:lnTo>
                    <a:pt x="596303" y="391160"/>
                  </a:lnTo>
                  <a:close/>
                </a:path>
                <a:path w="676909" h="685800">
                  <a:moveTo>
                    <a:pt x="581265" y="419100"/>
                  </a:moveTo>
                  <a:lnTo>
                    <a:pt x="578242" y="421640"/>
                  </a:lnTo>
                  <a:lnTo>
                    <a:pt x="576160" y="424882"/>
                  </a:lnTo>
                  <a:lnTo>
                    <a:pt x="584000" y="421640"/>
                  </a:lnTo>
                  <a:lnTo>
                    <a:pt x="581265" y="419100"/>
                  </a:lnTo>
                  <a:close/>
                </a:path>
                <a:path w="676909" h="685800">
                  <a:moveTo>
                    <a:pt x="82989" y="416560"/>
                  </a:moveTo>
                  <a:lnTo>
                    <a:pt x="79919" y="416560"/>
                  </a:lnTo>
                  <a:lnTo>
                    <a:pt x="79919" y="421640"/>
                  </a:lnTo>
                  <a:lnTo>
                    <a:pt x="82989" y="419100"/>
                  </a:lnTo>
                  <a:lnTo>
                    <a:pt x="82989" y="416560"/>
                  </a:lnTo>
                  <a:close/>
                </a:path>
                <a:path w="676909" h="685800">
                  <a:moveTo>
                    <a:pt x="596303" y="406400"/>
                  </a:moveTo>
                  <a:lnTo>
                    <a:pt x="587081" y="406400"/>
                  </a:lnTo>
                  <a:lnTo>
                    <a:pt x="580929" y="410210"/>
                  </a:lnTo>
                  <a:lnTo>
                    <a:pt x="580929" y="412750"/>
                  </a:lnTo>
                  <a:lnTo>
                    <a:pt x="591686" y="411480"/>
                  </a:lnTo>
                  <a:lnTo>
                    <a:pt x="604748" y="410210"/>
                  </a:lnTo>
                  <a:lnTo>
                    <a:pt x="593222" y="410210"/>
                  </a:lnTo>
                  <a:lnTo>
                    <a:pt x="596303" y="406400"/>
                  </a:lnTo>
                  <a:close/>
                </a:path>
                <a:path w="676909" h="685800">
                  <a:moveTo>
                    <a:pt x="76848" y="403860"/>
                  </a:moveTo>
                  <a:lnTo>
                    <a:pt x="73767" y="403860"/>
                  </a:lnTo>
                  <a:lnTo>
                    <a:pt x="76848" y="406400"/>
                  </a:lnTo>
                  <a:lnTo>
                    <a:pt x="79919" y="406400"/>
                  </a:lnTo>
                  <a:lnTo>
                    <a:pt x="82989" y="410210"/>
                  </a:lnTo>
                  <a:lnTo>
                    <a:pt x="82989" y="406400"/>
                  </a:lnTo>
                  <a:lnTo>
                    <a:pt x="76848" y="403860"/>
                  </a:lnTo>
                  <a:close/>
                </a:path>
                <a:path w="676909" h="685800">
                  <a:moveTo>
                    <a:pt x="76848" y="403860"/>
                  </a:moveTo>
                  <a:lnTo>
                    <a:pt x="82989" y="406400"/>
                  </a:lnTo>
                  <a:lnTo>
                    <a:pt x="82989" y="410210"/>
                  </a:lnTo>
                  <a:lnTo>
                    <a:pt x="101591" y="410210"/>
                  </a:lnTo>
                  <a:lnTo>
                    <a:pt x="102014" y="407670"/>
                  </a:lnTo>
                  <a:lnTo>
                    <a:pt x="101284" y="405130"/>
                  </a:lnTo>
                  <a:lnTo>
                    <a:pt x="82463" y="405130"/>
                  </a:lnTo>
                  <a:lnTo>
                    <a:pt x="76848" y="403860"/>
                  </a:lnTo>
                  <a:close/>
                </a:path>
                <a:path w="676909" h="685800">
                  <a:moveTo>
                    <a:pt x="633182" y="400050"/>
                  </a:moveTo>
                  <a:lnTo>
                    <a:pt x="596303" y="400050"/>
                  </a:lnTo>
                  <a:lnTo>
                    <a:pt x="593222" y="403860"/>
                  </a:lnTo>
                  <a:lnTo>
                    <a:pt x="580929" y="406400"/>
                  </a:lnTo>
                  <a:lnTo>
                    <a:pt x="580929" y="410210"/>
                  </a:lnTo>
                  <a:lnTo>
                    <a:pt x="587081" y="406400"/>
                  </a:lnTo>
                  <a:lnTo>
                    <a:pt x="633182" y="406400"/>
                  </a:lnTo>
                  <a:lnTo>
                    <a:pt x="633182" y="400050"/>
                  </a:lnTo>
                  <a:close/>
                </a:path>
                <a:path w="676909" h="685800">
                  <a:moveTo>
                    <a:pt x="633375" y="359410"/>
                  </a:moveTo>
                  <a:lnTo>
                    <a:pt x="630111" y="360680"/>
                  </a:lnTo>
                  <a:lnTo>
                    <a:pt x="639236" y="372110"/>
                  </a:lnTo>
                  <a:lnTo>
                    <a:pt x="645480" y="384810"/>
                  </a:lnTo>
                  <a:lnTo>
                    <a:pt x="644807" y="397510"/>
                  </a:lnTo>
                  <a:lnTo>
                    <a:pt x="633182" y="406400"/>
                  </a:lnTo>
                  <a:lnTo>
                    <a:pt x="596303" y="406400"/>
                  </a:lnTo>
                  <a:lnTo>
                    <a:pt x="593222" y="410210"/>
                  </a:lnTo>
                  <a:lnTo>
                    <a:pt x="633182" y="410210"/>
                  </a:lnTo>
                  <a:lnTo>
                    <a:pt x="643749" y="405130"/>
                  </a:lnTo>
                  <a:lnTo>
                    <a:pt x="648552" y="396240"/>
                  </a:lnTo>
                  <a:lnTo>
                    <a:pt x="648743" y="384810"/>
                  </a:lnTo>
                  <a:lnTo>
                    <a:pt x="645474" y="373380"/>
                  </a:lnTo>
                  <a:lnTo>
                    <a:pt x="637793" y="363220"/>
                  </a:lnTo>
                  <a:lnTo>
                    <a:pt x="633375" y="359410"/>
                  </a:lnTo>
                  <a:close/>
                </a:path>
                <a:path w="676909" h="685800">
                  <a:moveTo>
                    <a:pt x="645143" y="391160"/>
                  </a:moveTo>
                  <a:lnTo>
                    <a:pt x="639333" y="391160"/>
                  </a:lnTo>
                  <a:lnTo>
                    <a:pt x="633182" y="397510"/>
                  </a:lnTo>
                  <a:lnTo>
                    <a:pt x="636252" y="397510"/>
                  </a:lnTo>
                  <a:lnTo>
                    <a:pt x="636252" y="400050"/>
                  </a:lnTo>
                  <a:lnTo>
                    <a:pt x="633182" y="403860"/>
                  </a:lnTo>
                  <a:lnTo>
                    <a:pt x="633182" y="406400"/>
                  </a:lnTo>
                  <a:lnTo>
                    <a:pt x="636503" y="403860"/>
                  </a:lnTo>
                  <a:lnTo>
                    <a:pt x="636252" y="403860"/>
                  </a:lnTo>
                  <a:lnTo>
                    <a:pt x="639333" y="400050"/>
                  </a:lnTo>
                  <a:lnTo>
                    <a:pt x="641485" y="400050"/>
                  </a:lnTo>
                  <a:lnTo>
                    <a:pt x="644807" y="397510"/>
                  </a:lnTo>
                  <a:lnTo>
                    <a:pt x="645143" y="391160"/>
                  </a:lnTo>
                  <a:close/>
                </a:path>
                <a:path w="676909" h="685800">
                  <a:moveTo>
                    <a:pt x="55323" y="321310"/>
                  </a:moveTo>
                  <a:lnTo>
                    <a:pt x="50715" y="325120"/>
                  </a:lnTo>
                  <a:lnTo>
                    <a:pt x="41496" y="342900"/>
                  </a:lnTo>
                  <a:lnTo>
                    <a:pt x="36889" y="345440"/>
                  </a:lnTo>
                  <a:lnTo>
                    <a:pt x="30737" y="354330"/>
                  </a:lnTo>
                  <a:lnTo>
                    <a:pt x="24596" y="360680"/>
                  </a:lnTo>
                  <a:lnTo>
                    <a:pt x="21181" y="375920"/>
                  </a:lnTo>
                  <a:lnTo>
                    <a:pt x="27277" y="387350"/>
                  </a:lnTo>
                  <a:lnTo>
                    <a:pt x="39715" y="393700"/>
                  </a:lnTo>
                  <a:lnTo>
                    <a:pt x="55323" y="397510"/>
                  </a:lnTo>
                  <a:lnTo>
                    <a:pt x="67626" y="403860"/>
                  </a:lnTo>
                  <a:lnTo>
                    <a:pt x="76848" y="403860"/>
                  </a:lnTo>
                  <a:lnTo>
                    <a:pt x="82463" y="405130"/>
                  </a:lnTo>
                  <a:lnTo>
                    <a:pt x="84912" y="405130"/>
                  </a:lnTo>
                  <a:lnTo>
                    <a:pt x="83330" y="403860"/>
                  </a:lnTo>
                  <a:lnTo>
                    <a:pt x="76848" y="400050"/>
                  </a:lnTo>
                  <a:lnTo>
                    <a:pt x="86060" y="400050"/>
                  </a:lnTo>
                  <a:lnTo>
                    <a:pt x="79919" y="397510"/>
                  </a:lnTo>
                  <a:lnTo>
                    <a:pt x="76848" y="397510"/>
                  </a:lnTo>
                  <a:lnTo>
                    <a:pt x="79151" y="395605"/>
                  </a:lnTo>
                  <a:lnTo>
                    <a:pt x="76848" y="394970"/>
                  </a:lnTo>
                  <a:lnTo>
                    <a:pt x="76848" y="391160"/>
                  </a:lnTo>
                  <a:lnTo>
                    <a:pt x="39959" y="391160"/>
                  </a:lnTo>
                  <a:lnTo>
                    <a:pt x="27666" y="384810"/>
                  </a:lnTo>
                  <a:lnTo>
                    <a:pt x="24400" y="375920"/>
                  </a:lnTo>
                  <a:lnTo>
                    <a:pt x="26896" y="367030"/>
                  </a:lnTo>
                  <a:lnTo>
                    <a:pt x="32851" y="359410"/>
                  </a:lnTo>
                  <a:lnTo>
                    <a:pt x="39959" y="351790"/>
                  </a:lnTo>
                  <a:lnTo>
                    <a:pt x="43030" y="347980"/>
                  </a:lnTo>
                  <a:lnTo>
                    <a:pt x="43030" y="345440"/>
                  </a:lnTo>
                  <a:lnTo>
                    <a:pt x="82989" y="345440"/>
                  </a:lnTo>
                  <a:lnTo>
                    <a:pt x="82989" y="339090"/>
                  </a:lnTo>
                  <a:lnTo>
                    <a:pt x="95572" y="332740"/>
                  </a:lnTo>
                  <a:lnTo>
                    <a:pt x="61474" y="332740"/>
                  </a:lnTo>
                  <a:lnTo>
                    <a:pt x="58404" y="326390"/>
                  </a:lnTo>
                  <a:lnTo>
                    <a:pt x="55323" y="326390"/>
                  </a:lnTo>
                  <a:lnTo>
                    <a:pt x="55323" y="321310"/>
                  </a:lnTo>
                  <a:close/>
                </a:path>
                <a:path w="676909" h="685800">
                  <a:moveTo>
                    <a:pt x="82989" y="400050"/>
                  </a:moveTo>
                  <a:lnTo>
                    <a:pt x="76848" y="400050"/>
                  </a:lnTo>
                  <a:lnTo>
                    <a:pt x="83330" y="403860"/>
                  </a:lnTo>
                  <a:lnTo>
                    <a:pt x="84912" y="405130"/>
                  </a:lnTo>
                  <a:lnTo>
                    <a:pt x="101284" y="405130"/>
                  </a:lnTo>
                  <a:lnTo>
                    <a:pt x="100919" y="403860"/>
                  </a:lnTo>
                  <a:lnTo>
                    <a:pt x="86060" y="403860"/>
                  </a:lnTo>
                  <a:lnTo>
                    <a:pt x="82989" y="400050"/>
                  </a:lnTo>
                  <a:close/>
                </a:path>
                <a:path w="676909" h="685800">
                  <a:moveTo>
                    <a:pt x="86060" y="400050"/>
                  </a:moveTo>
                  <a:lnTo>
                    <a:pt x="82989" y="400050"/>
                  </a:lnTo>
                  <a:lnTo>
                    <a:pt x="86060" y="403860"/>
                  </a:lnTo>
                  <a:lnTo>
                    <a:pt x="86060" y="400050"/>
                  </a:lnTo>
                  <a:close/>
                </a:path>
                <a:path w="676909" h="685800">
                  <a:moveTo>
                    <a:pt x="76848" y="385573"/>
                  </a:moveTo>
                  <a:lnTo>
                    <a:pt x="76848" y="388620"/>
                  </a:lnTo>
                  <a:lnTo>
                    <a:pt x="86060" y="391160"/>
                  </a:lnTo>
                  <a:lnTo>
                    <a:pt x="86060" y="394970"/>
                  </a:lnTo>
                  <a:lnTo>
                    <a:pt x="79919" y="394970"/>
                  </a:lnTo>
                  <a:lnTo>
                    <a:pt x="81454" y="396240"/>
                  </a:lnTo>
                  <a:lnTo>
                    <a:pt x="86060" y="397510"/>
                  </a:lnTo>
                  <a:lnTo>
                    <a:pt x="79919" y="397510"/>
                  </a:lnTo>
                  <a:lnTo>
                    <a:pt x="86060" y="400050"/>
                  </a:lnTo>
                  <a:lnTo>
                    <a:pt x="86060" y="403860"/>
                  </a:lnTo>
                  <a:lnTo>
                    <a:pt x="100919" y="403860"/>
                  </a:lnTo>
                  <a:lnTo>
                    <a:pt x="98363" y="394970"/>
                  </a:lnTo>
                  <a:lnTo>
                    <a:pt x="95282" y="391160"/>
                  </a:lnTo>
                  <a:lnTo>
                    <a:pt x="89141" y="391160"/>
                  </a:lnTo>
                  <a:lnTo>
                    <a:pt x="86060" y="388620"/>
                  </a:lnTo>
                  <a:lnTo>
                    <a:pt x="81454" y="386715"/>
                  </a:lnTo>
                  <a:lnTo>
                    <a:pt x="76848" y="385573"/>
                  </a:lnTo>
                  <a:close/>
                </a:path>
                <a:path w="676909" h="685800">
                  <a:moveTo>
                    <a:pt x="596303" y="397510"/>
                  </a:moveTo>
                  <a:lnTo>
                    <a:pt x="593222" y="397510"/>
                  </a:lnTo>
                  <a:lnTo>
                    <a:pt x="580929" y="400050"/>
                  </a:lnTo>
                  <a:lnTo>
                    <a:pt x="587081" y="400050"/>
                  </a:lnTo>
                  <a:lnTo>
                    <a:pt x="580929" y="403860"/>
                  </a:lnTo>
                  <a:lnTo>
                    <a:pt x="593222" y="400050"/>
                  </a:lnTo>
                  <a:lnTo>
                    <a:pt x="596303" y="397510"/>
                  </a:lnTo>
                  <a:close/>
                </a:path>
                <a:path w="676909" h="685800">
                  <a:moveTo>
                    <a:pt x="630111" y="394970"/>
                  </a:moveTo>
                  <a:lnTo>
                    <a:pt x="596303" y="394970"/>
                  </a:lnTo>
                  <a:lnTo>
                    <a:pt x="590151" y="397510"/>
                  </a:lnTo>
                  <a:lnTo>
                    <a:pt x="596303" y="397510"/>
                  </a:lnTo>
                  <a:lnTo>
                    <a:pt x="593222" y="400050"/>
                  </a:lnTo>
                  <a:lnTo>
                    <a:pt x="580929" y="403860"/>
                  </a:lnTo>
                  <a:lnTo>
                    <a:pt x="593222" y="403860"/>
                  </a:lnTo>
                  <a:lnTo>
                    <a:pt x="596303" y="400050"/>
                  </a:lnTo>
                  <a:lnTo>
                    <a:pt x="633182" y="400050"/>
                  </a:lnTo>
                  <a:lnTo>
                    <a:pt x="634205" y="399203"/>
                  </a:lnTo>
                  <a:lnTo>
                    <a:pt x="630111" y="397510"/>
                  </a:lnTo>
                  <a:lnTo>
                    <a:pt x="630111" y="394970"/>
                  </a:lnTo>
                  <a:close/>
                </a:path>
                <a:path w="676909" h="685800">
                  <a:moveTo>
                    <a:pt x="634205" y="399203"/>
                  </a:moveTo>
                  <a:lnTo>
                    <a:pt x="633182" y="400050"/>
                  </a:lnTo>
                  <a:lnTo>
                    <a:pt x="633182" y="403860"/>
                  </a:lnTo>
                  <a:lnTo>
                    <a:pt x="636252" y="400050"/>
                  </a:lnTo>
                  <a:lnTo>
                    <a:pt x="634205" y="399203"/>
                  </a:lnTo>
                  <a:close/>
                </a:path>
                <a:path w="676909" h="685800">
                  <a:moveTo>
                    <a:pt x="641485" y="400050"/>
                  </a:moveTo>
                  <a:lnTo>
                    <a:pt x="639333" y="400050"/>
                  </a:lnTo>
                  <a:lnTo>
                    <a:pt x="636252" y="403860"/>
                  </a:lnTo>
                  <a:lnTo>
                    <a:pt x="636503" y="403860"/>
                  </a:lnTo>
                  <a:lnTo>
                    <a:pt x="641485" y="400050"/>
                  </a:lnTo>
                  <a:close/>
                </a:path>
                <a:path w="676909" h="685800">
                  <a:moveTo>
                    <a:pt x="6395" y="358207"/>
                  </a:moveTo>
                  <a:lnTo>
                    <a:pt x="6871" y="365760"/>
                  </a:lnTo>
                  <a:lnTo>
                    <a:pt x="9608" y="377190"/>
                  </a:lnTo>
                  <a:lnTo>
                    <a:pt x="15228" y="388620"/>
                  </a:lnTo>
                  <a:lnTo>
                    <a:pt x="24596" y="400050"/>
                  </a:lnTo>
                  <a:lnTo>
                    <a:pt x="60244" y="400050"/>
                  </a:lnTo>
                  <a:lnTo>
                    <a:pt x="55323" y="397510"/>
                  </a:lnTo>
                  <a:lnTo>
                    <a:pt x="39715" y="393700"/>
                  </a:lnTo>
                  <a:lnTo>
                    <a:pt x="27277" y="387350"/>
                  </a:lnTo>
                  <a:lnTo>
                    <a:pt x="21181" y="375920"/>
                  </a:lnTo>
                  <a:lnTo>
                    <a:pt x="24026" y="363220"/>
                  </a:lnTo>
                  <a:lnTo>
                    <a:pt x="18444" y="363220"/>
                  </a:lnTo>
                  <a:lnTo>
                    <a:pt x="15373" y="360680"/>
                  </a:lnTo>
                  <a:lnTo>
                    <a:pt x="6395" y="358207"/>
                  </a:lnTo>
                  <a:close/>
                </a:path>
                <a:path w="676909" h="685800">
                  <a:moveTo>
                    <a:pt x="593222" y="397510"/>
                  </a:moveTo>
                  <a:lnTo>
                    <a:pt x="587081" y="397510"/>
                  </a:lnTo>
                  <a:lnTo>
                    <a:pt x="580929" y="400050"/>
                  </a:lnTo>
                  <a:lnTo>
                    <a:pt x="593222" y="397510"/>
                  </a:lnTo>
                  <a:close/>
                </a:path>
                <a:path w="676909" h="685800">
                  <a:moveTo>
                    <a:pt x="645278" y="388620"/>
                  </a:moveTo>
                  <a:lnTo>
                    <a:pt x="639333" y="388620"/>
                  </a:lnTo>
                  <a:lnTo>
                    <a:pt x="633182" y="394970"/>
                  </a:lnTo>
                  <a:lnTo>
                    <a:pt x="630111" y="394970"/>
                  </a:lnTo>
                  <a:lnTo>
                    <a:pt x="630111" y="397510"/>
                  </a:lnTo>
                  <a:lnTo>
                    <a:pt x="634205" y="399203"/>
                  </a:lnTo>
                  <a:lnTo>
                    <a:pt x="636252" y="397510"/>
                  </a:lnTo>
                  <a:lnTo>
                    <a:pt x="633182" y="397510"/>
                  </a:lnTo>
                  <a:lnTo>
                    <a:pt x="635642" y="394970"/>
                  </a:lnTo>
                  <a:lnTo>
                    <a:pt x="633182" y="394970"/>
                  </a:lnTo>
                  <a:lnTo>
                    <a:pt x="632158" y="393700"/>
                  </a:lnTo>
                  <a:lnTo>
                    <a:pt x="636873" y="393700"/>
                  </a:lnTo>
                  <a:lnTo>
                    <a:pt x="639333" y="391160"/>
                  </a:lnTo>
                  <a:lnTo>
                    <a:pt x="645143" y="391160"/>
                  </a:lnTo>
                  <a:lnTo>
                    <a:pt x="645278" y="388620"/>
                  </a:lnTo>
                  <a:close/>
                </a:path>
                <a:path w="676909" h="685800">
                  <a:moveTo>
                    <a:pt x="79151" y="395605"/>
                  </a:moveTo>
                  <a:lnTo>
                    <a:pt x="76848" y="397510"/>
                  </a:lnTo>
                  <a:lnTo>
                    <a:pt x="82989" y="397510"/>
                  </a:lnTo>
                  <a:lnTo>
                    <a:pt x="81454" y="396240"/>
                  </a:lnTo>
                  <a:lnTo>
                    <a:pt x="79151" y="395605"/>
                  </a:lnTo>
                  <a:close/>
                </a:path>
                <a:path w="676909" h="685800">
                  <a:moveTo>
                    <a:pt x="81454" y="396240"/>
                  </a:moveTo>
                  <a:lnTo>
                    <a:pt x="82989" y="397510"/>
                  </a:lnTo>
                  <a:lnTo>
                    <a:pt x="86060" y="397510"/>
                  </a:lnTo>
                  <a:lnTo>
                    <a:pt x="81454" y="396240"/>
                  </a:lnTo>
                  <a:close/>
                </a:path>
                <a:path w="676909" h="685800">
                  <a:moveTo>
                    <a:pt x="593222" y="394970"/>
                  </a:moveTo>
                  <a:lnTo>
                    <a:pt x="587081" y="394970"/>
                  </a:lnTo>
                  <a:lnTo>
                    <a:pt x="580929" y="397510"/>
                  </a:lnTo>
                  <a:lnTo>
                    <a:pt x="593222" y="394970"/>
                  </a:lnTo>
                  <a:close/>
                </a:path>
                <a:path w="676909" h="685800">
                  <a:moveTo>
                    <a:pt x="630111" y="391160"/>
                  </a:moveTo>
                  <a:lnTo>
                    <a:pt x="596303" y="391160"/>
                  </a:lnTo>
                  <a:lnTo>
                    <a:pt x="593222" y="394970"/>
                  </a:lnTo>
                  <a:lnTo>
                    <a:pt x="580929" y="397510"/>
                  </a:lnTo>
                  <a:lnTo>
                    <a:pt x="590151" y="397510"/>
                  </a:lnTo>
                  <a:lnTo>
                    <a:pt x="596303" y="394970"/>
                  </a:lnTo>
                  <a:lnTo>
                    <a:pt x="630111" y="394970"/>
                  </a:lnTo>
                  <a:lnTo>
                    <a:pt x="632158" y="393700"/>
                  </a:lnTo>
                  <a:lnTo>
                    <a:pt x="630111" y="391160"/>
                  </a:lnTo>
                  <a:close/>
                </a:path>
                <a:path w="676909" h="685800">
                  <a:moveTo>
                    <a:pt x="76848" y="391160"/>
                  </a:moveTo>
                  <a:lnTo>
                    <a:pt x="76848" y="394970"/>
                  </a:lnTo>
                  <a:lnTo>
                    <a:pt x="79151" y="395605"/>
                  </a:lnTo>
                  <a:lnTo>
                    <a:pt x="79919" y="394970"/>
                  </a:lnTo>
                  <a:lnTo>
                    <a:pt x="86060" y="394970"/>
                  </a:lnTo>
                  <a:lnTo>
                    <a:pt x="76848" y="391160"/>
                  </a:lnTo>
                  <a:close/>
                </a:path>
                <a:path w="676909" h="685800">
                  <a:moveTo>
                    <a:pt x="65189" y="375920"/>
                  </a:moveTo>
                  <a:lnTo>
                    <a:pt x="52252" y="375920"/>
                  </a:lnTo>
                  <a:lnTo>
                    <a:pt x="49181" y="379730"/>
                  </a:lnTo>
                  <a:lnTo>
                    <a:pt x="49181" y="382270"/>
                  </a:lnTo>
                  <a:lnTo>
                    <a:pt x="46111" y="384810"/>
                  </a:lnTo>
                  <a:lnTo>
                    <a:pt x="46111" y="388620"/>
                  </a:lnTo>
                  <a:lnTo>
                    <a:pt x="49181" y="388620"/>
                  </a:lnTo>
                  <a:lnTo>
                    <a:pt x="46111" y="391160"/>
                  </a:lnTo>
                  <a:lnTo>
                    <a:pt x="76848" y="391160"/>
                  </a:lnTo>
                  <a:lnTo>
                    <a:pt x="86060" y="394970"/>
                  </a:lnTo>
                  <a:lnTo>
                    <a:pt x="86060" y="391160"/>
                  </a:lnTo>
                  <a:lnTo>
                    <a:pt x="76848" y="388620"/>
                  </a:lnTo>
                  <a:lnTo>
                    <a:pt x="76848" y="385573"/>
                  </a:lnTo>
                  <a:lnTo>
                    <a:pt x="73767" y="384810"/>
                  </a:lnTo>
                  <a:lnTo>
                    <a:pt x="76848" y="382270"/>
                  </a:lnTo>
                  <a:lnTo>
                    <a:pt x="83825" y="382270"/>
                  </a:lnTo>
                  <a:lnTo>
                    <a:pt x="71658" y="377190"/>
                  </a:lnTo>
                  <a:lnTo>
                    <a:pt x="65189" y="375920"/>
                  </a:lnTo>
                  <a:close/>
                </a:path>
                <a:path w="676909" h="685800">
                  <a:moveTo>
                    <a:pt x="639333" y="388620"/>
                  </a:moveTo>
                  <a:lnTo>
                    <a:pt x="636252" y="388620"/>
                  </a:lnTo>
                  <a:lnTo>
                    <a:pt x="630111" y="391160"/>
                  </a:lnTo>
                  <a:lnTo>
                    <a:pt x="632158" y="393700"/>
                  </a:lnTo>
                  <a:lnTo>
                    <a:pt x="636252" y="391160"/>
                  </a:lnTo>
                  <a:lnTo>
                    <a:pt x="639333" y="388620"/>
                  </a:lnTo>
                  <a:close/>
                </a:path>
                <a:path w="676909" h="685800">
                  <a:moveTo>
                    <a:pt x="82989" y="345440"/>
                  </a:moveTo>
                  <a:lnTo>
                    <a:pt x="43030" y="345440"/>
                  </a:lnTo>
                  <a:lnTo>
                    <a:pt x="43030" y="347980"/>
                  </a:lnTo>
                  <a:lnTo>
                    <a:pt x="39959" y="351790"/>
                  </a:lnTo>
                  <a:lnTo>
                    <a:pt x="32851" y="359410"/>
                  </a:lnTo>
                  <a:lnTo>
                    <a:pt x="26896" y="367030"/>
                  </a:lnTo>
                  <a:lnTo>
                    <a:pt x="24400" y="375920"/>
                  </a:lnTo>
                  <a:lnTo>
                    <a:pt x="27666" y="384810"/>
                  </a:lnTo>
                  <a:lnTo>
                    <a:pt x="39959" y="391160"/>
                  </a:lnTo>
                  <a:lnTo>
                    <a:pt x="39959" y="384810"/>
                  </a:lnTo>
                  <a:lnTo>
                    <a:pt x="46111" y="384810"/>
                  </a:lnTo>
                  <a:lnTo>
                    <a:pt x="39959" y="382270"/>
                  </a:lnTo>
                  <a:lnTo>
                    <a:pt x="39959" y="375920"/>
                  </a:lnTo>
                  <a:lnTo>
                    <a:pt x="43030" y="375920"/>
                  </a:lnTo>
                  <a:lnTo>
                    <a:pt x="39959" y="373380"/>
                  </a:lnTo>
                  <a:lnTo>
                    <a:pt x="92691" y="373380"/>
                  </a:lnTo>
                  <a:lnTo>
                    <a:pt x="93299" y="369570"/>
                  </a:lnTo>
                  <a:lnTo>
                    <a:pt x="43030" y="369570"/>
                  </a:lnTo>
                  <a:lnTo>
                    <a:pt x="37794" y="368300"/>
                  </a:lnTo>
                  <a:lnTo>
                    <a:pt x="35729" y="363220"/>
                  </a:lnTo>
                  <a:lnTo>
                    <a:pt x="36547" y="356870"/>
                  </a:lnTo>
                  <a:lnTo>
                    <a:pt x="39959" y="354330"/>
                  </a:lnTo>
                  <a:lnTo>
                    <a:pt x="79919" y="354330"/>
                  </a:lnTo>
                  <a:lnTo>
                    <a:pt x="82989" y="347980"/>
                  </a:lnTo>
                  <a:lnTo>
                    <a:pt x="82989" y="345440"/>
                  </a:lnTo>
                  <a:close/>
                </a:path>
                <a:path w="676909" h="685800">
                  <a:moveTo>
                    <a:pt x="39959" y="388620"/>
                  </a:moveTo>
                  <a:lnTo>
                    <a:pt x="39959" y="391160"/>
                  </a:lnTo>
                  <a:lnTo>
                    <a:pt x="46111" y="391160"/>
                  </a:lnTo>
                  <a:lnTo>
                    <a:pt x="39959" y="388620"/>
                  </a:lnTo>
                  <a:close/>
                </a:path>
                <a:path w="676909" h="685800">
                  <a:moveTo>
                    <a:pt x="39959" y="384810"/>
                  </a:moveTo>
                  <a:lnTo>
                    <a:pt x="39959" y="388620"/>
                  </a:lnTo>
                  <a:lnTo>
                    <a:pt x="46111" y="391160"/>
                  </a:lnTo>
                  <a:lnTo>
                    <a:pt x="49181" y="388620"/>
                  </a:lnTo>
                  <a:lnTo>
                    <a:pt x="46111" y="388620"/>
                  </a:lnTo>
                  <a:lnTo>
                    <a:pt x="39959" y="384810"/>
                  </a:lnTo>
                  <a:close/>
                </a:path>
                <a:path w="676909" h="685800">
                  <a:moveTo>
                    <a:pt x="81454" y="386715"/>
                  </a:moveTo>
                  <a:lnTo>
                    <a:pt x="86060" y="388620"/>
                  </a:lnTo>
                  <a:lnTo>
                    <a:pt x="89141" y="391160"/>
                  </a:lnTo>
                  <a:lnTo>
                    <a:pt x="89141" y="388620"/>
                  </a:lnTo>
                  <a:lnTo>
                    <a:pt x="81454" y="386715"/>
                  </a:lnTo>
                  <a:close/>
                </a:path>
                <a:path w="676909" h="685800">
                  <a:moveTo>
                    <a:pt x="84308" y="384810"/>
                  </a:moveTo>
                  <a:lnTo>
                    <a:pt x="76848" y="384810"/>
                  </a:lnTo>
                  <a:lnTo>
                    <a:pt x="81454" y="386715"/>
                  </a:lnTo>
                  <a:lnTo>
                    <a:pt x="89141" y="388620"/>
                  </a:lnTo>
                  <a:lnTo>
                    <a:pt x="89141" y="391160"/>
                  </a:lnTo>
                  <a:lnTo>
                    <a:pt x="95282" y="391160"/>
                  </a:lnTo>
                  <a:lnTo>
                    <a:pt x="84308" y="384810"/>
                  </a:lnTo>
                  <a:close/>
                </a:path>
                <a:path w="676909" h="685800">
                  <a:moveTo>
                    <a:pt x="645480" y="384810"/>
                  </a:moveTo>
                  <a:lnTo>
                    <a:pt x="636252" y="384810"/>
                  </a:lnTo>
                  <a:lnTo>
                    <a:pt x="630111" y="388620"/>
                  </a:lnTo>
                  <a:lnTo>
                    <a:pt x="630111" y="391160"/>
                  </a:lnTo>
                  <a:lnTo>
                    <a:pt x="636252" y="388620"/>
                  </a:lnTo>
                  <a:lnTo>
                    <a:pt x="645278" y="388620"/>
                  </a:lnTo>
                  <a:lnTo>
                    <a:pt x="645480" y="384810"/>
                  </a:lnTo>
                  <a:close/>
                </a:path>
                <a:path w="676909" h="685800">
                  <a:moveTo>
                    <a:pt x="46111" y="384810"/>
                  </a:moveTo>
                  <a:lnTo>
                    <a:pt x="39959" y="384810"/>
                  </a:lnTo>
                  <a:lnTo>
                    <a:pt x="46111" y="388620"/>
                  </a:lnTo>
                  <a:lnTo>
                    <a:pt x="46111" y="384810"/>
                  </a:lnTo>
                  <a:close/>
                </a:path>
                <a:path w="676909" h="685800">
                  <a:moveTo>
                    <a:pt x="633796" y="384810"/>
                  </a:moveTo>
                  <a:lnTo>
                    <a:pt x="633182" y="384810"/>
                  </a:lnTo>
                  <a:lnTo>
                    <a:pt x="630111" y="388620"/>
                  </a:lnTo>
                  <a:lnTo>
                    <a:pt x="633796" y="384810"/>
                  </a:lnTo>
                  <a:close/>
                </a:path>
                <a:path w="676909" h="685800">
                  <a:moveTo>
                    <a:pt x="639860" y="373380"/>
                  </a:moveTo>
                  <a:lnTo>
                    <a:pt x="636252" y="373380"/>
                  </a:lnTo>
                  <a:lnTo>
                    <a:pt x="633182" y="379730"/>
                  </a:lnTo>
                  <a:lnTo>
                    <a:pt x="636252" y="379730"/>
                  </a:lnTo>
                  <a:lnTo>
                    <a:pt x="636252" y="382270"/>
                  </a:lnTo>
                  <a:lnTo>
                    <a:pt x="630111" y="388620"/>
                  </a:lnTo>
                  <a:lnTo>
                    <a:pt x="636252" y="384810"/>
                  </a:lnTo>
                  <a:lnTo>
                    <a:pt x="645480" y="384810"/>
                  </a:lnTo>
                  <a:lnTo>
                    <a:pt x="639860" y="373380"/>
                  </a:lnTo>
                  <a:close/>
                </a:path>
                <a:path w="676909" h="685800">
                  <a:moveTo>
                    <a:pt x="79919" y="382270"/>
                  </a:moveTo>
                  <a:lnTo>
                    <a:pt x="76848" y="382270"/>
                  </a:lnTo>
                  <a:lnTo>
                    <a:pt x="73767" y="384810"/>
                  </a:lnTo>
                  <a:lnTo>
                    <a:pt x="76848" y="385573"/>
                  </a:lnTo>
                  <a:lnTo>
                    <a:pt x="76848" y="384810"/>
                  </a:lnTo>
                  <a:lnTo>
                    <a:pt x="84308" y="384810"/>
                  </a:lnTo>
                  <a:lnTo>
                    <a:pt x="79919" y="382270"/>
                  </a:lnTo>
                  <a:close/>
                </a:path>
                <a:path w="676909" h="685800">
                  <a:moveTo>
                    <a:pt x="43030" y="375920"/>
                  </a:moveTo>
                  <a:lnTo>
                    <a:pt x="39959" y="375920"/>
                  </a:lnTo>
                  <a:lnTo>
                    <a:pt x="39959" y="382270"/>
                  </a:lnTo>
                  <a:lnTo>
                    <a:pt x="46111" y="384810"/>
                  </a:lnTo>
                  <a:lnTo>
                    <a:pt x="49181" y="382270"/>
                  </a:lnTo>
                  <a:lnTo>
                    <a:pt x="43030" y="379730"/>
                  </a:lnTo>
                  <a:lnTo>
                    <a:pt x="49181" y="379730"/>
                  </a:lnTo>
                  <a:lnTo>
                    <a:pt x="43030" y="375920"/>
                  </a:lnTo>
                  <a:close/>
                </a:path>
                <a:path w="676909" h="685800">
                  <a:moveTo>
                    <a:pt x="605525" y="382270"/>
                  </a:moveTo>
                  <a:lnTo>
                    <a:pt x="602444" y="382270"/>
                  </a:lnTo>
                  <a:lnTo>
                    <a:pt x="602444" y="384810"/>
                  </a:lnTo>
                  <a:lnTo>
                    <a:pt x="605525" y="384810"/>
                  </a:lnTo>
                  <a:lnTo>
                    <a:pt x="605525" y="382270"/>
                  </a:lnTo>
                  <a:close/>
                </a:path>
                <a:path w="676909" h="685800">
                  <a:moveTo>
                    <a:pt x="632527" y="382270"/>
                  </a:moveTo>
                  <a:lnTo>
                    <a:pt x="605525" y="382270"/>
                  </a:lnTo>
                  <a:lnTo>
                    <a:pt x="605525" y="384810"/>
                  </a:lnTo>
                  <a:lnTo>
                    <a:pt x="628802" y="384810"/>
                  </a:lnTo>
                  <a:lnTo>
                    <a:pt x="632527" y="382270"/>
                  </a:lnTo>
                  <a:close/>
                </a:path>
                <a:path w="676909" h="685800">
                  <a:moveTo>
                    <a:pt x="49181" y="379730"/>
                  </a:moveTo>
                  <a:lnTo>
                    <a:pt x="43030" y="379730"/>
                  </a:lnTo>
                  <a:lnTo>
                    <a:pt x="49181" y="382270"/>
                  </a:lnTo>
                  <a:lnTo>
                    <a:pt x="49181" y="379730"/>
                  </a:lnTo>
                  <a:close/>
                </a:path>
                <a:path w="676909" h="685800">
                  <a:moveTo>
                    <a:pt x="52252" y="373380"/>
                  </a:moveTo>
                  <a:lnTo>
                    <a:pt x="39959" y="373380"/>
                  </a:lnTo>
                  <a:lnTo>
                    <a:pt x="43030" y="375920"/>
                  </a:lnTo>
                  <a:lnTo>
                    <a:pt x="49181" y="379730"/>
                  </a:lnTo>
                  <a:lnTo>
                    <a:pt x="52252" y="375920"/>
                  </a:lnTo>
                  <a:lnTo>
                    <a:pt x="65189" y="375920"/>
                  </a:lnTo>
                  <a:lnTo>
                    <a:pt x="52252" y="373380"/>
                  </a:lnTo>
                  <a:close/>
                </a:path>
                <a:path w="676909" h="685800">
                  <a:moveTo>
                    <a:pt x="636252" y="373380"/>
                  </a:moveTo>
                  <a:lnTo>
                    <a:pt x="633182" y="373380"/>
                  </a:lnTo>
                  <a:lnTo>
                    <a:pt x="630111" y="375920"/>
                  </a:lnTo>
                  <a:lnTo>
                    <a:pt x="627040" y="375920"/>
                  </a:lnTo>
                  <a:lnTo>
                    <a:pt x="627040" y="379730"/>
                  </a:lnTo>
                  <a:lnTo>
                    <a:pt x="633182" y="379730"/>
                  </a:lnTo>
                  <a:lnTo>
                    <a:pt x="636252" y="373380"/>
                  </a:lnTo>
                  <a:close/>
                </a:path>
                <a:path w="676909" h="685800">
                  <a:moveTo>
                    <a:pt x="39959" y="354330"/>
                  </a:moveTo>
                  <a:lnTo>
                    <a:pt x="36547" y="356870"/>
                  </a:lnTo>
                  <a:lnTo>
                    <a:pt x="35729" y="363220"/>
                  </a:lnTo>
                  <a:lnTo>
                    <a:pt x="37794" y="368300"/>
                  </a:lnTo>
                  <a:lnTo>
                    <a:pt x="43030" y="369570"/>
                  </a:lnTo>
                  <a:lnTo>
                    <a:pt x="43030" y="363220"/>
                  </a:lnTo>
                  <a:lnTo>
                    <a:pt x="40000" y="358207"/>
                  </a:lnTo>
                  <a:lnTo>
                    <a:pt x="39959" y="354330"/>
                  </a:lnTo>
                  <a:close/>
                </a:path>
                <a:path w="676909" h="685800">
                  <a:moveTo>
                    <a:pt x="95282" y="345440"/>
                  </a:moveTo>
                  <a:lnTo>
                    <a:pt x="89141" y="351790"/>
                  </a:lnTo>
                  <a:lnTo>
                    <a:pt x="86060" y="351790"/>
                  </a:lnTo>
                  <a:lnTo>
                    <a:pt x="79919" y="354330"/>
                  </a:lnTo>
                  <a:lnTo>
                    <a:pt x="39959" y="354330"/>
                  </a:lnTo>
                  <a:lnTo>
                    <a:pt x="40000" y="358207"/>
                  </a:lnTo>
                  <a:lnTo>
                    <a:pt x="43030" y="363220"/>
                  </a:lnTo>
                  <a:lnTo>
                    <a:pt x="43030" y="369570"/>
                  </a:lnTo>
                  <a:lnTo>
                    <a:pt x="93299" y="369570"/>
                  </a:lnTo>
                  <a:lnTo>
                    <a:pt x="94515" y="361950"/>
                  </a:lnTo>
                  <a:lnTo>
                    <a:pt x="95186" y="351790"/>
                  </a:lnTo>
                  <a:lnTo>
                    <a:pt x="95282" y="345440"/>
                  </a:lnTo>
                  <a:close/>
                </a:path>
                <a:path w="676909" h="685800">
                  <a:moveTo>
                    <a:pt x="658109" y="364490"/>
                  </a:moveTo>
                  <a:lnTo>
                    <a:pt x="656621" y="365760"/>
                  </a:lnTo>
                  <a:lnTo>
                    <a:pt x="655709" y="369570"/>
                  </a:lnTo>
                  <a:lnTo>
                    <a:pt x="666554" y="369570"/>
                  </a:lnTo>
                  <a:lnTo>
                    <a:pt x="663919" y="367030"/>
                  </a:lnTo>
                  <a:lnTo>
                    <a:pt x="658109" y="364490"/>
                  </a:lnTo>
                  <a:close/>
                </a:path>
                <a:path w="676909" h="685800">
                  <a:moveTo>
                    <a:pt x="3070" y="302260"/>
                  </a:moveTo>
                  <a:lnTo>
                    <a:pt x="0" y="302260"/>
                  </a:lnTo>
                  <a:lnTo>
                    <a:pt x="3070" y="317500"/>
                  </a:lnTo>
                  <a:lnTo>
                    <a:pt x="6151" y="323850"/>
                  </a:lnTo>
                  <a:lnTo>
                    <a:pt x="9222" y="326390"/>
                  </a:lnTo>
                  <a:lnTo>
                    <a:pt x="15373" y="330200"/>
                  </a:lnTo>
                  <a:lnTo>
                    <a:pt x="18444" y="332740"/>
                  </a:lnTo>
                  <a:lnTo>
                    <a:pt x="15373" y="339090"/>
                  </a:lnTo>
                  <a:lnTo>
                    <a:pt x="12292" y="342900"/>
                  </a:lnTo>
                  <a:lnTo>
                    <a:pt x="12292" y="347980"/>
                  </a:lnTo>
                  <a:lnTo>
                    <a:pt x="15373" y="351790"/>
                  </a:lnTo>
                  <a:lnTo>
                    <a:pt x="15414" y="358207"/>
                  </a:lnTo>
                  <a:lnTo>
                    <a:pt x="18444" y="363220"/>
                  </a:lnTo>
                  <a:lnTo>
                    <a:pt x="24026" y="363220"/>
                  </a:lnTo>
                  <a:lnTo>
                    <a:pt x="24596" y="360680"/>
                  </a:lnTo>
                  <a:lnTo>
                    <a:pt x="30737" y="354330"/>
                  </a:lnTo>
                  <a:lnTo>
                    <a:pt x="36889" y="345440"/>
                  </a:lnTo>
                  <a:lnTo>
                    <a:pt x="36889" y="339090"/>
                  </a:lnTo>
                  <a:lnTo>
                    <a:pt x="39959" y="336550"/>
                  </a:lnTo>
                  <a:lnTo>
                    <a:pt x="33808" y="336550"/>
                  </a:lnTo>
                  <a:lnTo>
                    <a:pt x="36889" y="332740"/>
                  </a:lnTo>
                  <a:lnTo>
                    <a:pt x="37266" y="332740"/>
                  </a:lnTo>
                  <a:lnTo>
                    <a:pt x="39571" y="330200"/>
                  </a:lnTo>
                  <a:lnTo>
                    <a:pt x="30737" y="330200"/>
                  </a:lnTo>
                  <a:lnTo>
                    <a:pt x="39959" y="321310"/>
                  </a:lnTo>
                  <a:lnTo>
                    <a:pt x="46111" y="317500"/>
                  </a:lnTo>
                  <a:lnTo>
                    <a:pt x="60756" y="311150"/>
                  </a:lnTo>
                  <a:lnTo>
                    <a:pt x="63878" y="308610"/>
                  </a:lnTo>
                  <a:lnTo>
                    <a:pt x="18444" y="308610"/>
                  </a:lnTo>
                  <a:lnTo>
                    <a:pt x="3070" y="302260"/>
                  </a:lnTo>
                  <a:close/>
                </a:path>
                <a:path w="676909" h="685800">
                  <a:moveTo>
                    <a:pt x="6151" y="354330"/>
                  </a:moveTo>
                  <a:lnTo>
                    <a:pt x="6151" y="358140"/>
                  </a:lnTo>
                  <a:lnTo>
                    <a:pt x="6395" y="358207"/>
                  </a:lnTo>
                  <a:lnTo>
                    <a:pt x="6151" y="354330"/>
                  </a:lnTo>
                  <a:close/>
                </a:path>
                <a:path w="676909" h="685800">
                  <a:moveTo>
                    <a:pt x="636252" y="347980"/>
                  </a:moveTo>
                  <a:lnTo>
                    <a:pt x="633182" y="347980"/>
                  </a:lnTo>
                  <a:lnTo>
                    <a:pt x="639333" y="358140"/>
                  </a:lnTo>
                  <a:lnTo>
                    <a:pt x="642404" y="358140"/>
                  </a:lnTo>
                  <a:lnTo>
                    <a:pt x="639333" y="354330"/>
                  </a:lnTo>
                  <a:lnTo>
                    <a:pt x="636252" y="347980"/>
                  </a:lnTo>
                  <a:close/>
                </a:path>
                <a:path w="676909" h="685800">
                  <a:moveTo>
                    <a:pt x="606001" y="326390"/>
                  </a:moveTo>
                  <a:lnTo>
                    <a:pt x="602444" y="330200"/>
                  </a:lnTo>
                  <a:lnTo>
                    <a:pt x="580929" y="330200"/>
                  </a:lnTo>
                  <a:lnTo>
                    <a:pt x="577858" y="332740"/>
                  </a:lnTo>
                  <a:lnTo>
                    <a:pt x="577858" y="342900"/>
                  </a:lnTo>
                  <a:lnTo>
                    <a:pt x="584000" y="345440"/>
                  </a:lnTo>
                  <a:lnTo>
                    <a:pt x="587081" y="347980"/>
                  </a:lnTo>
                  <a:lnTo>
                    <a:pt x="636252" y="347980"/>
                  </a:lnTo>
                  <a:lnTo>
                    <a:pt x="639333" y="354330"/>
                  </a:lnTo>
                  <a:lnTo>
                    <a:pt x="642404" y="358140"/>
                  </a:lnTo>
                  <a:lnTo>
                    <a:pt x="656896" y="358140"/>
                  </a:lnTo>
                  <a:lnTo>
                    <a:pt x="660848" y="354330"/>
                  </a:lnTo>
                  <a:lnTo>
                    <a:pt x="642404" y="354330"/>
                  </a:lnTo>
                  <a:lnTo>
                    <a:pt x="640858" y="350991"/>
                  </a:lnTo>
                  <a:lnTo>
                    <a:pt x="633182" y="345440"/>
                  </a:lnTo>
                  <a:lnTo>
                    <a:pt x="614737" y="345440"/>
                  </a:lnTo>
                  <a:lnTo>
                    <a:pt x="611666" y="342900"/>
                  </a:lnTo>
                  <a:lnTo>
                    <a:pt x="608596" y="342900"/>
                  </a:lnTo>
                  <a:lnTo>
                    <a:pt x="608500" y="337820"/>
                  </a:lnTo>
                  <a:lnTo>
                    <a:pt x="607827" y="330200"/>
                  </a:lnTo>
                  <a:lnTo>
                    <a:pt x="606001" y="326390"/>
                  </a:lnTo>
                  <a:close/>
                </a:path>
                <a:path w="676909" h="685800">
                  <a:moveTo>
                    <a:pt x="633182" y="336550"/>
                  </a:moveTo>
                  <a:lnTo>
                    <a:pt x="630111" y="336550"/>
                  </a:lnTo>
                  <a:lnTo>
                    <a:pt x="630736" y="337820"/>
                  </a:lnTo>
                  <a:lnTo>
                    <a:pt x="635106" y="342900"/>
                  </a:lnTo>
                  <a:lnTo>
                    <a:pt x="640051" y="349250"/>
                  </a:lnTo>
                  <a:lnTo>
                    <a:pt x="640858" y="350991"/>
                  </a:lnTo>
                  <a:lnTo>
                    <a:pt x="645474" y="354330"/>
                  </a:lnTo>
                  <a:lnTo>
                    <a:pt x="660848" y="354330"/>
                  </a:lnTo>
                  <a:lnTo>
                    <a:pt x="660848" y="347980"/>
                  </a:lnTo>
                  <a:lnTo>
                    <a:pt x="642404" y="347980"/>
                  </a:lnTo>
                  <a:lnTo>
                    <a:pt x="633182" y="336550"/>
                  </a:lnTo>
                  <a:close/>
                </a:path>
                <a:path w="676909" h="685800">
                  <a:moveTo>
                    <a:pt x="635106" y="342900"/>
                  </a:moveTo>
                  <a:lnTo>
                    <a:pt x="630111" y="342900"/>
                  </a:lnTo>
                  <a:lnTo>
                    <a:pt x="633182" y="345440"/>
                  </a:lnTo>
                  <a:lnTo>
                    <a:pt x="640858" y="350991"/>
                  </a:lnTo>
                  <a:lnTo>
                    <a:pt x="640051" y="349250"/>
                  </a:lnTo>
                  <a:lnTo>
                    <a:pt x="635106" y="342900"/>
                  </a:lnTo>
                  <a:close/>
                </a:path>
                <a:path w="676909" h="685800">
                  <a:moveTo>
                    <a:pt x="633952" y="336550"/>
                  </a:moveTo>
                  <a:lnTo>
                    <a:pt x="633182" y="336550"/>
                  </a:lnTo>
                  <a:lnTo>
                    <a:pt x="642404" y="347980"/>
                  </a:lnTo>
                  <a:lnTo>
                    <a:pt x="645474" y="347980"/>
                  </a:lnTo>
                  <a:lnTo>
                    <a:pt x="641083" y="343623"/>
                  </a:lnTo>
                  <a:lnTo>
                    <a:pt x="639333" y="342900"/>
                  </a:lnTo>
                  <a:lnTo>
                    <a:pt x="637799" y="340366"/>
                  </a:lnTo>
                  <a:lnTo>
                    <a:pt x="633952" y="336550"/>
                  </a:lnTo>
                  <a:close/>
                </a:path>
                <a:path w="676909" h="685800">
                  <a:moveTo>
                    <a:pt x="641083" y="343623"/>
                  </a:moveTo>
                  <a:lnTo>
                    <a:pt x="645474" y="347980"/>
                  </a:lnTo>
                  <a:lnTo>
                    <a:pt x="660848" y="347980"/>
                  </a:lnTo>
                  <a:lnTo>
                    <a:pt x="654697" y="345440"/>
                  </a:lnTo>
                  <a:lnTo>
                    <a:pt x="645474" y="345440"/>
                  </a:lnTo>
                  <a:lnTo>
                    <a:pt x="641083" y="343623"/>
                  </a:lnTo>
                  <a:close/>
                </a:path>
                <a:path w="676909" h="685800">
                  <a:moveTo>
                    <a:pt x="46764" y="332740"/>
                  </a:moveTo>
                  <a:lnTo>
                    <a:pt x="39959" y="332740"/>
                  </a:lnTo>
                  <a:lnTo>
                    <a:pt x="36889" y="336550"/>
                  </a:lnTo>
                  <a:lnTo>
                    <a:pt x="39959" y="336550"/>
                  </a:lnTo>
                  <a:lnTo>
                    <a:pt x="36889" y="339090"/>
                  </a:lnTo>
                  <a:lnTo>
                    <a:pt x="36889" y="345440"/>
                  </a:lnTo>
                  <a:lnTo>
                    <a:pt x="41496" y="342900"/>
                  </a:lnTo>
                  <a:lnTo>
                    <a:pt x="39959" y="342900"/>
                  </a:lnTo>
                  <a:lnTo>
                    <a:pt x="39959" y="339090"/>
                  </a:lnTo>
                  <a:lnTo>
                    <a:pt x="43472" y="339090"/>
                  </a:lnTo>
                  <a:lnTo>
                    <a:pt x="46764" y="332740"/>
                  </a:lnTo>
                  <a:close/>
                </a:path>
                <a:path w="676909" h="685800">
                  <a:moveTo>
                    <a:pt x="634385" y="326390"/>
                  </a:moveTo>
                  <a:lnTo>
                    <a:pt x="606001" y="326390"/>
                  </a:lnTo>
                  <a:lnTo>
                    <a:pt x="607827" y="330200"/>
                  </a:lnTo>
                  <a:lnTo>
                    <a:pt x="608500" y="337820"/>
                  </a:lnTo>
                  <a:lnTo>
                    <a:pt x="608596" y="342900"/>
                  </a:lnTo>
                  <a:lnTo>
                    <a:pt x="611666" y="342900"/>
                  </a:lnTo>
                  <a:lnTo>
                    <a:pt x="614737" y="345440"/>
                  </a:lnTo>
                  <a:lnTo>
                    <a:pt x="615269" y="341630"/>
                  </a:lnTo>
                  <a:lnTo>
                    <a:pt x="614358" y="337820"/>
                  </a:lnTo>
                  <a:lnTo>
                    <a:pt x="615175" y="334010"/>
                  </a:lnTo>
                  <a:lnTo>
                    <a:pt x="620889" y="332740"/>
                  </a:lnTo>
                  <a:lnTo>
                    <a:pt x="637789" y="332740"/>
                  </a:lnTo>
                  <a:lnTo>
                    <a:pt x="636252" y="330200"/>
                  </a:lnTo>
                  <a:lnTo>
                    <a:pt x="638793" y="330200"/>
                  </a:lnTo>
                  <a:lnTo>
                    <a:pt x="634385" y="326390"/>
                  </a:lnTo>
                  <a:close/>
                </a:path>
                <a:path w="676909" h="685800">
                  <a:moveTo>
                    <a:pt x="620889" y="332740"/>
                  </a:moveTo>
                  <a:lnTo>
                    <a:pt x="615175" y="334010"/>
                  </a:lnTo>
                  <a:lnTo>
                    <a:pt x="614358" y="337820"/>
                  </a:lnTo>
                  <a:lnTo>
                    <a:pt x="615269" y="341630"/>
                  </a:lnTo>
                  <a:lnTo>
                    <a:pt x="614737" y="345440"/>
                  </a:lnTo>
                  <a:lnTo>
                    <a:pt x="627040" y="345440"/>
                  </a:lnTo>
                  <a:lnTo>
                    <a:pt x="627040" y="339090"/>
                  </a:lnTo>
                  <a:lnTo>
                    <a:pt x="630111" y="339090"/>
                  </a:lnTo>
                  <a:lnTo>
                    <a:pt x="620889" y="332740"/>
                  </a:lnTo>
                  <a:close/>
                </a:path>
                <a:path w="676909" h="685800">
                  <a:moveTo>
                    <a:pt x="630111" y="332740"/>
                  </a:moveTo>
                  <a:lnTo>
                    <a:pt x="620889" y="332740"/>
                  </a:lnTo>
                  <a:lnTo>
                    <a:pt x="630111" y="339090"/>
                  </a:lnTo>
                  <a:lnTo>
                    <a:pt x="627040" y="339090"/>
                  </a:lnTo>
                  <a:lnTo>
                    <a:pt x="627040" y="345440"/>
                  </a:lnTo>
                  <a:lnTo>
                    <a:pt x="630111" y="345440"/>
                  </a:lnTo>
                  <a:lnTo>
                    <a:pt x="630111" y="342900"/>
                  </a:lnTo>
                  <a:lnTo>
                    <a:pt x="635106" y="342900"/>
                  </a:lnTo>
                  <a:lnTo>
                    <a:pt x="630736" y="337820"/>
                  </a:lnTo>
                  <a:lnTo>
                    <a:pt x="630111" y="336550"/>
                  </a:lnTo>
                  <a:lnTo>
                    <a:pt x="633952" y="336550"/>
                  </a:lnTo>
                  <a:lnTo>
                    <a:pt x="630111" y="332740"/>
                  </a:lnTo>
                  <a:close/>
                </a:path>
                <a:path w="676909" h="685800">
                  <a:moveTo>
                    <a:pt x="630111" y="342900"/>
                  </a:moveTo>
                  <a:lnTo>
                    <a:pt x="630111" y="345440"/>
                  </a:lnTo>
                  <a:lnTo>
                    <a:pt x="633182" y="345440"/>
                  </a:lnTo>
                  <a:lnTo>
                    <a:pt x="630111" y="342900"/>
                  </a:lnTo>
                  <a:close/>
                </a:path>
                <a:path w="676909" h="685800">
                  <a:moveTo>
                    <a:pt x="637789" y="332740"/>
                  </a:moveTo>
                  <a:lnTo>
                    <a:pt x="633182" y="332740"/>
                  </a:lnTo>
                  <a:lnTo>
                    <a:pt x="637799" y="340366"/>
                  </a:lnTo>
                  <a:lnTo>
                    <a:pt x="641083" y="343623"/>
                  </a:lnTo>
                  <a:lnTo>
                    <a:pt x="645474" y="345440"/>
                  </a:lnTo>
                  <a:lnTo>
                    <a:pt x="637789" y="332740"/>
                  </a:lnTo>
                  <a:close/>
                </a:path>
                <a:path w="676909" h="685800">
                  <a:moveTo>
                    <a:pt x="636252" y="330200"/>
                  </a:moveTo>
                  <a:lnTo>
                    <a:pt x="645474" y="345440"/>
                  </a:lnTo>
                  <a:lnTo>
                    <a:pt x="654697" y="345440"/>
                  </a:lnTo>
                  <a:lnTo>
                    <a:pt x="654697" y="342900"/>
                  </a:lnTo>
                  <a:lnTo>
                    <a:pt x="645474" y="342900"/>
                  </a:lnTo>
                  <a:lnTo>
                    <a:pt x="642404" y="336550"/>
                  </a:lnTo>
                  <a:lnTo>
                    <a:pt x="636252" y="330200"/>
                  </a:lnTo>
                  <a:close/>
                </a:path>
                <a:path w="676909" h="685800">
                  <a:moveTo>
                    <a:pt x="637799" y="340366"/>
                  </a:moveTo>
                  <a:lnTo>
                    <a:pt x="639333" y="342900"/>
                  </a:lnTo>
                  <a:lnTo>
                    <a:pt x="641083" y="343623"/>
                  </a:lnTo>
                  <a:lnTo>
                    <a:pt x="637799" y="340366"/>
                  </a:lnTo>
                  <a:close/>
                </a:path>
                <a:path w="676909" h="685800">
                  <a:moveTo>
                    <a:pt x="43472" y="339090"/>
                  </a:moveTo>
                  <a:lnTo>
                    <a:pt x="39959" y="339090"/>
                  </a:lnTo>
                  <a:lnTo>
                    <a:pt x="39959" y="342900"/>
                  </a:lnTo>
                  <a:lnTo>
                    <a:pt x="41496" y="342900"/>
                  </a:lnTo>
                  <a:lnTo>
                    <a:pt x="43472" y="339090"/>
                  </a:lnTo>
                  <a:close/>
                </a:path>
                <a:path w="676909" h="685800">
                  <a:moveTo>
                    <a:pt x="638793" y="330200"/>
                  </a:moveTo>
                  <a:lnTo>
                    <a:pt x="636252" y="330200"/>
                  </a:lnTo>
                  <a:lnTo>
                    <a:pt x="642404" y="336550"/>
                  </a:lnTo>
                  <a:lnTo>
                    <a:pt x="645474" y="342900"/>
                  </a:lnTo>
                  <a:lnTo>
                    <a:pt x="641731" y="332740"/>
                  </a:lnTo>
                  <a:lnTo>
                    <a:pt x="638793" y="330200"/>
                  </a:lnTo>
                  <a:close/>
                </a:path>
                <a:path w="676909" h="685800">
                  <a:moveTo>
                    <a:pt x="584000" y="262699"/>
                  </a:moveTo>
                  <a:lnTo>
                    <a:pt x="580354" y="264160"/>
                  </a:lnTo>
                  <a:lnTo>
                    <a:pt x="576320" y="275590"/>
                  </a:lnTo>
                  <a:lnTo>
                    <a:pt x="583814" y="288290"/>
                  </a:lnTo>
                  <a:lnTo>
                    <a:pt x="599374" y="302260"/>
                  </a:lnTo>
                  <a:lnTo>
                    <a:pt x="610037" y="308610"/>
                  </a:lnTo>
                  <a:lnTo>
                    <a:pt x="627038" y="320040"/>
                  </a:lnTo>
                  <a:lnTo>
                    <a:pt x="641731" y="332740"/>
                  </a:lnTo>
                  <a:lnTo>
                    <a:pt x="645474" y="342900"/>
                  </a:lnTo>
                  <a:lnTo>
                    <a:pt x="654697" y="342900"/>
                  </a:lnTo>
                  <a:lnTo>
                    <a:pt x="663919" y="336550"/>
                  </a:lnTo>
                  <a:lnTo>
                    <a:pt x="660848" y="336550"/>
                  </a:lnTo>
                  <a:lnTo>
                    <a:pt x="657778" y="330200"/>
                  </a:lnTo>
                  <a:lnTo>
                    <a:pt x="663920" y="327660"/>
                  </a:lnTo>
                  <a:lnTo>
                    <a:pt x="667761" y="323850"/>
                  </a:lnTo>
                  <a:lnTo>
                    <a:pt x="668145" y="318770"/>
                  </a:lnTo>
                  <a:lnTo>
                    <a:pt x="666737" y="317500"/>
                  </a:lnTo>
                  <a:lnTo>
                    <a:pt x="642404" y="317500"/>
                  </a:lnTo>
                  <a:lnTo>
                    <a:pt x="642404" y="314960"/>
                  </a:lnTo>
                  <a:lnTo>
                    <a:pt x="639333" y="314960"/>
                  </a:lnTo>
                  <a:lnTo>
                    <a:pt x="639333" y="311150"/>
                  </a:lnTo>
                  <a:lnTo>
                    <a:pt x="636252" y="311150"/>
                  </a:lnTo>
                  <a:lnTo>
                    <a:pt x="636252" y="308610"/>
                  </a:lnTo>
                  <a:lnTo>
                    <a:pt x="642404" y="306070"/>
                  </a:lnTo>
                  <a:lnTo>
                    <a:pt x="670071" y="306070"/>
                  </a:lnTo>
                  <a:lnTo>
                    <a:pt x="668014" y="299720"/>
                  </a:lnTo>
                  <a:lnTo>
                    <a:pt x="654697" y="299720"/>
                  </a:lnTo>
                  <a:lnTo>
                    <a:pt x="654697" y="295910"/>
                  </a:lnTo>
                  <a:lnTo>
                    <a:pt x="648555" y="293370"/>
                  </a:lnTo>
                  <a:lnTo>
                    <a:pt x="651626" y="293370"/>
                  </a:lnTo>
                  <a:lnTo>
                    <a:pt x="659982" y="290830"/>
                  </a:lnTo>
                  <a:lnTo>
                    <a:pt x="665457" y="285750"/>
                  </a:lnTo>
                  <a:lnTo>
                    <a:pt x="665673" y="284480"/>
                  </a:lnTo>
                  <a:lnTo>
                    <a:pt x="587081" y="284480"/>
                  </a:lnTo>
                  <a:lnTo>
                    <a:pt x="587081" y="280670"/>
                  </a:lnTo>
                  <a:lnTo>
                    <a:pt x="584000" y="280670"/>
                  </a:lnTo>
                  <a:lnTo>
                    <a:pt x="585232" y="278130"/>
                  </a:lnTo>
                  <a:lnTo>
                    <a:pt x="584000" y="278130"/>
                  </a:lnTo>
                  <a:lnTo>
                    <a:pt x="584000" y="271780"/>
                  </a:lnTo>
                  <a:lnTo>
                    <a:pt x="587081" y="267970"/>
                  </a:lnTo>
                  <a:lnTo>
                    <a:pt x="584000" y="267970"/>
                  </a:lnTo>
                  <a:lnTo>
                    <a:pt x="585540" y="265430"/>
                  </a:lnTo>
                  <a:lnTo>
                    <a:pt x="584000" y="265430"/>
                  </a:lnTo>
                  <a:lnTo>
                    <a:pt x="584000" y="262699"/>
                  </a:lnTo>
                  <a:close/>
                </a:path>
                <a:path w="676909" h="685800">
                  <a:moveTo>
                    <a:pt x="633182" y="332740"/>
                  </a:moveTo>
                  <a:lnTo>
                    <a:pt x="630111" y="332740"/>
                  </a:lnTo>
                  <a:lnTo>
                    <a:pt x="637799" y="340366"/>
                  </a:lnTo>
                  <a:lnTo>
                    <a:pt x="633182" y="332740"/>
                  </a:lnTo>
                  <a:close/>
                </a:path>
                <a:path w="676909" h="685800">
                  <a:moveTo>
                    <a:pt x="43030" y="326390"/>
                  </a:moveTo>
                  <a:lnTo>
                    <a:pt x="33808" y="336550"/>
                  </a:lnTo>
                  <a:lnTo>
                    <a:pt x="36889" y="336550"/>
                  </a:lnTo>
                  <a:lnTo>
                    <a:pt x="39959" y="332740"/>
                  </a:lnTo>
                  <a:lnTo>
                    <a:pt x="46764" y="332740"/>
                  </a:lnTo>
                  <a:lnTo>
                    <a:pt x="48081" y="330200"/>
                  </a:lnTo>
                  <a:lnTo>
                    <a:pt x="39959" y="330200"/>
                  </a:lnTo>
                  <a:lnTo>
                    <a:pt x="43030" y="326390"/>
                  </a:lnTo>
                  <a:close/>
                </a:path>
                <a:path w="676909" h="685800">
                  <a:moveTo>
                    <a:pt x="67601" y="321310"/>
                  </a:moveTo>
                  <a:lnTo>
                    <a:pt x="55323" y="321310"/>
                  </a:lnTo>
                  <a:lnTo>
                    <a:pt x="55323" y="326390"/>
                  </a:lnTo>
                  <a:lnTo>
                    <a:pt x="58404" y="326390"/>
                  </a:lnTo>
                  <a:lnTo>
                    <a:pt x="61474" y="332740"/>
                  </a:lnTo>
                  <a:lnTo>
                    <a:pt x="65223" y="325120"/>
                  </a:lnTo>
                  <a:lnTo>
                    <a:pt x="67601" y="321310"/>
                  </a:lnTo>
                  <a:close/>
                </a:path>
                <a:path w="676909" h="685800">
                  <a:moveTo>
                    <a:pt x="79919" y="314960"/>
                  </a:moveTo>
                  <a:lnTo>
                    <a:pt x="72716" y="317500"/>
                  </a:lnTo>
                  <a:lnTo>
                    <a:pt x="68394" y="320040"/>
                  </a:lnTo>
                  <a:lnTo>
                    <a:pt x="65223" y="325120"/>
                  </a:lnTo>
                  <a:lnTo>
                    <a:pt x="61474" y="332740"/>
                  </a:lnTo>
                  <a:lnTo>
                    <a:pt x="95572" y="332740"/>
                  </a:lnTo>
                  <a:lnTo>
                    <a:pt x="102968" y="323850"/>
                  </a:lnTo>
                  <a:lnTo>
                    <a:pt x="103986" y="321310"/>
                  </a:lnTo>
                  <a:lnTo>
                    <a:pt x="82989" y="321310"/>
                  </a:lnTo>
                  <a:lnTo>
                    <a:pt x="79919" y="317500"/>
                  </a:lnTo>
                  <a:lnTo>
                    <a:pt x="79919" y="314960"/>
                  </a:lnTo>
                  <a:close/>
                </a:path>
                <a:path w="676909" h="685800">
                  <a:moveTo>
                    <a:pt x="80813" y="250190"/>
                  </a:moveTo>
                  <a:lnTo>
                    <a:pt x="76848" y="250190"/>
                  </a:lnTo>
                  <a:lnTo>
                    <a:pt x="76848" y="254142"/>
                  </a:lnTo>
                  <a:lnTo>
                    <a:pt x="92358" y="270510"/>
                  </a:lnTo>
                  <a:lnTo>
                    <a:pt x="82608" y="293370"/>
                  </a:lnTo>
                  <a:lnTo>
                    <a:pt x="60756" y="311150"/>
                  </a:lnTo>
                  <a:lnTo>
                    <a:pt x="46111" y="317500"/>
                  </a:lnTo>
                  <a:lnTo>
                    <a:pt x="39959" y="321310"/>
                  </a:lnTo>
                  <a:lnTo>
                    <a:pt x="30737" y="330200"/>
                  </a:lnTo>
                  <a:lnTo>
                    <a:pt x="33808" y="330200"/>
                  </a:lnTo>
                  <a:lnTo>
                    <a:pt x="39959" y="326390"/>
                  </a:lnTo>
                  <a:lnTo>
                    <a:pt x="43030" y="323850"/>
                  </a:lnTo>
                  <a:lnTo>
                    <a:pt x="52251" y="323850"/>
                  </a:lnTo>
                  <a:lnTo>
                    <a:pt x="55323" y="321310"/>
                  </a:lnTo>
                  <a:lnTo>
                    <a:pt x="67601" y="321310"/>
                  </a:lnTo>
                  <a:lnTo>
                    <a:pt x="68394" y="320040"/>
                  </a:lnTo>
                  <a:lnTo>
                    <a:pt x="72716" y="317500"/>
                  </a:lnTo>
                  <a:lnTo>
                    <a:pt x="79919" y="314960"/>
                  </a:lnTo>
                  <a:lnTo>
                    <a:pt x="91824" y="314960"/>
                  </a:lnTo>
                  <a:lnTo>
                    <a:pt x="92212" y="314532"/>
                  </a:lnTo>
                  <a:lnTo>
                    <a:pt x="92212" y="311150"/>
                  </a:lnTo>
                  <a:lnTo>
                    <a:pt x="95282" y="308610"/>
                  </a:lnTo>
                  <a:lnTo>
                    <a:pt x="89141" y="308610"/>
                  </a:lnTo>
                  <a:lnTo>
                    <a:pt x="89141" y="306070"/>
                  </a:lnTo>
                  <a:lnTo>
                    <a:pt x="79919" y="306070"/>
                  </a:lnTo>
                  <a:lnTo>
                    <a:pt x="79926" y="299711"/>
                  </a:lnTo>
                  <a:lnTo>
                    <a:pt x="91973" y="285750"/>
                  </a:lnTo>
                  <a:lnTo>
                    <a:pt x="95671" y="270510"/>
                  </a:lnTo>
                  <a:lnTo>
                    <a:pt x="90726" y="256540"/>
                  </a:lnTo>
                  <a:lnTo>
                    <a:pt x="80813" y="250190"/>
                  </a:lnTo>
                  <a:close/>
                </a:path>
                <a:path w="676909" h="685800">
                  <a:moveTo>
                    <a:pt x="43030" y="323850"/>
                  </a:moveTo>
                  <a:lnTo>
                    <a:pt x="39959" y="326390"/>
                  </a:lnTo>
                  <a:lnTo>
                    <a:pt x="33808" y="330200"/>
                  </a:lnTo>
                  <a:lnTo>
                    <a:pt x="36889" y="330200"/>
                  </a:lnTo>
                  <a:lnTo>
                    <a:pt x="43030" y="326390"/>
                  </a:lnTo>
                  <a:lnTo>
                    <a:pt x="43030" y="323850"/>
                  </a:lnTo>
                  <a:close/>
                </a:path>
                <a:path w="676909" h="685800">
                  <a:moveTo>
                    <a:pt x="43030" y="326390"/>
                  </a:moveTo>
                  <a:lnTo>
                    <a:pt x="36889" y="330200"/>
                  </a:lnTo>
                  <a:lnTo>
                    <a:pt x="39571" y="330200"/>
                  </a:lnTo>
                  <a:lnTo>
                    <a:pt x="43030" y="326390"/>
                  </a:lnTo>
                  <a:close/>
                </a:path>
                <a:path w="676909" h="685800">
                  <a:moveTo>
                    <a:pt x="52251" y="323850"/>
                  </a:moveTo>
                  <a:lnTo>
                    <a:pt x="43030" y="323850"/>
                  </a:lnTo>
                  <a:lnTo>
                    <a:pt x="43030" y="326390"/>
                  </a:lnTo>
                  <a:lnTo>
                    <a:pt x="39959" y="330200"/>
                  </a:lnTo>
                  <a:lnTo>
                    <a:pt x="48081" y="330200"/>
                  </a:lnTo>
                  <a:lnTo>
                    <a:pt x="50715" y="325120"/>
                  </a:lnTo>
                  <a:lnTo>
                    <a:pt x="52251" y="323850"/>
                  </a:lnTo>
                  <a:close/>
                </a:path>
                <a:path w="676909" h="685800">
                  <a:moveTo>
                    <a:pt x="568636" y="243840"/>
                  </a:moveTo>
                  <a:lnTo>
                    <a:pt x="562484" y="243840"/>
                  </a:lnTo>
                  <a:lnTo>
                    <a:pt x="558162" y="250190"/>
                  </a:lnTo>
                  <a:lnTo>
                    <a:pt x="557875" y="255270"/>
                  </a:lnTo>
                  <a:lnTo>
                    <a:pt x="559892" y="259080"/>
                  </a:lnTo>
                  <a:lnTo>
                    <a:pt x="562484" y="262890"/>
                  </a:lnTo>
                  <a:lnTo>
                    <a:pt x="556343" y="267970"/>
                  </a:lnTo>
                  <a:lnTo>
                    <a:pt x="559414" y="274320"/>
                  </a:lnTo>
                  <a:lnTo>
                    <a:pt x="565565" y="280670"/>
                  </a:lnTo>
                  <a:lnTo>
                    <a:pt x="565565" y="287020"/>
                  </a:lnTo>
                  <a:lnTo>
                    <a:pt x="568636" y="293370"/>
                  </a:lnTo>
                  <a:lnTo>
                    <a:pt x="568620" y="299725"/>
                  </a:lnTo>
                  <a:lnTo>
                    <a:pt x="560853" y="302260"/>
                  </a:lnTo>
                  <a:lnTo>
                    <a:pt x="559413" y="308610"/>
                  </a:lnTo>
                  <a:lnTo>
                    <a:pt x="562584" y="314960"/>
                  </a:lnTo>
                  <a:lnTo>
                    <a:pt x="568636" y="317500"/>
                  </a:lnTo>
                  <a:lnTo>
                    <a:pt x="571707" y="321310"/>
                  </a:lnTo>
                  <a:lnTo>
                    <a:pt x="562484" y="321310"/>
                  </a:lnTo>
                  <a:lnTo>
                    <a:pt x="571707" y="330200"/>
                  </a:lnTo>
                  <a:lnTo>
                    <a:pt x="599374" y="330200"/>
                  </a:lnTo>
                  <a:lnTo>
                    <a:pt x="599374" y="323850"/>
                  </a:lnTo>
                  <a:lnTo>
                    <a:pt x="594979" y="317500"/>
                  </a:lnTo>
                  <a:lnTo>
                    <a:pt x="580929" y="317500"/>
                  </a:lnTo>
                  <a:lnTo>
                    <a:pt x="580929" y="314960"/>
                  </a:lnTo>
                  <a:lnTo>
                    <a:pt x="584000" y="314960"/>
                  </a:lnTo>
                  <a:lnTo>
                    <a:pt x="584000" y="311150"/>
                  </a:lnTo>
                  <a:lnTo>
                    <a:pt x="580929" y="311150"/>
                  </a:lnTo>
                  <a:lnTo>
                    <a:pt x="579394" y="309880"/>
                  </a:lnTo>
                  <a:lnTo>
                    <a:pt x="574788" y="308610"/>
                  </a:lnTo>
                  <a:lnTo>
                    <a:pt x="574788" y="299720"/>
                  </a:lnTo>
                  <a:lnTo>
                    <a:pt x="577858" y="299720"/>
                  </a:lnTo>
                  <a:lnTo>
                    <a:pt x="574788" y="293370"/>
                  </a:lnTo>
                  <a:lnTo>
                    <a:pt x="579701" y="293370"/>
                  </a:lnTo>
                  <a:lnTo>
                    <a:pt x="577858" y="289560"/>
                  </a:lnTo>
                  <a:lnTo>
                    <a:pt x="581660" y="289560"/>
                  </a:lnTo>
                  <a:lnTo>
                    <a:pt x="575550" y="281940"/>
                  </a:lnTo>
                  <a:lnTo>
                    <a:pt x="573436" y="269240"/>
                  </a:lnTo>
                  <a:lnTo>
                    <a:pt x="584000" y="256540"/>
                  </a:lnTo>
                  <a:lnTo>
                    <a:pt x="590151" y="256540"/>
                  </a:lnTo>
                  <a:lnTo>
                    <a:pt x="595050" y="254000"/>
                  </a:lnTo>
                  <a:lnTo>
                    <a:pt x="598796" y="252730"/>
                  </a:lnTo>
                  <a:lnTo>
                    <a:pt x="571707" y="252730"/>
                  </a:lnTo>
                  <a:lnTo>
                    <a:pt x="571707" y="250190"/>
                  </a:lnTo>
                  <a:lnTo>
                    <a:pt x="568636" y="247650"/>
                  </a:lnTo>
                  <a:lnTo>
                    <a:pt x="568636" y="243840"/>
                  </a:lnTo>
                  <a:close/>
                </a:path>
                <a:path w="676909" h="685800">
                  <a:moveTo>
                    <a:pt x="579701" y="293370"/>
                  </a:moveTo>
                  <a:lnTo>
                    <a:pt x="577858" y="293370"/>
                  </a:lnTo>
                  <a:lnTo>
                    <a:pt x="582984" y="301839"/>
                  </a:lnTo>
                  <a:lnTo>
                    <a:pt x="584000" y="302260"/>
                  </a:lnTo>
                  <a:lnTo>
                    <a:pt x="590151" y="308610"/>
                  </a:lnTo>
                  <a:lnTo>
                    <a:pt x="584000" y="311150"/>
                  </a:lnTo>
                  <a:lnTo>
                    <a:pt x="584000" y="314960"/>
                  </a:lnTo>
                  <a:lnTo>
                    <a:pt x="593222" y="314960"/>
                  </a:lnTo>
                  <a:lnTo>
                    <a:pt x="599374" y="323850"/>
                  </a:lnTo>
                  <a:lnTo>
                    <a:pt x="599374" y="330200"/>
                  </a:lnTo>
                  <a:lnTo>
                    <a:pt x="602444" y="330200"/>
                  </a:lnTo>
                  <a:lnTo>
                    <a:pt x="606001" y="326390"/>
                  </a:lnTo>
                  <a:lnTo>
                    <a:pt x="634385" y="326390"/>
                  </a:lnTo>
                  <a:lnTo>
                    <a:pt x="627038" y="320040"/>
                  </a:lnTo>
                  <a:lnTo>
                    <a:pt x="610037" y="308610"/>
                  </a:lnTo>
                  <a:lnTo>
                    <a:pt x="593222" y="308610"/>
                  </a:lnTo>
                  <a:lnTo>
                    <a:pt x="587068" y="299711"/>
                  </a:lnTo>
                  <a:lnTo>
                    <a:pt x="580929" y="295910"/>
                  </a:lnTo>
                  <a:lnTo>
                    <a:pt x="579701" y="293370"/>
                  </a:lnTo>
                  <a:close/>
                </a:path>
                <a:path w="676909" h="685800">
                  <a:moveTo>
                    <a:pt x="91824" y="314960"/>
                  </a:moveTo>
                  <a:lnTo>
                    <a:pt x="79919" y="314960"/>
                  </a:lnTo>
                  <a:lnTo>
                    <a:pt x="79919" y="317500"/>
                  </a:lnTo>
                  <a:lnTo>
                    <a:pt x="82989" y="321310"/>
                  </a:lnTo>
                  <a:lnTo>
                    <a:pt x="86060" y="321310"/>
                  </a:lnTo>
                  <a:lnTo>
                    <a:pt x="91824" y="314960"/>
                  </a:lnTo>
                  <a:close/>
                </a:path>
                <a:path w="676909" h="685800">
                  <a:moveTo>
                    <a:pt x="92212" y="314532"/>
                  </a:moveTo>
                  <a:lnTo>
                    <a:pt x="86060" y="321310"/>
                  </a:lnTo>
                  <a:lnTo>
                    <a:pt x="103986" y="321310"/>
                  </a:lnTo>
                  <a:lnTo>
                    <a:pt x="106532" y="314960"/>
                  </a:lnTo>
                  <a:lnTo>
                    <a:pt x="92212" y="314960"/>
                  </a:lnTo>
                  <a:lnTo>
                    <a:pt x="92212" y="314532"/>
                  </a:lnTo>
                  <a:close/>
                </a:path>
                <a:path w="676909" h="685800">
                  <a:moveTo>
                    <a:pt x="593222" y="314960"/>
                  </a:moveTo>
                  <a:lnTo>
                    <a:pt x="580929" y="314960"/>
                  </a:lnTo>
                  <a:lnTo>
                    <a:pt x="580929" y="317500"/>
                  </a:lnTo>
                  <a:lnTo>
                    <a:pt x="590151" y="317500"/>
                  </a:lnTo>
                  <a:lnTo>
                    <a:pt x="593222" y="314960"/>
                  </a:lnTo>
                  <a:close/>
                </a:path>
                <a:path w="676909" h="685800">
                  <a:moveTo>
                    <a:pt x="593222" y="314960"/>
                  </a:moveTo>
                  <a:lnTo>
                    <a:pt x="590151" y="317500"/>
                  </a:lnTo>
                  <a:lnTo>
                    <a:pt x="594979" y="317500"/>
                  </a:lnTo>
                  <a:lnTo>
                    <a:pt x="593222" y="314960"/>
                  </a:lnTo>
                  <a:close/>
                </a:path>
                <a:path w="676909" h="685800">
                  <a:moveTo>
                    <a:pt x="642404" y="306070"/>
                  </a:moveTo>
                  <a:lnTo>
                    <a:pt x="636252" y="308610"/>
                  </a:lnTo>
                  <a:lnTo>
                    <a:pt x="636252" y="311150"/>
                  </a:lnTo>
                  <a:lnTo>
                    <a:pt x="639333" y="311150"/>
                  </a:lnTo>
                  <a:lnTo>
                    <a:pt x="639333" y="314960"/>
                  </a:lnTo>
                  <a:lnTo>
                    <a:pt x="642404" y="314960"/>
                  </a:lnTo>
                  <a:lnTo>
                    <a:pt x="642404" y="317500"/>
                  </a:lnTo>
                  <a:lnTo>
                    <a:pt x="645474" y="311150"/>
                  </a:lnTo>
                  <a:lnTo>
                    <a:pt x="642404" y="306070"/>
                  </a:lnTo>
                  <a:close/>
                </a:path>
                <a:path w="676909" h="685800">
                  <a:moveTo>
                    <a:pt x="670071" y="306070"/>
                  </a:moveTo>
                  <a:lnTo>
                    <a:pt x="642404" y="306070"/>
                  </a:lnTo>
                  <a:lnTo>
                    <a:pt x="645474" y="311150"/>
                  </a:lnTo>
                  <a:lnTo>
                    <a:pt x="642404" y="317500"/>
                  </a:lnTo>
                  <a:lnTo>
                    <a:pt x="666737" y="317500"/>
                  </a:lnTo>
                  <a:lnTo>
                    <a:pt x="663919" y="314960"/>
                  </a:lnTo>
                  <a:lnTo>
                    <a:pt x="663919" y="311150"/>
                  </a:lnTo>
                  <a:lnTo>
                    <a:pt x="666990" y="311150"/>
                  </a:lnTo>
                  <a:lnTo>
                    <a:pt x="670071" y="306070"/>
                  </a:lnTo>
                  <a:close/>
                </a:path>
                <a:path w="676909" h="685800">
                  <a:moveTo>
                    <a:pt x="108059" y="311150"/>
                  </a:moveTo>
                  <a:lnTo>
                    <a:pt x="95282" y="311150"/>
                  </a:lnTo>
                  <a:lnTo>
                    <a:pt x="92212" y="314532"/>
                  </a:lnTo>
                  <a:lnTo>
                    <a:pt x="92212" y="314960"/>
                  </a:lnTo>
                  <a:lnTo>
                    <a:pt x="106532" y="314960"/>
                  </a:lnTo>
                  <a:lnTo>
                    <a:pt x="108059" y="311150"/>
                  </a:lnTo>
                  <a:close/>
                </a:path>
                <a:path w="676909" h="685800">
                  <a:moveTo>
                    <a:pt x="109678" y="306070"/>
                  </a:moveTo>
                  <a:lnTo>
                    <a:pt x="95282" y="306070"/>
                  </a:lnTo>
                  <a:lnTo>
                    <a:pt x="95282" y="308610"/>
                  </a:lnTo>
                  <a:lnTo>
                    <a:pt x="92212" y="311150"/>
                  </a:lnTo>
                  <a:lnTo>
                    <a:pt x="92212" y="314532"/>
                  </a:lnTo>
                  <a:lnTo>
                    <a:pt x="95282" y="311150"/>
                  </a:lnTo>
                  <a:lnTo>
                    <a:pt x="108059" y="311150"/>
                  </a:lnTo>
                  <a:lnTo>
                    <a:pt x="109678" y="306070"/>
                  </a:lnTo>
                  <a:close/>
                </a:path>
                <a:path w="676909" h="685800">
                  <a:moveTo>
                    <a:pt x="574788" y="306070"/>
                  </a:moveTo>
                  <a:lnTo>
                    <a:pt x="579394" y="309880"/>
                  </a:lnTo>
                  <a:lnTo>
                    <a:pt x="584000" y="311150"/>
                  </a:lnTo>
                  <a:lnTo>
                    <a:pt x="582080" y="307576"/>
                  </a:lnTo>
                  <a:lnTo>
                    <a:pt x="574788" y="306070"/>
                  </a:lnTo>
                  <a:close/>
                </a:path>
                <a:path w="676909" h="685800">
                  <a:moveTo>
                    <a:pt x="590151" y="308610"/>
                  </a:moveTo>
                  <a:lnTo>
                    <a:pt x="587081" y="308610"/>
                  </a:lnTo>
                  <a:lnTo>
                    <a:pt x="584000" y="311150"/>
                  </a:lnTo>
                  <a:lnTo>
                    <a:pt x="590151" y="308610"/>
                  </a:lnTo>
                  <a:close/>
                </a:path>
                <a:path w="676909" h="685800">
                  <a:moveTo>
                    <a:pt x="574788" y="306070"/>
                  </a:moveTo>
                  <a:lnTo>
                    <a:pt x="574788" y="308610"/>
                  </a:lnTo>
                  <a:lnTo>
                    <a:pt x="579394" y="309880"/>
                  </a:lnTo>
                  <a:lnTo>
                    <a:pt x="574788" y="306070"/>
                  </a:lnTo>
                  <a:close/>
                </a:path>
                <a:path w="676909" h="685800">
                  <a:moveTo>
                    <a:pt x="3506" y="252955"/>
                  </a:moveTo>
                  <a:lnTo>
                    <a:pt x="5474" y="265430"/>
                  </a:lnTo>
                  <a:lnTo>
                    <a:pt x="6147" y="278130"/>
                  </a:lnTo>
                  <a:lnTo>
                    <a:pt x="9126" y="290830"/>
                  </a:lnTo>
                  <a:lnTo>
                    <a:pt x="18444" y="306070"/>
                  </a:lnTo>
                  <a:lnTo>
                    <a:pt x="18444" y="308610"/>
                  </a:lnTo>
                  <a:lnTo>
                    <a:pt x="63878" y="308610"/>
                  </a:lnTo>
                  <a:lnTo>
                    <a:pt x="82608" y="293370"/>
                  </a:lnTo>
                  <a:lnTo>
                    <a:pt x="88025" y="280670"/>
                  </a:lnTo>
                  <a:lnTo>
                    <a:pt x="55323" y="280670"/>
                  </a:lnTo>
                  <a:lnTo>
                    <a:pt x="52252" y="278130"/>
                  </a:lnTo>
                  <a:lnTo>
                    <a:pt x="52252" y="271780"/>
                  </a:lnTo>
                  <a:lnTo>
                    <a:pt x="55323" y="267970"/>
                  </a:lnTo>
                  <a:lnTo>
                    <a:pt x="58784" y="267970"/>
                  </a:lnTo>
                  <a:lnTo>
                    <a:pt x="53923" y="265430"/>
                  </a:lnTo>
                  <a:lnTo>
                    <a:pt x="18444" y="265430"/>
                  </a:lnTo>
                  <a:lnTo>
                    <a:pt x="15373" y="259080"/>
                  </a:lnTo>
                  <a:lnTo>
                    <a:pt x="3506" y="252955"/>
                  </a:lnTo>
                  <a:close/>
                </a:path>
                <a:path w="676909" h="685800">
                  <a:moveTo>
                    <a:pt x="104505" y="289560"/>
                  </a:moveTo>
                  <a:lnTo>
                    <a:pt x="92212" y="289560"/>
                  </a:lnTo>
                  <a:lnTo>
                    <a:pt x="92212" y="295910"/>
                  </a:lnTo>
                  <a:lnTo>
                    <a:pt x="95276" y="299711"/>
                  </a:lnTo>
                  <a:lnTo>
                    <a:pt x="95282" y="302260"/>
                  </a:lnTo>
                  <a:lnTo>
                    <a:pt x="89141" y="306070"/>
                  </a:lnTo>
                  <a:lnTo>
                    <a:pt x="89141" y="308610"/>
                  </a:lnTo>
                  <a:lnTo>
                    <a:pt x="92212" y="308610"/>
                  </a:lnTo>
                  <a:lnTo>
                    <a:pt x="95282" y="306070"/>
                  </a:lnTo>
                  <a:lnTo>
                    <a:pt x="109678" y="306070"/>
                  </a:lnTo>
                  <a:lnTo>
                    <a:pt x="112917" y="295910"/>
                  </a:lnTo>
                  <a:lnTo>
                    <a:pt x="104505" y="295910"/>
                  </a:lnTo>
                  <a:lnTo>
                    <a:pt x="104505" y="289560"/>
                  </a:lnTo>
                  <a:close/>
                </a:path>
                <a:path w="676909" h="685800">
                  <a:moveTo>
                    <a:pt x="95282" y="306070"/>
                  </a:moveTo>
                  <a:lnTo>
                    <a:pt x="92212" y="308610"/>
                  </a:lnTo>
                  <a:lnTo>
                    <a:pt x="95282" y="308610"/>
                  </a:lnTo>
                  <a:lnTo>
                    <a:pt x="95282" y="306070"/>
                  </a:lnTo>
                  <a:close/>
                </a:path>
                <a:path w="676909" h="685800">
                  <a:moveTo>
                    <a:pt x="577858" y="299720"/>
                  </a:moveTo>
                  <a:lnTo>
                    <a:pt x="582080" y="307576"/>
                  </a:lnTo>
                  <a:lnTo>
                    <a:pt x="587081" y="308610"/>
                  </a:lnTo>
                  <a:lnTo>
                    <a:pt x="582984" y="301839"/>
                  </a:lnTo>
                  <a:lnTo>
                    <a:pt x="577858" y="299720"/>
                  </a:lnTo>
                  <a:close/>
                </a:path>
                <a:path w="676909" h="685800">
                  <a:moveTo>
                    <a:pt x="577858" y="289560"/>
                  </a:moveTo>
                  <a:lnTo>
                    <a:pt x="580929" y="295910"/>
                  </a:lnTo>
                  <a:lnTo>
                    <a:pt x="587084" y="299725"/>
                  </a:lnTo>
                  <a:lnTo>
                    <a:pt x="593222" y="308610"/>
                  </a:lnTo>
                  <a:lnTo>
                    <a:pt x="610037" y="308610"/>
                  </a:lnTo>
                  <a:lnTo>
                    <a:pt x="605772" y="306070"/>
                  </a:lnTo>
                  <a:lnTo>
                    <a:pt x="599374" y="306070"/>
                  </a:lnTo>
                  <a:lnTo>
                    <a:pt x="593848" y="304800"/>
                  </a:lnTo>
                  <a:lnTo>
                    <a:pt x="587461" y="298450"/>
                  </a:lnTo>
                  <a:lnTo>
                    <a:pt x="581650" y="293370"/>
                  </a:lnTo>
                  <a:lnTo>
                    <a:pt x="577858" y="289560"/>
                  </a:lnTo>
                  <a:close/>
                </a:path>
                <a:path w="676909" h="685800">
                  <a:moveTo>
                    <a:pt x="577858" y="299720"/>
                  </a:moveTo>
                  <a:lnTo>
                    <a:pt x="574788" y="299720"/>
                  </a:lnTo>
                  <a:lnTo>
                    <a:pt x="574788" y="306070"/>
                  </a:lnTo>
                  <a:lnTo>
                    <a:pt x="582080" y="307576"/>
                  </a:lnTo>
                  <a:lnTo>
                    <a:pt x="577858" y="299720"/>
                  </a:lnTo>
                  <a:close/>
                </a:path>
                <a:path w="676909" h="685800">
                  <a:moveTo>
                    <a:pt x="56690" y="207010"/>
                  </a:moveTo>
                  <a:lnTo>
                    <a:pt x="24596" y="207010"/>
                  </a:lnTo>
                  <a:lnTo>
                    <a:pt x="24596" y="214219"/>
                  </a:lnTo>
                  <a:lnTo>
                    <a:pt x="27133" y="222250"/>
                  </a:lnTo>
                  <a:lnTo>
                    <a:pt x="41109" y="234950"/>
                  </a:lnTo>
                  <a:lnTo>
                    <a:pt x="59121" y="242570"/>
                  </a:lnTo>
                  <a:lnTo>
                    <a:pt x="76848" y="247650"/>
                  </a:lnTo>
                  <a:lnTo>
                    <a:pt x="90726" y="256540"/>
                  </a:lnTo>
                  <a:lnTo>
                    <a:pt x="95671" y="270510"/>
                  </a:lnTo>
                  <a:lnTo>
                    <a:pt x="91973" y="285750"/>
                  </a:lnTo>
                  <a:lnTo>
                    <a:pt x="79926" y="299711"/>
                  </a:lnTo>
                  <a:lnTo>
                    <a:pt x="79919" y="306070"/>
                  </a:lnTo>
                  <a:lnTo>
                    <a:pt x="92212" y="293370"/>
                  </a:lnTo>
                  <a:lnTo>
                    <a:pt x="92212" y="289560"/>
                  </a:lnTo>
                  <a:lnTo>
                    <a:pt x="104505" y="289560"/>
                  </a:lnTo>
                  <a:lnTo>
                    <a:pt x="104505" y="284480"/>
                  </a:lnTo>
                  <a:lnTo>
                    <a:pt x="101434" y="271780"/>
                  </a:lnTo>
                  <a:lnTo>
                    <a:pt x="107586" y="265430"/>
                  </a:lnTo>
                  <a:lnTo>
                    <a:pt x="111136" y="256540"/>
                  </a:lnTo>
                  <a:lnTo>
                    <a:pt x="112959" y="246380"/>
                  </a:lnTo>
                  <a:lnTo>
                    <a:pt x="113295" y="241300"/>
                  </a:lnTo>
                  <a:lnTo>
                    <a:pt x="98363" y="241300"/>
                  </a:lnTo>
                  <a:lnTo>
                    <a:pt x="101148" y="234950"/>
                  </a:lnTo>
                  <a:lnTo>
                    <a:pt x="103165" y="231140"/>
                  </a:lnTo>
                  <a:lnTo>
                    <a:pt x="43030" y="231140"/>
                  </a:lnTo>
                  <a:lnTo>
                    <a:pt x="36889" y="228600"/>
                  </a:lnTo>
                  <a:lnTo>
                    <a:pt x="49181" y="228600"/>
                  </a:lnTo>
                  <a:lnTo>
                    <a:pt x="46111" y="226060"/>
                  </a:lnTo>
                  <a:lnTo>
                    <a:pt x="46111" y="222250"/>
                  </a:lnTo>
                  <a:lnTo>
                    <a:pt x="86060" y="222250"/>
                  </a:lnTo>
                  <a:lnTo>
                    <a:pt x="82989" y="219710"/>
                  </a:lnTo>
                  <a:lnTo>
                    <a:pt x="84373" y="215900"/>
                  </a:lnTo>
                  <a:lnTo>
                    <a:pt x="27666" y="215900"/>
                  </a:lnTo>
                  <a:lnTo>
                    <a:pt x="27666" y="210820"/>
                  </a:lnTo>
                  <a:lnTo>
                    <a:pt x="58740" y="210820"/>
                  </a:lnTo>
                  <a:lnTo>
                    <a:pt x="56690" y="207010"/>
                  </a:lnTo>
                  <a:close/>
                </a:path>
                <a:path w="676909" h="685800">
                  <a:moveTo>
                    <a:pt x="86060" y="299725"/>
                  </a:moveTo>
                  <a:lnTo>
                    <a:pt x="79919" y="306070"/>
                  </a:lnTo>
                  <a:lnTo>
                    <a:pt x="86060" y="306070"/>
                  </a:lnTo>
                  <a:lnTo>
                    <a:pt x="91593" y="302260"/>
                  </a:lnTo>
                  <a:lnTo>
                    <a:pt x="86060" y="302260"/>
                  </a:lnTo>
                  <a:lnTo>
                    <a:pt x="86060" y="299725"/>
                  </a:lnTo>
                  <a:close/>
                </a:path>
                <a:path w="676909" h="685800">
                  <a:moveTo>
                    <a:pt x="95282" y="299720"/>
                  </a:moveTo>
                  <a:lnTo>
                    <a:pt x="86060" y="306070"/>
                  </a:lnTo>
                  <a:lnTo>
                    <a:pt x="89141" y="306070"/>
                  </a:lnTo>
                  <a:lnTo>
                    <a:pt x="95282" y="299720"/>
                  </a:lnTo>
                  <a:close/>
                </a:path>
                <a:path w="676909" h="685800">
                  <a:moveTo>
                    <a:pt x="95282" y="299720"/>
                  </a:moveTo>
                  <a:lnTo>
                    <a:pt x="89141" y="306070"/>
                  </a:lnTo>
                  <a:lnTo>
                    <a:pt x="95282" y="302260"/>
                  </a:lnTo>
                  <a:lnTo>
                    <a:pt x="95282" y="299720"/>
                  </a:lnTo>
                  <a:close/>
                </a:path>
                <a:path w="676909" h="685800">
                  <a:moveTo>
                    <a:pt x="581660" y="289560"/>
                  </a:moveTo>
                  <a:lnTo>
                    <a:pt x="577858" y="289560"/>
                  </a:lnTo>
                  <a:lnTo>
                    <a:pt x="581650" y="293370"/>
                  </a:lnTo>
                  <a:lnTo>
                    <a:pt x="587461" y="298450"/>
                  </a:lnTo>
                  <a:lnTo>
                    <a:pt x="593848" y="304800"/>
                  </a:lnTo>
                  <a:lnTo>
                    <a:pt x="599374" y="306070"/>
                  </a:lnTo>
                  <a:lnTo>
                    <a:pt x="585733" y="294640"/>
                  </a:lnTo>
                  <a:lnTo>
                    <a:pt x="581660" y="289560"/>
                  </a:lnTo>
                  <a:close/>
                </a:path>
                <a:path w="676909" h="685800">
                  <a:moveTo>
                    <a:pt x="599374" y="256540"/>
                  </a:moveTo>
                  <a:lnTo>
                    <a:pt x="584000" y="256540"/>
                  </a:lnTo>
                  <a:lnTo>
                    <a:pt x="573436" y="269240"/>
                  </a:lnTo>
                  <a:lnTo>
                    <a:pt x="575550" y="281940"/>
                  </a:lnTo>
                  <a:lnTo>
                    <a:pt x="585733" y="294640"/>
                  </a:lnTo>
                  <a:lnTo>
                    <a:pt x="599374" y="306070"/>
                  </a:lnTo>
                  <a:lnTo>
                    <a:pt x="605772" y="306070"/>
                  </a:lnTo>
                  <a:lnTo>
                    <a:pt x="599374" y="302260"/>
                  </a:lnTo>
                  <a:lnTo>
                    <a:pt x="583814" y="288290"/>
                  </a:lnTo>
                  <a:lnTo>
                    <a:pt x="576323" y="275581"/>
                  </a:lnTo>
                  <a:lnTo>
                    <a:pt x="580354" y="264160"/>
                  </a:lnTo>
                  <a:lnTo>
                    <a:pt x="584000" y="262699"/>
                  </a:lnTo>
                  <a:lnTo>
                    <a:pt x="584000" y="259080"/>
                  </a:lnTo>
                  <a:lnTo>
                    <a:pt x="593034" y="259080"/>
                  </a:lnTo>
                  <a:lnTo>
                    <a:pt x="599374" y="256540"/>
                  </a:lnTo>
                  <a:close/>
                </a:path>
                <a:path w="676909" h="685800">
                  <a:moveTo>
                    <a:pt x="92212" y="295910"/>
                  </a:moveTo>
                  <a:lnTo>
                    <a:pt x="86073" y="299711"/>
                  </a:lnTo>
                  <a:lnTo>
                    <a:pt x="86060" y="302260"/>
                  </a:lnTo>
                  <a:lnTo>
                    <a:pt x="92199" y="299725"/>
                  </a:lnTo>
                  <a:lnTo>
                    <a:pt x="92212" y="295910"/>
                  </a:lnTo>
                  <a:close/>
                </a:path>
                <a:path w="676909" h="685800">
                  <a:moveTo>
                    <a:pt x="92212" y="295910"/>
                  </a:moveTo>
                  <a:lnTo>
                    <a:pt x="92199" y="299725"/>
                  </a:lnTo>
                  <a:lnTo>
                    <a:pt x="86060" y="302260"/>
                  </a:lnTo>
                  <a:lnTo>
                    <a:pt x="91593" y="302260"/>
                  </a:lnTo>
                  <a:lnTo>
                    <a:pt x="95276" y="299711"/>
                  </a:lnTo>
                  <a:lnTo>
                    <a:pt x="92212" y="295910"/>
                  </a:lnTo>
                  <a:close/>
                </a:path>
                <a:path w="676909" h="685800">
                  <a:moveTo>
                    <a:pt x="577858" y="293370"/>
                  </a:moveTo>
                  <a:lnTo>
                    <a:pt x="574788" y="293370"/>
                  </a:lnTo>
                  <a:lnTo>
                    <a:pt x="577871" y="299725"/>
                  </a:lnTo>
                  <a:lnTo>
                    <a:pt x="582984" y="301839"/>
                  </a:lnTo>
                  <a:lnTo>
                    <a:pt x="577858" y="293370"/>
                  </a:lnTo>
                  <a:close/>
                </a:path>
                <a:path w="676909" h="685800">
                  <a:moveTo>
                    <a:pt x="661228" y="293370"/>
                  </a:moveTo>
                  <a:lnTo>
                    <a:pt x="656666" y="297180"/>
                  </a:lnTo>
                  <a:lnTo>
                    <a:pt x="654697" y="299720"/>
                  </a:lnTo>
                  <a:lnTo>
                    <a:pt x="668014" y="299720"/>
                  </a:lnTo>
                  <a:lnTo>
                    <a:pt x="666369" y="294640"/>
                  </a:lnTo>
                  <a:lnTo>
                    <a:pt x="661228" y="293370"/>
                  </a:lnTo>
                  <a:close/>
                </a:path>
                <a:path w="676909" h="685800">
                  <a:moveTo>
                    <a:pt x="92212" y="293370"/>
                  </a:moveTo>
                  <a:lnTo>
                    <a:pt x="86073" y="299711"/>
                  </a:lnTo>
                  <a:lnTo>
                    <a:pt x="92212" y="295910"/>
                  </a:lnTo>
                  <a:lnTo>
                    <a:pt x="92212" y="293370"/>
                  </a:lnTo>
                  <a:close/>
                </a:path>
                <a:path w="676909" h="685800">
                  <a:moveTo>
                    <a:pt x="113727" y="293370"/>
                  </a:moveTo>
                  <a:lnTo>
                    <a:pt x="110656" y="293370"/>
                  </a:lnTo>
                  <a:lnTo>
                    <a:pt x="107586" y="295910"/>
                  </a:lnTo>
                  <a:lnTo>
                    <a:pt x="112917" y="295910"/>
                  </a:lnTo>
                  <a:lnTo>
                    <a:pt x="113727" y="293370"/>
                  </a:lnTo>
                  <a:close/>
                </a:path>
                <a:path w="676909" h="685800">
                  <a:moveTo>
                    <a:pt x="624681" y="271780"/>
                  </a:moveTo>
                  <a:lnTo>
                    <a:pt x="596303" y="271780"/>
                  </a:lnTo>
                  <a:lnTo>
                    <a:pt x="593222" y="274320"/>
                  </a:lnTo>
                  <a:lnTo>
                    <a:pt x="596303" y="274320"/>
                  </a:lnTo>
                  <a:lnTo>
                    <a:pt x="593222" y="278130"/>
                  </a:lnTo>
                  <a:lnTo>
                    <a:pt x="590151" y="278130"/>
                  </a:lnTo>
                  <a:lnTo>
                    <a:pt x="587081" y="280670"/>
                  </a:lnTo>
                  <a:lnTo>
                    <a:pt x="587081" y="284480"/>
                  </a:lnTo>
                  <a:lnTo>
                    <a:pt x="600384" y="280670"/>
                  </a:lnTo>
                  <a:lnTo>
                    <a:pt x="612822" y="276860"/>
                  </a:lnTo>
                  <a:lnTo>
                    <a:pt x="624681" y="271780"/>
                  </a:lnTo>
                  <a:close/>
                </a:path>
                <a:path w="676909" h="685800">
                  <a:moveTo>
                    <a:pt x="642404" y="262890"/>
                  </a:moveTo>
                  <a:lnTo>
                    <a:pt x="636252" y="262890"/>
                  </a:lnTo>
                  <a:lnTo>
                    <a:pt x="624681" y="271780"/>
                  </a:lnTo>
                  <a:lnTo>
                    <a:pt x="612822" y="276860"/>
                  </a:lnTo>
                  <a:lnTo>
                    <a:pt x="600384" y="280670"/>
                  </a:lnTo>
                  <a:lnTo>
                    <a:pt x="587081" y="284480"/>
                  </a:lnTo>
                  <a:lnTo>
                    <a:pt x="665673" y="284480"/>
                  </a:lnTo>
                  <a:lnTo>
                    <a:pt x="666322" y="280670"/>
                  </a:lnTo>
                  <a:lnTo>
                    <a:pt x="660848" y="274320"/>
                  </a:lnTo>
                  <a:lnTo>
                    <a:pt x="663393" y="267970"/>
                  </a:lnTo>
                  <a:lnTo>
                    <a:pt x="664065" y="265430"/>
                  </a:lnTo>
                  <a:lnTo>
                    <a:pt x="645474" y="265430"/>
                  </a:lnTo>
                  <a:lnTo>
                    <a:pt x="642404" y="262890"/>
                  </a:lnTo>
                  <a:close/>
                </a:path>
                <a:path w="676909" h="685800">
                  <a:moveTo>
                    <a:pt x="55323" y="267970"/>
                  </a:moveTo>
                  <a:lnTo>
                    <a:pt x="52252" y="271780"/>
                  </a:lnTo>
                  <a:lnTo>
                    <a:pt x="52252" y="278130"/>
                  </a:lnTo>
                  <a:lnTo>
                    <a:pt x="55323" y="280670"/>
                  </a:lnTo>
                  <a:lnTo>
                    <a:pt x="55323" y="267970"/>
                  </a:lnTo>
                  <a:close/>
                </a:path>
                <a:path w="676909" h="685800">
                  <a:moveTo>
                    <a:pt x="58784" y="267970"/>
                  </a:moveTo>
                  <a:lnTo>
                    <a:pt x="55323" y="267970"/>
                  </a:lnTo>
                  <a:lnTo>
                    <a:pt x="55323" y="280670"/>
                  </a:lnTo>
                  <a:lnTo>
                    <a:pt x="88025" y="280670"/>
                  </a:lnTo>
                  <a:lnTo>
                    <a:pt x="90733" y="274320"/>
                  </a:lnTo>
                  <a:lnTo>
                    <a:pt x="79919" y="274320"/>
                  </a:lnTo>
                  <a:lnTo>
                    <a:pt x="71512" y="273050"/>
                  </a:lnTo>
                  <a:lnTo>
                    <a:pt x="68330" y="271780"/>
                  </a:lnTo>
                  <a:lnTo>
                    <a:pt x="67626" y="271780"/>
                  </a:lnTo>
                  <a:lnTo>
                    <a:pt x="67797" y="271567"/>
                  </a:lnTo>
                  <a:lnTo>
                    <a:pt x="58784" y="267970"/>
                  </a:lnTo>
                  <a:close/>
                </a:path>
                <a:path w="676909" h="685800">
                  <a:moveTo>
                    <a:pt x="629640" y="267970"/>
                  </a:moveTo>
                  <a:lnTo>
                    <a:pt x="596303" y="267970"/>
                  </a:lnTo>
                  <a:lnTo>
                    <a:pt x="593222" y="271780"/>
                  </a:lnTo>
                  <a:lnTo>
                    <a:pt x="589034" y="272933"/>
                  </a:lnTo>
                  <a:lnTo>
                    <a:pt x="586464" y="275590"/>
                  </a:lnTo>
                  <a:lnTo>
                    <a:pt x="584000" y="280670"/>
                  </a:lnTo>
                  <a:lnTo>
                    <a:pt x="587081" y="278130"/>
                  </a:lnTo>
                  <a:lnTo>
                    <a:pt x="593222" y="278130"/>
                  </a:lnTo>
                  <a:lnTo>
                    <a:pt x="596303" y="274320"/>
                  </a:lnTo>
                  <a:lnTo>
                    <a:pt x="593222" y="274320"/>
                  </a:lnTo>
                  <a:lnTo>
                    <a:pt x="596303" y="271780"/>
                  </a:lnTo>
                  <a:lnTo>
                    <a:pt x="624681" y="271780"/>
                  </a:lnTo>
                  <a:lnTo>
                    <a:pt x="629640" y="267970"/>
                  </a:lnTo>
                  <a:close/>
                </a:path>
                <a:path w="676909" h="685800">
                  <a:moveTo>
                    <a:pt x="590151" y="278130"/>
                  </a:moveTo>
                  <a:lnTo>
                    <a:pt x="587081" y="278130"/>
                  </a:lnTo>
                  <a:lnTo>
                    <a:pt x="584000" y="280670"/>
                  </a:lnTo>
                  <a:lnTo>
                    <a:pt x="587081" y="280670"/>
                  </a:lnTo>
                  <a:lnTo>
                    <a:pt x="590151" y="278130"/>
                  </a:lnTo>
                  <a:close/>
                </a:path>
                <a:path w="676909" h="685800">
                  <a:moveTo>
                    <a:pt x="589034" y="272933"/>
                  </a:moveTo>
                  <a:lnTo>
                    <a:pt x="584000" y="274320"/>
                  </a:lnTo>
                  <a:lnTo>
                    <a:pt x="584000" y="278130"/>
                  </a:lnTo>
                  <a:lnTo>
                    <a:pt x="586469" y="275581"/>
                  </a:lnTo>
                  <a:lnTo>
                    <a:pt x="587081" y="274320"/>
                  </a:lnTo>
                  <a:lnTo>
                    <a:pt x="587691" y="274320"/>
                  </a:lnTo>
                  <a:lnTo>
                    <a:pt x="589034" y="272933"/>
                  </a:lnTo>
                  <a:close/>
                </a:path>
                <a:path w="676909" h="685800">
                  <a:moveTo>
                    <a:pt x="586469" y="275581"/>
                  </a:moveTo>
                  <a:lnTo>
                    <a:pt x="584000" y="278130"/>
                  </a:lnTo>
                  <a:lnTo>
                    <a:pt x="585232" y="278130"/>
                  </a:lnTo>
                  <a:lnTo>
                    <a:pt x="586469" y="275581"/>
                  </a:lnTo>
                  <a:close/>
                </a:path>
                <a:path w="676909" h="685800">
                  <a:moveTo>
                    <a:pt x="587691" y="274320"/>
                  </a:moveTo>
                  <a:lnTo>
                    <a:pt x="587081" y="274320"/>
                  </a:lnTo>
                  <a:lnTo>
                    <a:pt x="586469" y="275581"/>
                  </a:lnTo>
                  <a:lnTo>
                    <a:pt x="587691" y="274320"/>
                  </a:lnTo>
                  <a:close/>
                </a:path>
                <a:path w="676909" h="685800">
                  <a:moveTo>
                    <a:pt x="73767" y="267970"/>
                  </a:moveTo>
                  <a:lnTo>
                    <a:pt x="70697" y="267970"/>
                  </a:lnTo>
                  <a:lnTo>
                    <a:pt x="67797" y="271567"/>
                  </a:lnTo>
                  <a:lnTo>
                    <a:pt x="71512" y="273050"/>
                  </a:lnTo>
                  <a:lnTo>
                    <a:pt x="79919" y="274320"/>
                  </a:lnTo>
                  <a:lnTo>
                    <a:pt x="76848" y="271780"/>
                  </a:lnTo>
                  <a:lnTo>
                    <a:pt x="73767" y="267970"/>
                  </a:lnTo>
                  <a:close/>
                </a:path>
                <a:path w="676909" h="685800">
                  <a:moveTo>
                    <a:pt x="79919" y="267970"/>
                  </a:moveTo>
                  <a:lnTo>
                    <a:pt x="73767" y="267970"/>
                  </a:lnTo>
                  <a:lnTo>
                    <a:pt x="76848" y="271780"/>
                  </a:lnTo>
                  <a:lnTo>
                    <a:pt x="79919" y="274320"/>
                  </a:lnTo>
                  <a:lnTo>
                    <a:pt x="90733" y="274320"/>
                  </a:lnTo>
                  <a:lnTo>
                    <a:pt x="91816" y="271780"/>
                  </a:lnTo>
                  <a:lnTo>
                    <a:pt x="79919" y="271780"/>
                  </a:lnTo>
                  <a:lnTo>
                    <a:pt x="79919" y="267970"/>
                  </a:lnTo>
                  <a:close/>
                </a:path>
                <a:path w="676909" h="685800">
                  <a:moveTo>
                    <a:pt x="636252" y="262890"/>
                  </a:moveTo>
                  <a:lnTo>
                    <a:pt x="596303" y="262890"/>
                  </a:lnTo>
                  <a:lnTo>
                    <a:pt x="593222" y="265430"/>
                  </a:lnTo>
                  <a:lnTo>
                    <a:pt x="587081" y="267970"/>
                  </a:lnTo>
                  <a:lnTo>
                    <a:pt x="584000" y="271780"/>
                  </a:lnTo>
                  <a:lnTo>
                    <a:pt x="584000" y="274320"/>
                  </a:lnTo>
                  <a:lnTo>
                    <a:pt x="590151" y="267970"/>
                  </a:lnTo>
                  <a:lnTo>
                    <a:pt x="629640" y="267970"/>
                  </a:lnTo>
                  <a:lnTo>
                    <a:pt x="636252" y="262890"/>
                  </a:lnTo>
                  <a:close/>
                </a:path>
                <a:path w="676909" h="685800">
                  <a:moveTo>
                    <a:pt x="596303" y="267970"/>
                  </a:moveTo>
                  <a:lnTo>
                    <a:pt x="590151" y="267970"/>
                  </a:lnTo>
                  <a:lnTo>
                    <a:pt x="584000" y="274320"/>
                  </a:lnTo>
                  <a:lnTo>
                    <a:pt x="589034" y="272933"/>
                  </a:lnTo>
                  <a:lnTo>
                    <a:pt x="590151" y="271780"/>
                  </a:lnTo>
                  <a:lnTo>
                    <a:pt x="593222" y="271780"/>
                  </a:lnTo>
                  <a:lnTo>
                    <a:pt x="596303" y="267970"/>
                  </a:lnTo>
                  <a:close/>
                </a:path>
                <a:path w="676909" h="685800">
                  <a:moveTo>
                    <a:pt x="76848" y="259080"/>
                  </a:moveTo>
                  <a:lnTo>
                    <a:pt x="70697" y="259080"/>
                  </a:lnTo>
                  <a:lnTo>
                    <a:pt x="76848" y="262890"/>
                  </a:lnTo>
                  <a:lnTo>
                    <a:pt x="70697" y="262890"/>
                  </a:lnTo>
                  <a:lnTo>
                    <a:pt x="79919" y="267970"/>
                  </a:lnTo>
                  <a:lnTo>
                    <a:pt x="79919" y="271780"/>
                  </a:lnTo>
                  <a:lnTo>
                    <a:pt x="91816" y="271780"/>
                  </a:lnTo>
                  <a:lnTo>
                    <a:pt x="92358" y="270510"/>
                  </a:lnTo>
                  <a:lnTo>
                    <a:pt x="89951" y="267970"/>
                  </a:lnTo>
                  <a:lnTo>
                    <a:pt x="82989" y="267970"/>
                  </a:lnTo>
                  <a:lnTo>
                    <a:pt x="79919" y="262890"/>
                  </a:lnTo>
                  <a:lnTo>
                    <a:pt x="76848" y="259080"/>
                  </a:lnTo>
                  <a:close/>
                </a:path>
                <a:path w="676909" h="685800">
                  <a:moveTo>
                    <a:pt x="70697" y="256540"/>
                  </a:moveTo>
                  <a:lnTo>
                    <a:pt x="43030" y="256540"/>
                  </a:lnTo>
                  <a:lnTo>
                    <a:pt x="43030" y="258877"/>
                  </a:lnTo>
                  <a:lnTo>
                    <a:pt x="46633" y="261620"/>
                  </a:lnTo>
                  <a:lnTo>
                    <a:pt x="58784" y="267970"/>
                  </a:lnTo>
                  <a:lnTo>
                    <a:pt x="67797" y="271567"/>
                  </a:lnTo>
                  <a:lnTo>
                    <a:pt x="70697" y="267970"/>
                  </a:lnTo>
                  <a:lnTo>
                    <a:pt x="79919" y="267970"/>
                  </a:lnTo>
                  <a:lnTo>
                    <a:pt x="70697" y="265430"/>
                  </a:lnTo>
                  <a:lnTo>
                    <a:pt x="70697" y="262890"/>
                  </a:lnTo>
                  <a:lnTo>
                    <a:pt x="73767" y="262890"/>
                  </a:lnTo>
                  <a:lnTo>
                    <a:pt x="70697" y="259080"/>
                  </a:lnTo>
                  <a:lnTo>
                    <a:pt x="73767" y="259080"/>
                  </a:lnTo>
                  <a:lnTo>
                    <a:pt x="70697" y="256540"/>
                  </a:lnTo>
                  <a:close/>
                </a:path>
                <a:path w="676909" h="685800">
                  <a:moveTo>
                    <a:pt x="70697" y="262890"/>
                  </a:moveTo>
                  <a:lnTo>
                    <a:pt x="70697" y="265430"/>
                  </a:lnTo>
                  <a:lnTo>
                    <a:pt x="79919" y="267970"/>
                  </a:lnTo>
                  <a:lnTo>
                    <a:pt x="70697" y="262890"/>
                  </a:lnTo>
                  <a:close/>
                </a:path>
                <a:path w="676909" h="685800">
                  <a:moveTo>
                    <a:pt x="70697" y="252730"/>
                  </a:moveTo>
                  <a:lnTo>
                    <a:pt x="70697" y="256540"/>
                  </a:lnTo>
                  <a:lnTo>
                    <a:pt x="73767" y="259080"/>
                  </a:lnTo>
                  <a:lnTo>
                    <a:pt x="76848" y="259080"/>
                  </a:lnTo>
                  <a:lnTo>
                    <a:pt x="79919" y="262890"/>
                  </a:lnTo>
                  <a:lnTo>
                    <a:pt x="82989" y="267970"/>
                  </a:lnTo>
                  <a:lnTo>
                    <a:pt x="89951" y="267970"/>
                  </a:lnTo>
                  <a:lnTo>
                    <a:pt x="79120" y="256540"/>
                  </a:lnTo>
                  <a:lnTo>
                    <a:pt x="76848" y="256540"/>
                  </a:lnTo>
                  <a:lnTo>
                    <a:pt x="70697" y="252730"/>
                  </a:lnTo>
                  <a:close/>
                </a:path>
                <a:path w="676909" h="685800">
                  <a:moveTo>
                    <a:pt x="596303" y="259080"/>
                  </a:moveTo>
                  <a:lnTo>
                    <a:pt x="593222" y="259080"/>
                  </a:lnTo>
                  <a:lnTo>
                    <a:pt x="586645" y="263608"/>
                  </a:lnTo>
                  <a:lnTo>
                    <a:pt x="584000" y="267970"/>
                  </a:lnTo>
                  <a:lnTo>
                    <a:pt x="587081" y="267970"/>
                  </a:lnTo>
                  <a:lnTo>
                    <a:pt x="593222" y="262890"/>
                  </a:lnTo>
                  <a:lnTo>
                    <a:pt x="596303" y="259080"/>
                  </a:lnTo>
                  <a:close/>
                </a:path>
                <a:path w="676909" h="685800">
                  <a:moveTo>
                    <a:pt x="649969" y="243840"/>
                  </a:moveTo>
                  <a:lnTo>
                    <a:pt x="645474" y="243840"/>
                  </a:lnTo>
                  <a:lnTo>
                    <a:pt x="645474" y="247650"/>
                  </a:lnTo>
                  <a:lnTo>
                    <a:pt x="639333" y="250190"/>
                  </a:lnTo>
                  <a:lnTo>
                    <a:pt x="630111" y="256540"/>
                  </a:lnTo>
                  <a:lnTo>
                    <a:pt x="599374" y="256540"/>
                  </a:lnTo>
                  <a:lnTo>
                    <a:pt x="596303" y="259080"/>
                  </a:lnTo>
                  <a:lnTo>
                    <a:pt x="593222" y="262890"/>
                  </a:lnTo>
                  <a:lnTo>
                    <a:pt x="587081" y="267970"/>
                  </a:lnTo>
                  <a:lnTo>
                    <a:pt x="593222" y="265430"/>
                  </a:lnTo>
                  <a:lnTo>
                    <a:pt x="596303" y="262890"/>
                  </a:lnTo>
                  <a:lnTo>
                    <a:pt x="630111" y="262890"/>
                  </a:lnTo>
                  <a:lnTo>
                    <a:pt x="639333" y="259080"/>
                  </a:lnTo>
                  <a:lnTo>
                    <a:pt x="630111" y="259080"/>
                  </a:lnTo>
                  <a:lnTo>
                    <a:pt x="633182" y="256540"/>
                  </a:lnTo>
                  <a:lnTo>
                    <a:pt x="642404" y="250190"/>
                  </a:lnTo>
                  <a:lnTo>
                    <a:pt x="647096" y="250190"/>
                  </a:lnTo>
                  <a:lnTo>
                    <a:pt x="648648" y="247650"/>
                  </a:lnTo>
                  <a:lnTo>
                    <a:pt x="649969" y="243840"/>
                  </a:lnTo>
                  <a:close/>
                </a:path>
                <a:path w="676909" h="685800">
                  <a:moveTo>
                    <a:pt x="12292" y="237490"/>
                  </a:moveTo>
                  <a:lnTo>
                    <a:pt x="9222" y="237490"/>
                  </a:lnTo>
                  <a:lnTo>
                    <a:pt x="10663" y="242570"/>
                  </a:lnTo>
                  <a:lnTo>
                    <a:pt x="13833" y="250190"/>
                  </a:lnTo>
                  <a:lnTo>
                    <a:pt x="17003" y="259080"/>
                  </a:lnTo>
                  <a:lnTo>
                    <a:pt x="18444" y="265430"/>
                  </a:lnTo>
                  <a:lnTo>
                    <a:pt x="53923" y="265430"/>
                  </a:lnTo>
                  <a:lnTo>
                    <a:pt x="46633" y="261620"/>
                  </a:lnTo>
                  <a:lnTo>
                    <a:pt x="43296" y="259080"/>
                  </a:lnTo>
                  <a:lnTo>
                    <a:pt x="43030" y="259080"/>
                  </a:lnTo>
                  <a:lnTo>
                    <a:pt x="39959" y="256540"/>
                  </a:lnTo>
                  <a:lnTo>
                    <a:pt x="36889" y="252730"/>
                  </a:lnTo>
                  <a:lnTo>
                    <a:pt x="39959" y="252730"/>
                  </a:lnTo>
                  <a:lnTo>
                    <a:pt x="33808" y="247650"/>
                  </a:lnTo>
                  <a:lnTo>
                    <a:pt x="21515" y="247650"/>
                  </a:lnTo>
                  <a:lnTo>
                    <a:pt x="12292" y="237490"/>
                  </a:lnTo>
                  <a:close/>
                </a:path>
                <a:path w="676909" h="685800">
                  <a:moveTo>
                    <a:pt x="599374" y="256540"/>
                  </a:moveTo>
                  <a:lnTo>
                    <a:pt x="584000" y="262699"/>
                  </a:lnTo>
                  <a:lnTo>
                    <a:pt x="584000" y="265430"/>
                  </a:lnTo>
                  <a:lnTo>
                    <a:pt x="586645" y="263608"/>
                  </a:lnTo>
                  <a:lnTo>
                    <a:pt x="587081" y="262890"/>
                  </a:lnTo>
                  <a:lnTo>
                    <a:pt x="587689" y="262890"/>
                  </a:lnTo>
                  <a:lnTo>
                    <a:pt x="593222" y="259080"/>
                  </a:lnTo>
                  <a:lnTo>
                    <a:pt x="596303" y="259080"/>
                  </a:lnTo>
                  <a:lnTo>
                    <a:pt x="599374" y="256540"/>
                  </a:lnTo>
                  <a:close/>
                </a:path>
                <a:path w="676909" h="685800">
                  <a:moveTo>
                    <a:pt x="586645" y="263608"/>
                  </a:moveTo>
                  <a:lnTo>
                    <a:pt x="584000" y="265430"/>
                  </a:lnTo>
                  <a:lnTo>
                    <a:pt x="585540" y="265430"/>
                  </a:lnTo>
                  <a:lnTo>
                    <a:pt x="586645" y="263608"/>
                  </a:lnTo>
                  <a:close/>
                </a:path>
                <a:path w="676909" h="685800">
                  <a:moveTo>
                    <a:pt x="657778" y="252730"/>
                  </a:moveTo>
                  <a:lnTo>
                    <a:pt x="651626" y="252730"/>
                  </a:lnTo>
                  <a:lnTo>
                    <a:pt x="651626" y="256540"/>
                  </a:lnTo>
                  <a:lnTo>
                    <a:pt x="645474" y="265430"/>
                  </a:lnTo>
                  <a:lnTo>
                    <a:pt x="664065" y="265430"/>
                  </a:lnTo>
                  <a:lnTo>
                    <a:pt x="665074" y="261620"/>
                  </a:lnTo>
                  <a:lnTo>
                    <a:pt x="663875" y="256540"/>
                  </a:lnTo>
                  <a:lnTo>
                    <a:pt x="657778" y="252730"/>
                  </a:lnTo>
                  <a:close/>
                </a:path>
                <a:path w="676909" h="685800">
                  <a:moveTo>
                    <a:pt x="587689" y="262890"/>
                  </a:moveTo>
                  <a:lnTo>
                    <a:pt x="587081" y="262890"/>
                  </a:lnTo>
                  <a:lnTo>
                    <a:pt x="586645" y="263608"/>
                  </a:lnTo>
                  <a:lnTo>
                    <a:pt x="587689" y="262890"/>
                  </a:lnTo>
                  <a:close/>
                </a:path>
                <a:path w="676909" h="685800">
                  <a:moveTo>
                    <a:pt x="70697" y="259080"/>
                  </a:moveTo>
                  <a:lnTo>
                    <a:pt x="73767" y="262890"/>
                  </a:lnTo>
                  <a:lnTo>
                    <a:pt x="76848" y="262890"/>
                  </a:lnTo>
                  <a:lnTo>
                    <a:pt x="70697" y="259080"/>
                  </a:lnTo>
                  <a:close/>
                </a:path>
                <a:path w="676909" h="685800">
                  <a:moveTo>
                    <a:pt x="647096" y="250190"/>
                  </a:moveTo>
                  <a:lnTo>
                    <a:pt x="642404" y="250190"/>
                  </a:lnTo>
                  <a:lnTo>
                    <a:pt x="642404" y="256540"/>
                  </a:lnTo>
                  <a:lnTo>
                    <a:pt x="639333" y="259080"/>
                  </a:lnTo>
                  <a:lnTo>
                    <a:pt x="630111" y="262890"/>
                  </a:lnTo>
                  <a:lnTo>
                    <a:pt x="639333" y="262890"/>
                  </a:lnTo>
                  <a:lnTo>
                    <a:pt x="647096" y="250190"/>
                  </a:lnTo>
                  <a:close/>
                </a:path>
                <a:path w="676909" h="685800">
                  <a:moveTo>
                    <a:pt x="593034" y="259080"/>
                  </a:moveTo>
                  <a:lnTo>
                    <a:pt x="584000" y="259080"/>
                  </a:lnTo>
                  <a:lnTo>
                    <a:pt x="584000" y="262699"/>
                  </a:lnTo>
                  <a:lnTo>
                    <a:pt x="593034" y="259080"/>
                  </a:lnTo>
                  <a:close/>
                </a:path>
                <a:path w="676909" h="685800">
                  <a:moveTo>
                    <a:pt x="43030" y="258877"/>
                  </a:moveTo>
                  <a:lnTo>
                    <a:pt x="43030" y="259080"/>
                  </a:lnTo>
                  <a:lnTo>
                    <a:pt x="43296" y="259080"/>
                  </a:lnTo>
                  <a:lnTo>
                    <a:pt x="43030" y="258877"/>
                  </a:lnTo>
                  <a:close/>
                </a:path>
                <a:path w="676909" h="685800">
                  <a:moveTo>
                    <a:pt x="642404" y="252730"/>
                  </a:moveTo>
                  <a:lnTo>
                    <a:pt x="633182" y="256540"/>
                  </a:lnTo>
                  <a:lnTo>
                    <a:pt x="630111" y="259080"/>
                  </a:lnTo>
                  <a:lnTo>
                    <a:pt x="639333" y="256540"/>
                  </a:lnTo>
                  <a:lnTo>
                    <a:pt x="642404" y="252730"/>
                  </a:lnTo>
                  <a:close/>
                </a:path>
                <a:path w="676909" h="685800">
                  <a:moveTo>
                    <a:pt x="642404" y="252730"/>
                  </a:moveTo>
                  <a:lnTo>
                    <a:pt x="639333" y="256540"/>
                  </a:lnTo>
                  <a:lnTo>
                    <a:pt x="630111" y="259080"/>
                  </a:lnTo>
                  <a:lnTo>
                    <a:pt x="639333" y="259080"/>
                  </a:lnTo>
                  <a:lnTo>
                    <a:pt x="642404" y="256540"/>
                  </a:lnTo>
                  <a:lnTo>
                    <a:pt x="642404" y="252730"/>
                  </a:lnTo>
                  <a:close/>
                </a:path>
                <a:path w="676909" h="685800">
                  <a:moveTo>
                    <a:pt x="70697" y="252730"/>
                  </a:moveTo>
                  <a:lnTo>
                    <a:pt x="43030" y="252730"/>
                  </a:lnTo>
                  <a:lnTo>
                    <a:pt x="39959" y="256540"/>
                  </a:lnTo>
                  <a:lnTo>
                    <a:pt x="43030" y="258877"/>
                  </a:lnTo>
                  <a:lnTo>
                    <a:pt x="43030" y="256540"/>
                  </a:lnTo>
                  <a:lnTo>
                    <a:pt x="70697" y="256540"/>
                  </a:lnTo>
                  <a:lnTo>
                    <a:pt x="70697" y="252730"/>
                  </a:lnTo>
                  <a:close/>
                </a:path>
                <a:path w="676909" h="685800">
                  <a:moveTo>
                    <a:pt x="43030" y="252730"/>
                  </a:moveTo>
                  <a:lnTo>
                    <a:pt x="36889" y="252730"/>
                  </a:lnTo>
                  <a:lnTo>
                    <a:pt x="39959" y="256540"/>
                  </a:lnTo>
                  <a:lnTo>
                    <a:pt x="43030" y="252730"/>
                  </a:lnTo>
                  <a:close/>
                </a:path>
                <a:path w="676909" h="685800">
                  <a:moveTo>
                    <a:pt x="73767" y="250890"/>
                  </a:moveTo>
                  <a:lnTo>
                    <a:pt x="73767" y="252730"/>
                  </a:lnTo>
                  <a:lnTo>
                    <a:pt x="70697" y="252730"/>
                  </a:lnTo>
                  <a:lnTo>
                    <a:pt x="76848" y="256540"/>
                  </a:lnTo>
                  <a:lnTo>
                    <a:pt x="76848" y="254142"/>
                  </a:lnTo>
                  <a:lnTo>
                    <a:pt x="73767" y="250890"/>
                  </a:lnTo>
                  <a:close/>
                </a:path>
                <a:path w="676909" h="685800">
                  <a:moveTo>
                    <a:pt x="76848" y="254142"/>
                  </a:moveTo>
                  <a:lnTo>
                    <a:pt x="76848" y="256540"/>
                  </a:lnTo>
                  <a:lnTo>
                    <a:pt x="79120" y="256540"/>
                  </a:lnTo>
                  <a:lnTo>
                    <a:pt x="76848" y="254142"/>
                  </a:lnTo>
                  <a:close/>
                </a:path>
                <a:path w="676909" h="685800">
                  <a:moveTo>
                    <a:pt x="647608" y="191770"/>
                  </a:moveTo>
                  <a:lnTo>
                    <a:pt x="645474" y="191770"/>
                  </a:lnTo>
                  <a:lnTo>
                    <a:pt x="645474" y="194310"/>
                  </a:lnTo>
                  <a:lnTo>
                    <a:pt x="647001" y="197157"/>
                  </a:lnTo>
                  <a:lnTo>
                    <a:pt x="648555" y="198120"/>
                  </a:lnTo>
                  <a:lnTo>
                    <a:pt x="648102" y="199055"/>
                  </a:lnTo>
                  <a:lnTo>
                    <a:pt x="651242" y="204470"/>
                  </a:lnTo>
                  <a:lnTo>
                    <a:pt x="650858" y="219710"/>
                  </a:lnTo>
                  <a:lnTo>
                    <a:pt x="642407" y="233680"/>
                  </a:lnTo>
                  <a:lnTo>
                    <a:pt x="627040" y="243840"/>
                  </a:lnTo>
                  <a:lnTo>
                    <a:pt x="606289" y="250190"/>
                  </a:lnTo>
                  <a:lnTo>
                    <a:pt x="595050" y="254000"/>
                  </a:lnTo>
                  <a:lnTo>
                    <a:pt x="590151" y="256540"/>
                  </a:lnTo>
                  <a:lnTo>
                    <a:pt x="630111" y="256540"/>
                  </a:lnTo>
                  <a:lnTo>
                    <a:pt x="639333" y="250190"/>
                  </a:lnTo>
                  <a:lnTo>
                    <a:pt x="630111" y="250190"/>
                  </a:lnTo>
                  <a:lnTo>
                    <a:pt x="627040" y="247650"/>
                  </a:lnTo>
                  <a:lnTo>
                    <a:pt x="630111" y="243840"/>
                  </a:lnTo>
                  <a:lnTo>
                    <a:pt x="633182" y="243840"/>
                  </a:lnTo>
                  <a:lnTo>
                    <a:pt x="636252" y="241300"/>
                  </a:lnTo>
                  <a:lnTo>
                    <a:pt x="655288" y="210820"/>
                  </a:lnTo>
                  <a:lnTo>
                    <a:pt x="655231" y="208978"/>
                  </a:lnTo>
                  <a:lnTo>
                    <a:pt x="653164" y="200660"/>
                  </a:lnTo>
                  <a:lnTo>
                    <a:pt x="648646" y="193036"/>
                  </a:lnTo>
                  <a:lnTo>
                    <a:pt x="647608" y="191770"/>
                  </a:lnTo>
                  <a:close/>
                </a:path>
                <a:path w="676909" h="685800">
                  <a:moveTo>
                    <a:pt x="642404" y="250190"/>
                  </a:moveTo>
                  <a:lnTo>
                    <a:pt x="633182" y="256540"/>
                  </a:lnTo>
                  <a:lnTo>
                    <a:pt x="642404" y="252730"/>
                  </a:lnTo>
                  <a:lnTo>
                    <a:pt x="642404" y="250190"/>
                  </a:lnTo>
                  <a:close/>
                </a:path>
                <a:path w="676909" h="685800">
                  <a:moveTo>
                    <a:pt x="73767" y="250190"/>
                  </a:moveTo>
                  <a:lnTo>
                    <a:pt x="73767" y="250890"/>
                  </a:lnTo>
                  <a:lnTo>
                    <a:pt x="76848" y="254142"/>
                  </a:lnTo>
                  <a:lnTo>
                    <a:pt x="76848" y="252730"/>
                  </a:lnTo>
                  <a:lnTo>
                    <a:pt x="73767" y="250190"/>
                  </a:lnTo>
                  <a:close/>
                </a:path>
                <a:path w="676909" h="685800">
                  <a:moveTo>
                    <a:pt x="3070" y="250190"/>
                  </a:moveTo>
                  <a:lnTo>
                    <a:pt x="3070" y="252730"/>
                  </a:lnTo>
                  <a:lnTo>
                    <a:pt x="3506" y="252955"/>
                  </a:lnTo>
                  <a:lnTo>
                    <a:pt x="3070" y="250190"/>
                  </a:lnTo>
                  <a:close/>
                </a:path>
                <a:path w="676909" h="685800">
                  <a:moveTo>
                    <a:pt x="33808" y="247650"/>
                  </a:moveTo>
                  <a:lnTo>
                    <a:pt x="39959" y="252730"/>
                  </a:lnTo>
                  <a:lnTo>
                    <a:pt x="73767" y="252730"/>
                  </a:lnTo>
                  <a:lnTo>
                    <a:pt x="73767" y="250890"/>
                  </a:lnTo>
                  <a:lnTo>
                    <a:pt x="73103" y="250190"/>
                  </a:lnTo>
                  <a:lnTo>
                    <a:pt x="39959" y="250190"/>
                  </a:lnTo>
                  <a:lnTo>
                    <a:pt x="33808" y="247650"/>
                  </a:lnTo>
                  <a:close/>
                </a:path>
                <a:path w="676909" h="685800">
                  <a:moveTo>
                    <a:pt x="76848" y="250190"/>
                  </a:moveTo>
                  <a:lnTo>
                    <a:pt x="73767" y="250190"/>
                  </a:lnTo>
                  <a:lnTo>
                    <a:pt x="76848" y="252730"/>
                  </a:lnTo>
                  <a:lnTo>
                    <a:pt x="76848" y="250190"/>
                  </a:lnTo>
                  <a:close/>
                </a:path>
                <a:path w="676909" h="685800">
                  <a:moveTo>
                    <a:pt x="577858" y="243840"/>
                  </a:moveTo>
                  <a:lnTo>
                    <a:pt x="568636" y="243840"/>
                  </a:lnTo>
                  <a:lnTo>
                    <a:pt x="568636" y="247650"/>
                  </a:lnTo>
                  <a:lnTo>
                    <a:pt x="571707" y="250190"/>
                  </a:lnTo>
                  <a:lnTo>
                    <a:pt x="571707" y="252730"/>
                  </a:lnTo>
                  <a:lnTo>
                    <a:pt x="574788" y="252730"/>
                  </a:lnTo>
                  <a:lnTo>
                    <a:pt x="574788" y="250190"/>
                  </a:lnTo>
                  <a:lnTo>
                    <a:pt x="577858" y="250190"/>
                  </a:lnTo>
                  <a:lnTo>
                    <a:pt x="577858" y="243840"/>
                  </a:lnTo>
                  <a:close/>
                </a:path>
                <a:path w="676909" h="685800">
                  <a:moveTo>
                    <a:pt x="628187" y="227330"/>
                  </a:moveTo>
                  <a:lnTo>
                    <a:pt x="621994" y="231140"/>
                  </a:lnTo>
                  <a:lnTo>
                    <a:pt x="617818" y="243840"/>
                  </a:lnTo>
                  <a:lnTo>
                    <a:pt x="577858" y="243840"/>
                  </a:lnTo>
                  <a:lnTo>
                    <a:pt x="577858" y="250190"/>
                  </a:lnTo>
                  <a:lnTo>
                    <a:pt x="574788" y="250190"/>
                  </a:lnTo>
                  <a:lnTo>
                    <a:pt x="574788" y="252730"/>
                  </a:lnTo>
                  <a:lnTo>
                    <a:pt x="598796" y="252730"/>
                  </a:lnTo>
                  <a:lnTo>
                    <a:pt x="606289" y="250190"/>
                  </a:lnTo>
                  <a:lnTo>
                    <a:pt x="627040" y="243840"/>
                  </a:lnTo>
                  <a:lnTo>
                    <a:pt x="640486" y="234950"/>
                  </a:lnTo>
                  <a:lnTo>
                    <a:pt x="636252" y="234950"/>
                  </a:lnTo>
                  <a:lnTo>
                    <a:pt x="633804" y="229870"/>
                  </a:lnTo>
                  <a:lnTo>
                    <a:pt x="628187" y="227330"/>
                  </a:lnTo>
                  <a:close/>
                </a:path>
                <a:path w="676909" h="685800">
                  <a:moveTo>
                    <a:pt x="76848" y="247650"/>
                  </a:moveTo>
                  <a:lnTo>
                    <a:pt x="70697" y="247650"/>
                  </a:lnTo>
                  <a:lnTo>
                    <a:pt x="73767" y="250890"/>
                  </a:lnTo>
                  <a:lnTo>
                    <a:pt x="73767" y="250190"/>
                  </a:lnTo>
                  <a:lnTo>
                    <a:pt x="80813" y="250190"/>
                  </a:lnTo>
                  <a:lnTo>
                    <a:pt x="76848" y="247650"/>
                  </a:lnTo>
                  <a:close/>
                </a:path>
                <a:path w="676909" h="685800">
                  <a:moveTo>
                    <a:pt x="36889" y="243840"/>
                  </a:moveTo>
                  <a:lnTo>
                    <a:pt x="33808" y="243840"/>
                  </a:lnTo>
                  <a:lnTo>
                    <a:pt x="33808" y="247650"/>
                  </a:lnTo>
                  <a:lnTo>
                    <a:pt x="39959" y="250190"/>
                  </a:lnTo>
                  <a:lnTo>
                    <a:pt x="39959" y="247650"/>
                  </a:lnTo>
                  <a:lnTo>
                    <a:pt x="36889" y="243840"/>
                  </a:lnTo>
                  <a:close/>
                </a:path>
                <a:path w="676909" h="685800">
                  <a:moveTo>
                    <a:pt x="56119" y="241300"/>
                  </a:moveTo>
                  <a:lnTo>
                    <a:pt x="39959" y="241300"/>
                  </a:lnTo>
                  <a:lnTo>
                    <a:pt x="39959" y="250190"/>
                  </a:lnTo>
                  <a:lnTo>
                    <a:pt x="70697" y="250190"/>
                  </a:lnTo>
                  <a:lnTo>
                    <a:pt x="70697" y="247650"/>
                  </a:lnTo>
                  <a:lnTo>
                    <a:pt x="76848" y="247650"/>
                  </a:lnTo>
                  <a:lnTo>
                    <a:pt x="59121" y="242570"/>
                  </a:lnTo>
                  <a:lnTo>
                    <a:pt x="56119" y="241300"/>
                  </a:lnTo>
                  <a:close/>
                </a:path>
                <a:path w="676909" h="685800">
                  <a:moveTo>
                    <a:pt x="70697" y="247650"/>
                  </a:moveTo>
                  <a:lnTo>
                    <a:pt x="70697" y="250190"/>
                  </a:lnTo>
                  <a:lnTo>
                    <a:pt x="73103" y="250190"/>
                  </a:lnTo>
                  <a:lnTo>
                    <a:pt x="70697" y="247650"/>
                  </a:lnTo>
                  <a:close/>
                </a:path>
                <a:path w="676909" h="685800">
                  <a:moveTo>
                    <a:pt x="655319" y="210355"/>
                  </a:moveTo>
                  <a:lnTo>
                    <a:pt x="636252" y="241300"/>
                  </a:lnTo>
                  <a:lnTo>
                    <a:pt x="633182" y="243840"/>
                  </a:lnTo>
                  <a:lnTo>
                    <a:pt x="630111" y="243840"/>
                  </a:lnTo>
                  <a:lnTo>
                    <a:pt x="627040" y="247650"/>
                  </a:lnTo>
                  <a:lnTo>
                    <a:pt x="630111" y="250190"/>
                  </a:lnTo>
                  <a:lnTo>
                    <a:pt x="642404" y="241300"/>
                  </a:lnTo>
                  <a:lnTo>
                    <a:pt x="650850" y="241300"/>
                  </a:lnTo>
                  <a:lnTo>
                    <a:pt x="653932" y="232410"/>
                  </a:lnTo>
                  <a:lnTo>
                    <a:pt x="655756" y="217170"/>
                  </a:lnTo>
                  <a:lnTo>
                    <a:pt x="655319" y="210355"/>
                  </a:lnTo>
                  <a:close/>
                </a:path>
                <a:path w="676909" h="685800">
                  <a:moveTo>
                    <a:pt x="645474" y="241300"/>
                  </a:moveTo>
                  <a:lnTo>
                    <a:pt x="642404" y="241300"/>
                  </a:lnTo>
                  <a:lnTo>
                    <a:pt x="630111" y="250190"/>
                  </a:lnTo>
                  <a:lnTo>
                    <a:pt x="642404" y="243840"/>
                  </a:lnTo>
                  <a:lnTo>
                    <a:pt x="645474" y="241300"/>
                  </a:lnTo>
                  <a:close/>
                </a:path>
                <a:path w="676909" h="685800">
                  <a:moveTo>
                    <a:pt x="650850" y="241300"/>
                  </a:moveTo>
                  <a:lnTo>
                    <a:pt x="645474" y="241300"/>
                  </a:lnTo>
                  <a:lnTo>
                    <a:pt x="642404" y="243840"/>
                  </a:lnTo>
                  <a:lnTo>
                    <a:pt x="630111" y="250190"/>
                  </a:lnTo>
                  <a:lnTo>
                    <a:pt x="636252" y="250190"/>
                  </a:lnTo>
                  <a:lnTo>
                    <a:pt x="645474" y="243840"/>
                  </a:lnTo>
                  <a:lnTo>
                    <a:pt x="649969" y="243840"/>
                  </a:lnTo>
                  <a:lnTo>
                    <a:pt x="650850" y="241300"/>
                  </a:lnTo>
                  <a:close/>
                </a:path>
                <a:path w="676909" h="685800">
                  <a:moveTo>
                    <a:pt x="645474" y="243840"/>
                  </a:moveTo>
                  <a:lnTo>
                    <a:pt x="636252" y="250190"/>
                  </a:lnTo>
                  <a:lnTo>
                    <a:pt x="639333" y="250190"/>
                  </a:lnTo>
                  <a:lnTo>
                    <a:pt x="645474" y="247650"/>
                  </a:lnTo>
                  <a:lnTo>
                    <a:pt x="645474" y="243840"/>
                  </a:lnTo>
                  <a:close/>
                </a:path>
                <a:path w="676909" h="685800">
                  <a:moveTo>
                    <a:pt x="0" y="163830"/>
                  </a:moveTo>
                  <a:lnTo>
                    <a:pt x="2016" y="171450"/>
                  </a:lnTo>
                  <a:lnTo>
                    <a:pt x="6915" y="182880"/>
                  </a:lnTo>
                  <a:lnTo>
                    <a:pt x="12967" y="193040"/>
                  </a:lnTo>
                  <a:lnTo>
                    <a:pt x="18444" y="200660"/>
                  </a:lnTo>
                  <a:lnTo>
                    <a:pt x="14218" y="213360"/>
                  </a:lnTo>
                  <a:lnTo>
                    <a:pt x="14603" y="224790"/>
                  </a:lnTo>
                  <a:lnTo>
                    <a:pt x="18447" y="236220"/>
                  </a:lnTo>
                  <a:lnTo>
                    <a:pt x="24596" y="247650"/>
                  </a:lnTo>
                  <a:lnTo>
                    <a:pt x="33808" y="247650"/>
                  </a:lnTo>
                  <a:lnTo>
                    <a:pt x="33808" y="243840"/>
                  </a:lnTo>
                  <a:lnTo>
                    <a:pt x="36889" y="243840"/>
                  </a:lnTo>
                  <a:lnTo>
                    <a:pt x="33808" y="241300"/>
                  </a:lnTo>
                  <a:lnTo>
                    <a:pt x="36889" y="241300"/>
                  </a:lnTo>
                  <a:lnTo>
                    <a:pt x="33808" y="237490"/>
                  </a:lnTo>
                  <a:lnTo>
                    <a:pt x="33808" y="234950"/>
                  </a:lnTo>
                  <a:lnTo>
                    <a:pt x="36022" y="234950"/>
                  </a:lnTo>
                  <a:lnTo>
                    <a:pt x="30116" y="231140"/>
                  </a:lnTo>
                  <a:lnTo>
                    <a:pt x="23440" y="224790"/>
                  </a:lnTo>
                  <a:lnTo>
                    <a:pt x="19645" y="215900"/>
                  </a:lnTo>
                  <a:lnTo>
                    <a:pt x="18444" y="204470"/>
                  </a:lnTo>
                  <a:lnTo>
                    <a:pt x="55323" y="204470"/>
                  </a:lnTo>
                  <a:lnTo>
                    <a:pt x="52252" y="200660"/>
                  </a:lnTo>
                  <a:lnTo>
                    <a:pt x="70697" y="200660"/>
                  </a:lnTo>
                  <a:lnTo>
                    <a:pt x="74051" y="194427"/>
                  </a:lnTo>
                  <a:lnTo>
                    <a:pt x="73767" y="194310"/>
                  </a:lnTo>
                  <a:lnTo>
                    <a:pt x="74213" y="194125"/>
                  </a:lnTo>
                  <a:lnTo>
                    <a:pt x="76848" y="189230"/>
                  </a:lnTo>
                  <a:lnTo>
                    <a:pt x="46111" y="189230"/>
                  </a:lnTo>
                  <a:lnTo>
                    <a:pt x="46111" y="185420"/>
                  </a:lnTo>
                  <a:lnTo>
                    <a:pt x="39959" y="185420"/>
                  </a:lnTo>
                  <a:lnTo>
                    <a:pt x="39959" y="179070"/>
                  </a:lnTo>
                  <a:lnTo>
                    <a:pt x="33808" y="179070"/>
                  </a:lnTo>
                  <a:lnTo>
                    <a:pt x="33808" y="176530"/>
                  </a:lnTo>
                  <a:lnTo>
                    <a:pt x="21515" y="176530"/>
                  </a:lnTo>
                  <a:lnTo>
                    <a:pt x="15373" y="172720"/>
                  </a:lnTo>
                  <a:lnTo>
                    <a:pt x="6151" y="167640"/>
                  </a:lnTo>
                  <a:lnTo>
                    <a:pt x="0" y="163830"/>
                  </a:lnTo>
                  <a:close/>
                </a:path>
                <a:path w="676909" h="685800">
                  <a:moveTo>
                    <a:pt x="36889" y="241300"/>
                  </a:moveTo>
                  <a:lnTo>
                    <a:pt x="33808" y="241300"/>
                  </a:lnTo>
                  <a:lnTo>
                    <a:pt x="36889" y="243840"/>
                  </a:lnTo>
                  <a:lnTo>
                    <a:pt x="39959" y="247650"/>
                  </a:lnTo>
                  <a:lnTo>
                    <a:pt x="39959" y="243840"/>
                  </a:lnTo>
                  <a:lnTo>
                    <a:pt x="36889" y="241300"/>
                  </a:lnTo>
                  <a:close/>
                </a:path>
                <a:path w="676909" h="685800">
                  <a:moveTo>
                    <a:pt x="33808" y="234950"/>
                  </a:moveTo>
                  <a:lnTo>
                    <a:pt x="33808" y="237490"/>
                  </a:lnTo>
                  <a:lnTo>
                    <a:pt x="36889" y="241300"/>
                  </a:lnTo>
                  <a:lnTo>
                    <a:pt x="39959" y="243840"/>
                  </a:lnTo>
                  <a:lnTo>
                    <a:pt x="39959" y="241300"/>
                  </a:lnTo>
                  <a:lnTo>
                    <a:pt x="56119" y="241300"/>
                  </a:lnTo>
                  <a:lnTo>
                    <a:pt x="47113" y="237490"/>
                  </a:lnTo>
                  <a:lnTo>
                    <a:pt x="36889" y="237490"/>
                  </a:lnTo>
                  <a:lnTo>
                    <a:pt x="33808" y="234950"/>
                  </a:lnTo>
                  <a:close/>
                </a:path>
                <a:path w="676909" h="685800">
                  <a:moveTo>
                    <a:pt x="560808" y="209550"/>
                  </a:moveTo>
                  <a:lnTo>
                    <a:pt x="556726" y="214630"/>
                  </a:lnTo>
                  <a:lnTo>
                    <a:pt x="557831" y="222250"/>
                  </a:lnTo>
                  <a:lnTo>
                    <a:pt x="565565" y="228600"/>
                  </a:lnTo>
                  <a:lnTo>
                    <a:pt x="562484" y="231140"/>
                  </a:lnTo>
                  <a:lnTo>
                    <a:pt x="562484" y="237490"/>
                  </a:lnTo>
                  <a:lnTo>
                    <a:pt x="565565" y="243840"/>
                  </a:lnTo>
                  <a:lnTo>
                    <a:pt x="617818" y="243840"/>
                  </a:lnTo>
                  <a:lnTo>
                    <a:pt x="615367" y="236220"/>
                  </a:lnTo>
                  <a:lnTo>
                    <a:pt x="616664" y="229870"/>
                  </a:lnTo>
                  <a:lnTo>
                    <a:pt x="620844" y="227330"/>
                  </a:lnTo>
                  <a:lnTo>
                    <a:pt x="627040" y="226060"/>
                  </a:lnTo>
                  <a:lnTo>
                    <a:pt x="584000" y="226060"/>
                  </a:lnTo>
                  <a:lnTo>
                    <a:pt x="584000" y="219710"/>
                  </a:lnTo>
                  <a:lnTo>
                    <a:pt x="577858" y="219710"/>
                  </a:lnTo>
                  <a:lnTo>
                    <a:pt x="574788" y="215900"/>
                  </a:lnTo>
                  <a:lnTo>
                    <a:pt x="577858" y="215900"/>
                  </a:lnTo>
                  <a:lnTo>
                    <a:pt x="574788" y="213360"/>
                  </a:lnTo>
                  <a:lnTo>
                    <a:pt x="574788" y="210820"/>
                  </a:lnTo>
                  <a:lnTo>
                    <a:pt x="568636" y="210820"/>
                  </a:lnTo>
                  <a:lnTo>
                    <a:pt x="560808" y="209550"/>
                  </a:lnTo>
                  <a:close/>
                </a:path>
                <a:path w="676909" h="685800">
                  <a:moveTo>
                    <a:pt x="639333" y="219710"/>
                  </a:moveTo>
                  <a:lnTo>
                    <a:pt x="633182" y="219710"/>
                  </a:lnTo>
                  <a:lnTo>
                    <a:pt x="633182" y="222250"/>
                  </a:lnTo>
                  <a:lnTo>
                    <a:pt x="627040" y="226060"/>
                  </a:lnTo>
                  <a:lnTo>
                    <a:pt x="620844" y="227330"/>
                  </a:lnTo>
                  <a:lnTo>
                    <a:pt x="616664" y="229870"/>
                  </a:lnTo>
                  <a:lnTo>
                    <a:pt x="615367" y="236220"/>
                  </a:lnTo>
                  <a:lnTo>
                    <a:pt x="617818" y="243840"/>
                  </a:lnTo>
                  <a:lnTo>
                    <a:pt x="621994" y="231140"/>
                  </a:lnTo>
                  <a:lnTo>
                    <a:pt x="628187" y="227330"/>
                  </a:lnTo>
                  <a:lnTo>
                    <a:pt x="642404" y="227330"/>
                  </a:lnTo>
                  <a:lnTo>
                    <a:pt x="642404" y="222250"/>
                  </a:lnTo>
                  <a:lnTo>
                    <a:pt x="639333" y="219710"/>
                  </a:lnTo>
                  <a:close/>
                </a:path>
                <a:path w="676909" h="685800">
                  <a:moveTo>
                    <a:pt x="113727" y="226060"/>
                  </a:moveTo>
                  <a:lnTo>
                    <a:pt x="98363" y="241300"/>
                  </a:lnTo>
                  <a:lnTo>
                    <a:pt x="113295" y="241300"/>
                  </a:lnTo>
                  <a:lnTo>
                    <a:pt x="113547" y="237490"/>
                  </a:lnTo>
                  <a:lnTo>
                    <a:pt x="113667" y="232410"/>
                  </a:lnTo>
                  <a:lnTo>
                    <a:pt x="113727" y="226060"/>
                  </a:lnTo>
                  <a:close/>
                </a:path>
                <a:path w="676909" h="685800">
                  <a:moveTo>
                    <a:pt x="36022" y="234950"/>
                  </a:moveTo>
                  <a:lnTo>
                    <a:pt x="33808" y="234950"/>
                  </a:lnTo>
                  <a:lnTo>
                    <a:pt x="36889" y="237490"/>
                  </a:lnTo>
                  <a:lnTo>
                    <a:pt x="39959" y="237490"/>
                  </a:lnTo>
                  <a:lnTo>
                    <a:pt x="36022" y="234950"/>
                  </a:lnTo>
                  <a:close/>
                </a:path>
                <a:path w="676909" h="685800">
                  <a:moveTo>
                    <a:pt x="21515" y="204470"/>
                  </a:moveTo>
                  <a:lnTo>
                    <a:pt x="18444" y="204470"/>
                  </a:lnTo>
                  <a:lnTo>
                    <a:pt x="19645" y="215900"/>
                  </a:lnTo>
                  <a:lnTo>
                    <a:pt x="23440" y="224790"/>
                  </a:lnTo>
                  <a:lnTo>
                    <a:pt x="30116" y="231140"/>
                  </a:lnTo>
                  <a:lnTo>
                    <a:pt x="39959" y="237490"/>
                  </a:lnTo>
                  <a:lnTo>
                    <a:pt x="47113" y="237490"/>
                  </a:lnTo>
                  <a:lnTo>
                    <a:pt x="41109" y="234950"/>
                  </a:lnTo>
                  <a:lnTo>
                    <a:pt x="27133" y="222250"/>
                  </a:lnTo>
                  <a:lnTo>
                    <a:pt x="25127" y="215900"/>
                  </a:lnTo>
                  <a:lnTo>
                    <a:pt x="24596" y="215900"/>
                  </a:lnTo>
                  <a:lnTo>
                    <a:pt x="24596" y="214219"/>
                  </a:lnTo>
                  <a:lnTo>
                    <a:pt x="21515" y="204470"/>
                  </a:lnTo>
                  <a:close/>
                </a:path>
                <a:path w="676909" h="685800">
                  <a:moveTo>
                    <a:pt x="642404" y="227330"/>
                  </a:moveTo>
                  <a:lnTo>
                    <a:pt x="628187" y="227330"/>
                  </a:lnTo>
                  <a:lnTo>
                    <a:pt x="633804" y="229870"/>
                  </a:lnTo>
                  <a:lnTo>
                    <a:pt x="636252" y="234950"/>
                  </a:lnTo>
                  <a:lnTo>
                    <a:pt x="642404" y="231140"/>
                  </a:lnTo>
                  <a:lnTo>
                    <a:pt x="642404" y="227330"/>
                  </a:lnTo>
                  <a:close/>
                </a:path>
                <a:path w="676909" h="685800">
                  <a:moveTo>
                    <a:pt x="650858" y="219710"/>
                  </a:moveTo>
                  <a:lnTo>
                    <a:pt x="639333" y="219710"/>
                  </a:lnTo>
                  <a:lnTo>
                    <a:pt x="642404" y="222250"/>
                  </a:lnTo>
                  <a:lnTo>
                    <a:pt x="642404" y="231140"/>
                  </a:lnTo>
                  <a:lnTo>
                    <a:pt x="636252" y="234950"/>
                  </a:lnTo>
                  <a:lnTo>
                    <a:pt x="640486" y="234950"/>
                  </a:lnTo>
                  <a:lnTo>
                    <a:pt x="642407" y="233680"/>
                  </a:lnTo>
                  <a:lnTo>
                    <a:pt x="650858" y="219710"/>
                  </a:lnTo>
                  <a:close/>
                </a:path>
                <a:path w="676909" h="685800">
                  <a:moveTo>
                    <a:pt x="43030" y="228600"/>
                  </a:moveTo>
                  <a:lnTo>
                    <a:pt x="36889" y="228600"/>
                  </a:lnTo>
                  <a:lnTo>
                    <a:pt x="43030" y="231140"/>
                  </a:lnTo>
                  <a:lnTo>
                    <a:pt x="43030" y="228600"/>
                  </a:lnTo>
                  <a:close/>
                </a:path>
                <a:path w="676909" h="685800">
                  <a:moveTo>
                    <a:pt x="92212" y="204470"/>
                  </a:moveTo>
                  <a:lnTo>
                    <a:pt x="92212" y="215900"/>
                  </a:lnTo>
                  <a:lnTo>
                    <a:pt x="86060" y="215900"/>
                  </a:lnTo>
                  <a:lnTo>
                    <a:pt x="89141" y="219710"/>
                  </a:lnTo>
                  <a:lnTo>
                    <a:pt x="89141" y="222250"/>
                  </a:lnTo>
                  <a:lnTo>
                    <a:pt x="49181" y="222250"/>
                  </a:lnTo>
                  <a:lnTo>
                    <a:pt x="49181" y="226060"/>
                  </a:lnTo>
                  <a:lnTo>
                    <a:pt x="52252" y="228600"/>
                  </a:lnTo>
                  <a:lnTo>
                    <a:pt x="43030" y="228600"/>
                  </a:lnTo>
                  <a:lnTo>
                    <a:pt x="43030" y="231140"/>
                  </a:lnTo>
                  <a:lnTo>
                    <a:pt x="103165" y="231140"/>
                  </a:lnTo>
                  <a:lnTo>
                    <a:pt x="104510" y="228600"/>
                  </a:lnTo>
                  <a:lnTo>
                    <a:pt x="107872" y="220980"/>
                  </a:lnTo>
                  <a:lnTo>
                    <a:pt x="110656" y="213360"/>
                  </a:lnTo>
                  <a:lnTo>
                    <a:pt x="110656" y="210820"/>
                  </a:lnTo>
                  <a:lnTo>
                    <a:pt x="113727" y="207010"/>
                  </a:lnTo>
                  <a:lnTo>
                    <a:pt x="95282" y="207010"/>
                  </a:lnTo>
                  <a:lnTo>
                    <a:pt x="92212" y="204470"/>
                  </a:lnTo>
                  <a:close/>
                </a:path>
                <a:path w="676909" h="685800">
                  <a:moveTo>
                    <a:pt x="49181" y="222250"/>
                  </a:moveTo>
                  <a:lnTo>
                    <a:pt x="46111" y="222250"/>
                  </a:lnTo>
                  <a:lnTo>
                    <a:pt x="46111" y="226060"/>
                  </a:lnTo>
                  <a:lnTo>
                    <a:pt x="49181" y="228600"/>
                  </a:lnTo>
                  <a:lnTo>
                    <a:pt x="52252" y="228600"/>
                  </a:lnTo>
                  <a:lnTo>
                    <a:pt x="49181" y="226060"/>
                  </a:lnTo>
                  <a:lnTo>
                    <a:pt x="49181" y="222250"/>
                  </a:lnTo>
                  <a:close/>
                </a:path>
                <a:path w="676909" h="685800">
                  <a:moveTo>
                    <a:pt x="590151" y="207010"/>
                  </a:moveTo>
                  <a:lnTo>
                    <a:pt x="587081" y="207010"/>
                  </a:lnTo>
                  <a:lnTo>
                    <a:pt x="584000" y="210820"/>
                  </a:lnTo>
                  <a:lnTo>
                    <a:pt x="587081" y="215900"/>
                  </a:lnTo>
                  <a:lnTo>
                    <a:pt x="584000" y="219710"/>
                  </a:lnTo>
                  <a:lnTo>
                    <a:pt x="584000" y="226060"/>
                  </a:lnTo>
                  <a:lnTo>
                    <a:pt x="587081" y="226060"/>
                  </a:lnTo>
                  <a:lnTo>
                    <a:pt x="587081" y="222250"/>
                  </a:lnTo>
                  <a:lnTo>
                    <a:pt x="590151" y="222250"/>
                  </a:lnTo>
                  <a:lnTo>
                    <a:pt x="587081" y="213360"/>
                  </a:lnTo>
                  <a:lnTo>
                    <a:pt x="593222" y="213360"/>
                  </a:lnTo>
                  <a:lnTo>
                    <a:pt x="590151" y="207010"/>
                  </a:lnTo>
                  <a:close/>
                </a:path>
                <a:path w="676909" h="685800">
                  <a:moveTo>
                    <a:pt x="587081" y="213360"/>
                  </a:moveTo>
                  <a:lnTo>
                    <a:pt x="590151" y="222250"/>
                  </a:lnTo>
                  <a:lnTo>
                    <a:pt x="587081" y="222250"/>
                  </a:lnTo>
                  <a:lnTo>
                    <a:pt x="587081" y="226060"/>
                  </a:lnTo>
                  <a:lnTo>
                    <a:pt x="627040" y="226060"/>
                  </a:lnTo>
                  <a:lnTo>
                    <a:pt x="633182" y="222250"/>
                  </a:lnTo>
                  <a:lnTo>
                    <a:pt x="633182" y="219710"/>
                  </a:lnTo>
                  <a:lnTo>
                    <a:pt x="650858" y="219710"/>
                  </a:lnTo>
                  <a:lnTo>
                    <a:pt x="650954" y="215900"/>
                  </a:lnTo>
                  <a:lnTo>
                    <a:pt x="590151" y="215900"/>
                  </a:lnTo>
                  <a:lnTo>
                    <a:pt x="587081" y="213360"/>
                  </a:lnTo>
                  <a:close/>
                </a:path>
                <a:path w="676909" h="685800">
                  <a:moveTo>
                    <a:pt x="92212" y="194310"/>
                  </a:moveTo>
                  <a:lnTo>
                    <a:pt x="82989" y="219710"/>
                  </a:lnTo>
                  <a:lnTo>
                    <a:pt x="86060" y="222250"/>
                  </a:lnTo>
                  <a:lnTo>
                    <a:pt x="89141" y="222250"/>
                  </a:lnTo>
                  <a:lnTo>
                    <a:pt x="89141" y="219710"/>
                  </a:lnTo>
                  <a:lnTo>
                    <a:pt x="86060" y="215900"/>
                  </a:lnTo>
                  <a:lnTo>
                    <a:pt x="92212" y="215900"/>
                  </a:lnTo>
                  <a:lnTo>
                    <a:pt x="92212" y="204470"/>
                  </a:lnTo>
                  <a:lnTo>
                    <a:pt x="98363" y="204470"/>
                  </a:lnTo>
                  <a:lnTo>
                    <a:pt x="95282" y="200660"/>
                  </a:lnTo>
                  <a:lnTo>
                    <a:pt x="101434" y="200660"/>
                  </a:lnTo>
                  <a:lnTo>
                    <a:pt x="95282" y="198120"/>
                  </a:lnTo>
                  <a:lnTo>
                    <a:pt x="92212" y="194310"/>
                  </a:lnTo>
                  <a:close/>
                </a:path>
                <a:path w="676909" h="685800">
                  <a:moveTo>
                    <a:pt x="580929" y="215900"/>
                  </a:moveTo>
                  <a:lnTo>
                    <a:pt x="574788" y="215900"/>
                  </a:lnTo>
                  <a:lnTo>
                    <a:pt x="577858" y="219710"/>
                  </a:lnTo>
                  <a:lnTo>
                    <a:pt x="580929" y="215900"/>
                  </a:lnTo>
                  <a:close/>
                </a:path>
                <a:path w="676909" h="685800">
                  <a:moveTo>
                    <a:pt x="563312" y="186628"/>
                  </a:moveTo>
                  <a:lnTo>
                    <a:pt x="559414" y="187513"/>
                  </a:lnTo>
                  <a:lnTo>
                    <a:pt x="559414" y="191770"/>
                  </a:lnTo>
                  <a:lnTo>
                    <a:pt x="562484" y="198120"/>
                  </a:lnTo>
                  <a:lnTo>
                    <a:pt x="574788" y="198120"/>
                  </a:lnTo>
                  <a:lnTo>
                    <a:pt x="584000" y="213360"/>
                  </a:lnTo>
                  <a:lnTo>
                    <a:pt x="584000" y="215900"/>
                  </a:lnTo>
                  <a:lnTo>
                    <a:pt x="580929" y="215900"/>
                  </a:lnTo>
                  <a:lnTo>
                    <a:pt x="577858" y="219710"/>
                  </a:lnTo>
                  <a:lnTo>
                    <a:pt x="584000" y="219710"/>
                  </a:lnTo>
                  <a:lnTo>
                    <a:pt x="587081" y="215900"/>
                  </a:lnTo>
                  <a:lnTo>
                    <a:pt x="584000" y="210820"/>
                  </a:lnTo>
                  <a:lnTo>
                    <a:pt x="587081" y="207010"/>
                  </a:lnTo>
                  <a:lnTo>
                    <a:pt x="639333" y="207010"/>
                  </a:lnTo>
                  <a:lnTo>
                    <a:pt x="636252" y="204470"/>
                  </a:lnTo>
                  <a:lnTo>
                    <a:pt x="584000" y="204470"/>
                  </a:lnTo>
                  <a:lnTo>
                    <a:pt x="587081" y="200660"/>
                  </a:lnTo>
                  <a:lnTo>
                    <a:pt x="584000" y="200660"/>
                  </a:lnTo>
                  <a:lnTo>
                    <a:pt x="584000" y="194310"/>
                  </a:lnTo>
                  <a:lnTo>
                    <a:pt x="577858" y="194310"/>
                  </a:lnTo>
                  <a:lnTo>
                    <a:pt x="577858" y="189230"/>
                  </a:lnTo>
                  <a:lnTo>
                    <a:pt x="571707" y="189230"/>
                  </a:lnTo>
                  <a:lnTo>
                    <a:pt x="563312" y="186628"/>
                  </a:lnTo>
                  <a:close/>
                </a:path>
                <a:path w="676909" h="685800">
                  <a:moveTo>
                    <a:pt x="24596" y="214219"/>
                  </a:moveTo>
                  <a:lnTo>
                    <a:pt x="24596" y="215900"/>
                  </a:lnTo>
                  <a:lnTo>
                    <a:pt x="25127" y="215900"/>
                  </a:lnTo>
                  <a:lnTo>
                    <a:pt x="24596" y="214219"/>
                  </a:lnTo>
                  <a:close/>
                </a:path>
                <a:path w="676909" h="685800">
                  <a:moveTo>
                    <a:pt x="58740" y="210820"/>
                  </a:moveTo>
                  <a:lnTo>
                    <a:pt x="27666" y="210820"/>
                  </a:lnTo>
                  <a:lnTo>
                    <a:pt x="27666" y="215900"/>
                  </a:lnTo>
                  <a:lnTo>
                    <a:pt x="30737" y="215900"/>
                  </a:lnTo>
                  <a:lnTo>
                    <a:pt x="30737" y="213360"/>
                  </a:lnTo>
                  <a:lnTo>
                    <a:pt x="60107" y="213360"/>
                  </a:lnTo>
                  <a:lnTo>
                    <a:pt x="58740" y="210820"/>
                  </a:lnTo>
                  <a:close/>
                </a:path>
                <a:path w="676909" h="685800">
                  <a:moveTo>
                    <a:pt x="60107" y="213360"/>
                  </a:moveTo>
                  <a:lnTo>
                    <a:pt x="30737" y="213360"/>
                  </a:lnTo>
                  <a:lnTo>
                    <a:pt x="30737" y="215900"/>
                  </a:lnTo>
                  <a:lnTo>
                    <a:pt x="61474" y="215900"/>
                  </a:lnTo>
                  <a:lnTo>
                    <a:pt x="60107" y="213360"/>
                  </a:lnTo>
                  <a:close/>
                </a:path>
                <a:path w="676909" h="685800">
                  <a:moveTo>
                    <a:pt x="55323" y="200660"/>
                  </a:moveTo>
                  <a:lnTo>
                    <a:pt x="52252" y="200660"/>
                  </a:lnTo>
                  <a:lnTo>
                    <a:pt x="55323" y="204470"/>
                  </a:lnTo>
                  <a:lnTo>
                    <a:pt x="61474" y="215900"/>
                  </a:lnTo>
                  <a:lnTo>
                    <a:pt x="61474" y="207010"/>
                  </a:lnTo>
                  <a:lnTo>
                    <a:pt x="55323" y="200660"/>
                  </a:lnTo>
                  <a:close/>
                </a:path>
                <a:path w="676909" h="685800">
                  <a:moveTo>
                    <a:pt x="76848" y="195582"/>
                  </a:moveTo>
                  <a:lnTo>
                    <a:pt x="76848" y="198120"/>
                  </a:lnTo>
                  <a:lnTo>
                    <a:pt x="73767" y="200660"/>
                  </a:lnTo>
                  <a:lnTo>
                    <a:pt x="55323" y="200660"/>
                  </a:lnTo>
                  <a:lnTo>
                    <a:pt x="61474" y="207010"/>
                  </a:lnTo>
                  <a:lnTo>
                    <a:pt x="61474" y="215900"/>
                  </a:lnTo>
                  <a:lnTo>
                    <a:pt x="84373" y="215900"/>
                  </a:lnTo>
                  <a:lnTo>
                    <a:pt x="90828" y="198120"/>
                  </a:lnTo>
                  <a:lnTo>
                    <a:pt x="82989" y="198120"/>
                  </a:lnTo>
                  <a:lnTo>
                    <a:pt x="76848" y="195582"/>
                  </a:lnTo>
                  <a:close/>
                </a:path>
                <a:path w="676909" h="685800">
                  <a:moveTo>
                    <a:pt x="578626" y="204470"/>
                  </a:moveTo>
                  <a:lnTo>
                    <a:pt x="571707" y="204470"/>
                  </a:lnTo>
                  <a:lnTo>
                    <a:pt x="571707" y="207010"/>
                  </a:lnTo>
                  <a:lnTo>
                    <a:pt x="574788" y="210820"/>
                  </a:lnTo>
                  <a:lnTo>
                    <a:pt x="574788" y="213360"/>
                  </a:lnTo>
                  <a:lnTo>
                    <a:pt x="577858" y="215900"/>
                  </a:lnTo>
                  <a:lnTo>
                    <a:pt x="584000" y="215900"/>
                  </a:lnTo>
                  <a:lnTo>
                    <a:pt x="584000" y="213360"/>
                  </a:lnTo>
                  <a:lnTo>
                    <a:pt x="578626" y="204470"/>
                  </a:lnTo>
                  <a:close/>
                </a:path>
                <a:path w="676909" h="685800">
                  <a:moveTo>
                    <a:pt x="593222" y="213360"/>
                  </a:moveTo>
                  <a:lnTo>
                    <a:pt x="587081" y="213360"/>
                  </a:lnTo>
                  <a:lnTo>
                    <a:pt x="590151" y="215900"/>
                  </a:lnTo>
                  <a:lnTo>
                    <a:pt x="593222" y="213360"/>
                  </a:lnTo>
                  <a:close/>
                </a:path>
                <a:path w="676909" h="685800">
                  <a:moveTo>
                    <a:pt x="639333" y="205748"/>
                  </a:moveTo>
                  <a:lnTo>
                    <a:pt x="639333" y="207010"/>
                  </a:lnTo>
                  <a:lnTo>
                    <a:pt x="590151" y="207010"/>
                  </a:lnTo>
                  <a:lnTo>
                    <a:pt x="593222" y="213360"/>
                  </a:lnTo>
                  <a:lnTo>
                    <a:pt x="590151" y="215900"/>
                  </a:lnTo>
                  <a:lnTo>
                    <a:pt x="650954" y="215900"/>
                  </a:lnTo>
                  <a:lnTo>
                    <a:pt x="651082" y="210820"/>
                  </a:lnTo>
                  <a:lnTo>
                    <a:pt x="642404" y="210820"/>
                  </a:lnTo>
                  <a:lnTo>
                    <a:pt x="639333" y="205748"/>
                  </a:lnTo>
                  <a:close/>
                </a:path>
                <a:path w="676909" h="685800">
                  <a:moveTo>
                    <a:pt x="55323" y="204470"/>
                  </a:moveTo>
                  <a:lnTo>
                    <a:pt x="21515" y="204470"/>
                  </a:lnTo>
                  <a:lnTo>
                    <a:pt x="24596" y="214219"/>
                  </a:lnTo>
                  <a:lnTo>
                    <a:pt x="24596" y="207010"/>
                  </a:lnTo>
                  <a:lnTo>
                    <a:pt x="56690" y="207010"/>
                  </a:lnTo>
                  <a:lnTo>
                    <a:pt x="55323" y="204470"/>
                  </a:lnTo>
                  <a:close/>
                </a:path>
                <a:path w="676909" h="685800">
                  <a:moveTo>
                    <a:pt x="559414" y="187513"/>
                  </a:moveTo>
                  <a:lnTo>
                    <a:pt x="557445" y="187960"/>
                  </a:lnTo>
                  <a:lnTo>
                    <a:pt x="555187" y="193040"/>
                  </a:lnTo>
                  <a:lnTo>
                    <a:pt x="560420" y="198120"/>
                  </a:lnTo>
                  <a:lnTo>
                    <a:pt x="571707" y="200660"/>
                  </a:lnTo>
                  <a:lnTo>
                    <a:pt x="568636" y="204470"/>
                  </a:lnTo>
                  <a:lnTo>
                    <a:pt x="568636" y="210820"/>
                  </a:lnTo>
                  <a:lnTo>
                    <a:pt x="574788" y="210820"/>
                  </a:lnTo>
                  <a:lnTo>
                    <a:pt x="571707" y="207010"/>
                  </a:lnTo>
                  <a:lnTo>
                    <a:pt x="571707" y="204470"/>
                  </a:lnTo>
                  <a:lnTo>
                    <a:pt x="578626" y="204470"/>
                  </a:lnTo>
                  <a:lnTo>
                    <a:pt x="574788" y="198120"/>
                  </a:lnTo>
                  <a:lnTo>
                    <a:pt x="562484" y="198120"/>
                  </a:lnTo>
                  <a:lnTo>
                    <a:pt x="559414" y="191770"/>
                  </a:lnTo>
                  <a:lnTo>
                    <a:pt x="559414" y="187513"/>
                  </a:lnTo>
                  <a:close/>
                </a:path>
                <a:path w="676909" h="685800">
                  <a:moveTo>
                    <a:pt x="639333" y="200660"/>
                  </a:moveTo>
                  <a:lnTo>
                    <a:pt x="636252" y="200660"/>
                  </a:lnTo>
                  <a:lnTo>
                    <a:pt x="639333" y="204470"/>
                  </a:lnTo>
                  <a:lnTo>
                    <a:pt x="639333" y="205748"/>
                  </a:lnTo>
                  <a:lnTo>
                    <a:pt x="642404" y="210820"/>
                  </a:lnTo>
                  <a:lnTo>
                    <a:pt x="642404" y="207010"/>
                  </a:lnTo>
                  <a:lnTo>
                    <a:pt x="639333" y="200660"/>
                  </a:lnTo>
                  <a:close/>
                </a:path>
                <a:path w="676909" h="685800">
                  <a:moveTo>
                    <a:pt x="639333" y="200660"/>
                  </a:moveTo>
                  <a:lnTo>
                    <a:pt x="642404" y="207010"/>
                  </a:lnTo>
                  <a:lnTo>
                    <a:pt x="642404" y="210820"/>
                  </a:lnTo>
                  <a:lnTo>
                    <a:pt x="651082" y="210820"/>
                  </a:lnTo>
                  <a:lnTo>
                    <a:pt x="651178" y="207010"/>
                  </a:lnTo>
                  <a:lnTo>
                    <a:pt x="645474" y="207010"/>
                  </a:lnTo>
                  <a:lnTo>
                    <a:pt x="639333" y="200660"/>
                  </a:lnTo>
                  <a:close/>
                </a:path>
                <a:path w="676909" h="685800">
                  <a:moveTo>
                    <a:pt x="655231" y="208978"/>
                  </a:moveTo>
                  <a:lnTo>
                    <a:pt x="655319" y="210355"/>
                  </a:lnTo>
                  <a:lnTo>
                    <a:pt x="655373" y="209550"/>
                  </a:lnTo>
                  <a:lnTo>
                    <a:pt x="655231" y="208978"/>
                  </a:lnTo>
                  <a:close/>
                </a:path>
                <a:path w="676909" h="685800">
                  <a:moveTo>
                    <a:pt x="660848" y="185420"/>
                  </a:moveTo>
                  <a:lnTo>
                    <a:pt x="642404" y="185420"/>
                  </a:lnTo>
                  <a:lnTo>
                    <a:pt x="648648" y="193040"/>
                  </a:lnTo>
                  <a:lnTo>
                    <a:pt x="653164" y="200660"/>
                  </a:lnTo>
                  <a:lnTo>
                    <a:pt x="655231" y="208978"/>
                  </a:lnTo>
                  <a:lnTo>
                    <a:pt x="654697" y="200660"/>
                  </a:lnTo>
                  <a:lnTo>
                    <a:pt x="658255" y="198120"/>
                  </a:lnTo>
                  <a:lnTo>
                    <a:pt x="662386" y="194310"/>
                  </a:lnTo>
                  <a:lnTo>
                    <a:pt x="664211" y="190500"/>
                  </a:lnTo>
                  <a:lnTo>
                    <a:pt x="660848" y="185420"/>
                  </a:lnTo>
                  <a:close/>
                </a:path>
                <a:path w="676909" h="685800">
                  <a:moveTo>
                    <a:pt x="92212" y="204470"/>
                  </a:moveTo>
                  <a:lnTo>
                    <a:pt x="95282" y="207010"/>
                  </a:lnTo>
                  <a:lnTo>
                    <a:pt x="98363" y="207010"/>
                  </a:lnTo>
                  <a:lnTo>
                    <a:pt x="92212" y="204470"/>
                  </a:lnTo>
                  <a:close/>
                </a:path>
                <a:path w="676909" h="685800">
                  <a:moveTo>
                    <a:pt x="95282" y="204470"/>
                  </a:moveTo>
                  <a:lnTo>
                    <a:pt x="92212" y="204470"/>
                  </a:lnTo>
                  <a:lnTo>
                    <a:pt x="98363" y="207010"/>
                  </a:lnTo>
                  <a:lnTo>
                    <a:pt x="95282" y="204470"/>
                  </a:lnTo>
                  <a:close/>
                </a:path>
                <a:path w="676909" h="685800">
                  <a:moveTo>
                    <a:pt x="98363" y="172720"/>
                  </a:moveTo>
                  <a:lnTo>
                    <a:pt x="92212" y="172720"/>
                  </a:lnTo>
                  <a:lnTo>
                    <a:pt x="91539" y="182880"/>
                  </a:lnTo>
                  <a:lnTo>
                    <a:pt x="98358" y="187960"/>
                  </a:lnTo>
                  <a:lnTo>
                    <a:pt x="105178" y="191770"/>
                  </a:lnTo>
                  <a:lnTo>
                    <a:pt x="104607" y="197157"/>
                  </a:lnTo>
                  <a:lnTo>
                    <a:pt x="104505" y="200660"/>
                  </a:lnTo>
                  <a:lnTo>
                    <a:pt x="95282" y="200660"/>
                  </a:lnTo>
                  <a:lnTo>
                    <a:pt x="98363" y="204470"/>
                  </a:lnTo>
                  <a:lnTo>
                    <a:pt x="95282" y="204470"/>
                  </a:lnTo>
                  <a:lnTo>
                    <a:pt x="98363" y="207010"/>
                  </a:lnTo>
                  <a:lnTo>
                    <a:pt x="104505" y="207010"/>
                  </a:lnTo>
                  <a:lnTo>
                    <a:pt x="107586" y="198120"/>
                  </a:lnTo>
                  <a:lnTo>
                    <a:pt x="110656" y="191770"/>
                  </a:lnTo>
                  <a:lnTo>
                    <a:pt x="116797" y="185420"/>
                  </a:lnTo>
                  <a:lnTo>
                    <a:pt x="101434" y="185420"/>
                  </a:lnTo>
                  <a:lnTo>
                    <a:pt x="95431" y="182880"/>
                  </a:lnTo>
                  <a:lnTo>
                    <a:pt x="94901" y="179070"/>
                  </a:lnTo>
                  <a:lnTo>
                    <a:pt x="98405" y="177800"/>
                  </a:lnTo>
                  <a:lnTo>
                    <a:pt x="113385" y="177800"/>
                  </a:lnTo>
                  <a:lnTo>
                    <a:pt x="114835" y="176530"/>
                  </a:lnTo>
                  <a:lnTo>
                    <a:pt x="104505" y="176530"/>
                  </a:lnTo>
                  <a:lnTo>
                    <a:pt x="98363" y="172720"/>
                  </a:lnTo>
                  <a:close/>
                </a:path>
                <a:path w="676909" h="685800">
                  <a:moveTo>
                    <a:pt x="110656" y="200660"/>
                  </a:moveTo>
                  <a:lnTo>
                    <a:pt x="104505" y="207010"/>
                  </a:lnTo>
                  <a:lnTo>
                    <a:pt x="113727" y="207010"/>
                  </a:lnTo>
                  <a:lnTo>
                    <a:pt x="113727" y="204470"/>
                  </a:lnTo>
                  <a:lnTo>
                    <a:pt x="110656" y="204470"/>
                  </a:lnTo>
                  <a:lnTo>
                    <a:pt x="110656" y="200660"/>
                  </a:lnTo>
                  <a:close/>
                </a:path>
                <a:path w="676909" h="685800">
                  <a:moveTo>
                    <a:pt x="587081" y="111760"/>
                  </a:moveTo>
                  <a:lnTo>
                    <a:pt x="577858" y="111760"/>
                  </a:lnTo>
                  <a:lnTo>
                    <a:pt x="577858" y="120650"/>
                  </a:lnTo>
                  <a:lnTo>
                    <a:pt x="580929" y="124460"/>
                  </a:lnTo>
                  <a:lnTo>
                    <a:pt x="584000" y="124460"/>
                  </a:lnTo>
                  <a:lnTo>
                    <a:pt x="590151" y="127000"/>
                  </a:lnTo>
                  <a:lnTo>
                    <a:pt x="593222" y="130810"/>
                  </a:lnTo>
                  <a:lnTo>
                    <a:pt x="596303" y="130810"/>
                  </a:lnTo>
                  <a:lnTo>
                    <a:pt x="601246" y="134620"/>
                  </a:lnTo>
                  <a:lnTo>
                    <a:pt x="605904" y="139700"/>
                  </a:lnTo>
                  <a:lnTo>
                    <a:pt x="608834" y="146050"/>
                  </a:lnTo>
                  <a:lnTo>
                    <a:pt x="608596" y="152400"/>
                  </a:lnTo>
                  <a:lnTo>
                    <a:pt x="578477" y="152400"/>
                  </a:lnTo>
                  <a:lnTo>
                    <a:pt x="567481" y="156210"/>
                  </a:lnTo>
                  <a:lnTo>
                    <a:pt x="559365" y="162560"/>
                  </a:lnTo>
                  <a:lnTo>
                    <a:pt x="562484" y="170180"/>
                  </a:lnTo>
                  <a:lnTo>
                    <a:pt x="569305" y="171450"/>
                  </a:lnTo>
                  <a:lnTo>
                    <a:pt x="575549" y="172720"/>
                  </a:lnTo>
                  <a:lnTo>
                    <a:pt x="580639" y="175260"/>
                  </a:lnTo>
                  <a:lnTo>
                    <a:pt x="584000" y="185420"/>
                  </a:lnTo>
                  <a:lnTo>
                    <a:pt x="587081" y="198120"/>
                  </a:lnTo>
                  <a:lnTo>
                    <a:pt x="630111" y="198120"/>
                  </a:lnTo>
                  <a:lnTo>
                    <a:pt x="630111" y="200660"/>
                  </a:lnTo>
                  <a:lnTo>
                    <a:pt x="636252" y="204470"/>
                  </a:lnTo>
                  <a:lnTo>
                    <a:pt x="639333" y="207010"/>
                  </a:lnTo>
                  <a:lnTo>
                    <a:pt x="639333" y="205748"/>
                  </a:lnTo>
                  <a:lnTo>
                    <a:pt x="636252" y="200660"/>
                  </a:lnTo>
                  <a:lnTo>
                    <a:pt x="639333" y="200660"/>
                  </a:lnTo>
                  <a:lnTo>
                    <a:pt x="639333" y="194310"/>
                  </a:lnTo>
                  <a:lnTo>
                    <a:pt x="640649" y="194310"/>
                  </a:lnTo>
                  <a:lnTo>
                    <a:pt x="642404" y="189230"/>
                  </a:lnTo>
                  <a:lnTo>
                    <a:pt x="639333" y="185420"/>
                  </a:lnTo>
                  <a:lnTo>
                    <a:pt x="660848" y="185420"/>
                  </a:lnTo>
                  <a:lnTo>
                    <a:pt x="663538" y="184150"/>
                  </a:lnTo>
                  <a:lnTo>
                    <a:pt x="668533" y="181610"/>
                  </a:lnTo>
                  <a:lnTo>
                    <a:pt x="671220" y="176530"/>
                  </a:lnTo>
                  <a:lnTo>
                    <a:pt x="666990" y="170180"/>
                  </a:lnTo>
                  <a:lnTo>
                    <a:pt x="577858" y="170180"/>
                  </a:lnTo>
                  <a:lnTo>
                    <a:pt x="580929" y="167640"/>
                  </a:lnTo>
                  <a:lnTo>
                    <a:pt x="574788" y="167640"/>
                  </a:lnTo>
                  <a:lnTo>
                    <a:pt x="574788" y="163830"/>
                  </a:lnTo>
                  <a:lnTo>
                    <a:pt x="571707" y="163830"/>
                  </a:lnTo>
                  <a:lnTo>
                    <a:pt x="574016" y="163193"/>
                  </a:lnTo>
                  <a:lnTo>
                    <a:pt x="571707" y="161290"/>
                  </a:lnTo>
                  <a:lnTo>
                    <a:pt x="574788" y="157480"/>
                  </a:lnTo>
                  <a:lnTo>
                    <a:pt x="623302" y="157480"/>
                  </a:lnTo>
                  <a:lnTo>
                    <a:pt x="623961" y="152400"/>
                  </a:lnTo>
                  <a:lnTo>
                    <a:pt x="627418" y="144780"/>
                  </a:lnTo>
                  <a:lnTo>
                    <a:pt x="633182" y="139700"/>
                  </a:lnTo>
                  <a:lnTo>
                    <a:pt x="636252" y="137798"/>
                  </a:lnTo>
                  <a:lnTo>
                    <a:pt x="636252" y="135890"/>
                  </a:lnTo>
                  <a:lnTo>
                    <a:pt x="639333" y="135890"/>
                  </a:lnTo>
                  <a:lnTo>
                    <a:pt x="642404" y="133350"/>
                  </a:lnTo>
                  <a:lnTo>
                    <a:pt x="611666" y="133350"/>
                  </a:lnTo>
                  <a:lnTo>
                    <a:pt x="611666" y="130810"/>
                  </a:lnTo>
                  <a:lnTo>
                    <a:pt x="602444" y="120650"/>
                  </a:lnTo>
                  <a:lnTo>
                    <a:pt x="599374" y="120650"/>
                  </a:lnTo>
                  <a:lnTo>
                    <a:pt x="596303" y="118110"/>
                  </a:lnTo>
                  <a:lnTo>
                    <a:pt x="593222" y="118110"/>
                  </a:lnTo>
                  <a:lnTo>
                    <a:pt x="587081" y="111760"/>
                  </a:lnTo>
                  <a:close/>
                </a:path>
                <a:path w="676909" h="685800">
                  <a:moveTo>
                    <a:pt x="639333" y="198120"/>
                  </a:moveTo>
                  <a:lnTo>
                    <a:pt x="639333" y="200660"/>
                  </a:lnTo>
                  <a:lnTo>
                    <a:pt x="645474" y="207010"/>
                  </a:lnTo>
                  <a:lnTo>
                    <a:pt x="642404" y="200660"/>
                  </a:lnTo>
                  <a:lnTo>
                    <a:pt x="639333" y="198120"/>
                  </a:lnTo>
                  <a:close/>
                </a:path>
                <a:path w="676909" h="685800">
                  <a:moveTo>
                    <a:pt x="640254" y="195453"/>
                  </a:moveTo>
                  <a:lnTo>
                    <a:pt x="639333" y="198120"/>
                  </a:lnTo>
                  <a:lnTo>
                    <a:pt x="642404" y="200660"/>
                  </a:lnTo>
                  <a:lnTo>
                    <a:pt x="645474" y="207010"/>
                  </a:lnTo>
                  <a:lnTo>
                    <a:pt x="651178" y="207010"/>
                  </a:lnTo>
                  <a:lnTo>
                    <a:pt x="651242" y="204470"/>
                  </a:lnTo>
                  <a:lnTo>
                    <a:pt x="645474" y="204470"/>
                  </a:lnTo>
                  <a:lnTo>
                    <a:pt x="642404" y="198120"/>
                  </a:lnTo>
                  <a:lnTo>
                    <a:pt x="640254" y="195453"/>
                  </a:lnTo>
                  <a:close/>
                </a:path>
                <a:path w="676909" h="685800">
                  <a:moveTo>
                    <a:pt x="636252" y="200660"/>
                  </a:moveTo>
                  <a:lnTo>
                    <a:pt x="639333" y="205748"/>
                  </a:lnTo>
                  <a:lnTo>
                    <a:pt x="639333" y="204470"/>
                  </a:lnTo>
                  <a:lnTo>
                    <a:pt x="636252" y="200660"/>
                  </a:lnTo>
                  <a:close/>
                </a:path>
                <a:path w="676909" h="685800">
                  <a:moveTo>
                    <a:pt x="113727" y="200660"/>
                  </a:moveTo>
                  <a:lnTo>
                    <a:pt x="110656" y="204470"/>
                  </a:lnTo>
                  <a:lnTo>
                    <a:pt x="113727" y="204470"/>
                  </a:lnTo>
                  <a:lnTo>
                    <a:pt x="113727" y="200660"/>
                  </a:lnTo>
                  <a:close/>
                </a:path>
                <a:path w="676909" h="685800">
                  <a:moveTo>
                    <a:pt x="577858" y="152400"/>
                  </a:moveTo>
                  <a:lnTo>
                    <a:pt x="556343" y="152400"/>
                  </a:lnTo>
                  <a:lnTo>
                    <a:pt x="556343" y="157480"/>
                  </a:lnTo>
                  <a:lnTo>
                    <a:pt x="552980" y="163830"/>
                  </a:lnTo>
                  <a:lnTo>
                    <a:pt x="554804" y="170180"/>
                  </a:lnTo>
                  <a:lnTo>
                    <a:pt x="558933" y="176530"/>
                  </a:lnTo>
                  <a:lnTo>
                    <a:pt x="562484" y="182880"/>
                  </a:lnTo>
                  <a:lnTo>
                    <a:pt x="556769" y="185420"/>
                  </a:lnTo>
                  <a:lnTo>
                    <a:pt x="553649" y="189230"/>
                  </a:lnTo>
                  <a:lnTo>
                    <a:pt x="553589" y="190500"/>
                  </a:lnTo>
                  <a:lnTo>
                    <a:pt x="553465" y="194427"/>
                  </a:lnTo>
                  <a:lnTo>
                    <a:pt x="556343" y="200660"/>
                  </a:lnTo>
                  <a:lnTo>
                    <a:pt x="559414" y="200660"/>
                  </a:lnTo>
                  <a:lnTo>
                    <a:pt x="568636" y="204470"/>
                  </a:lnTo>
                  <a:lnTo>
                    <a:pt x="571707" y="200660"/>
                  </a:lnTo>
                  <a:lnTo>
                    <a:pt x="560420" y="198120"/>
                  </a:lnTo>
                  <a:lnTo>
                    <a:pt x="555188" y="193036"/>
                  </a:lnTo>
                  <a:lnTo>
                    <a:pt x="557445" y="187960"/>
                  </a:lnTo>
                  <a:lnTo>
                    <a:pt x="559414" y="187513"/>
                  </a:lnTo>
                  <a:lnTo>
                    <a:pt x="559414" y="185420"/>
                  </a:lnTo>
                  <a:lnTo>
                    <a:pt x="576704" y="185420"/>
                  </a:lnTo>
                  <a:lnTo>
                    <a:pt x="578625" y="184150"/>
                  </a:lnTo>
                  <a:lnTo>
                    <a:pt x="578753" y="182880"/>
                  </a:lnTo>
                  <a:lnTo>
                    <a:pt x="571707" y="182880"/>
                  </a:lnTo>
                  <a:lnTo>
                    <a:pt x="568636" y="179070"/>
                  </a:lnTo>
                  <a:lnTo>
                    <a:pt x="571707" y="179070"/>
                  </a:lnTo>
                  <a:lnTo>
                    <a:pt x="565565" y="176530"/>
                  </a:lnTo>
                  <a:lnTo>
                    <a:pt x="574788" y="176530"/>
                  </a:lnTo>
                  <a:lnTo>
                    <a:pt x="564651" y="173990"/>
                  </a:lnTo>
                  <a:lnTo>
                    <a:pt x="558261" y="168910"/>
                  </a:lnTo>
                  <a:lnTo>
                    <a:pt x="557059" y="163830"/>
                  </a:lnTo>
                  <a:lnTo>
                    <a:pt x="562484" y="157480"/>
                  </a:lnTo>
                  <a:lnTo>
                    <a:pt x="565565" y="154940"/>
                  </a:lnTo>
                  <a:lnTo>
                    <a:pt x="577858" y="152400"/>
                  </a:lnTo>
                  <a:close/>
                </a:path>
                <a:path w="676909" h="685800">
                  <a:moveTo>
                    <a:pt x="585540" y="191770"/>
                  </a:moveTo>
                  <a:lnTo>
                    <a:pt x="584000" y="191770"/>
                  </a:lnTo>
                  <a:lnTo>
                    <a:pt x="580929" y="194310"/>
                  </a:lnTo>
                  <a:lnTo>
                    <a:pt x="584000" y="194310"/>
                  </a:lnTo>
                  <a:lnTo>
                    <a:pt x="584000" y="200660"/>
                  </a:lnTo>
                  <a:lnTo>
                    <a:pt x="587081" y="200660"/>
                  </a:lnTo>
                  <a:lnTo>
                    <a:pt x="584000" y="204470"/>
                  </a:lnTo>
                  <a:lnTo>
                    <a:pt x="587081" y="204470"/>
                  </a:lnTo>
                  <a:lnTo>
                    <a:pt x="590151" y="200660"/>
                  </a:lnTo>
                  <a:lnTo>
                    <a:pt x="590151" y="198120"/>
                  </a:lnTo>
                  <a:lnTo>
                    <a:pt x="587081" y="198120"/>
                  </a:lnTo>
                  <a:lnTo>
                    <a:pt x="585540" y="191770"/>
                  </a:lnTo>
                  <a:close/>
                </a:path>
                <a:path w="676909" h="685800">
                  <a:moveTo>
                    <a:pt x="630111" y="198120"/>
                  </a:moveTo>
                  <a:lnTo>
                    <a:pt x="590151" y="198120"/>
                  </a:lnTo>
                  <a:lnTo>
                    <a:pt x="590151" y="200660"/>
                  </a:lnTo>
                  <a:lnTo>
                    <a:pt x="587081" y="204470"/>
                  </a:lnTo>
                  <a:lnTo>
                    <a:pt x="636252" y="204470"/>
                  </a:lnTo>
                  <a:lnTo>
                    <a:pt x="630111" y="200660"/>
                  </a:lnTo>
                  <a:lnTo>
                    <a:pt x="630111" y="198120"/>
                  </a:lnTo>
                  <a:close/>
                </a:path>
                <a:path w="676909" h="685800">
                  <a:moveTo>
                    <a:pt x="642404" y="189230"/>
                  </a:moveTo>
                  <a:lnTo>
                    <a:pt x="640254" y="195453"/>
                  </a:lnTo>
                  <a:lnTo>
                    <a:pt x="642404" y="198120"/>
                  </a:lnTo>
                  <a:lnTo>
                    <a:pt x="645474" y="204470"/>
                  </a:lnTo>
                  <a:lnTo>
                    <a:pt x="648102" y="199055"/>
                  </a:lnTo>
                  <a:lnTo>
                    <a:pt x="647001" y="197157"/>
                  </a:lnTo>
                  <a:lnTo>
                    <a:pt x="642404" y="194310"/>
                  </a:lnTo>
                  <a:lnTo>
                    <a:pt x="642404" y="189230"/>
                  </a:lnTo>
                  <a:close/>
                </a:path>
                <a:path w="676909" h="685800">
                  <a:moveTo>
                    <a:pt x="648102" y="199055"/>
                  </a:moveTo>
                  <a:lnTo>
                    <a:pt x="645474" y="204470"/>
                  </a:lnTo>
                  <a:lnTo>
                    <a:pt x="651242" y="204470"/>
                  </a:lnTo>
                  <a:lnTo>
                    <a:pt x="648102" y="199055"/>
                  </a:lnTo>
                  <a:close/>
                </a:path>
                <a:path w="676909" h="685800">
                  <a:moveTo>
                    <a:pt x="74051" y="194427"/>
                  </a:moveTo>
                  <a:lnTo>
                    <a:pt x="70697" y="200660"/>
                  </a:lnTo>
                  <a:lnTo>
                    <a:pt x="73767" y="200660"/>
                  </a:lnTo>
                  <a:lnTo>
                    <a:pt x="76848" y="198120"/>
                  </a:lnTo>
                  <a:lnTo>
                    <a:pt x="76841" y="195580"/>
                  </a:lnTo>
                  <a:lnTo>
                    <a:pt x="74051" y="194427"/>
                  </a:lnTo>
                  <a:close/>
                </a:path>
                <a:path w="676909" h="685800">
                  <a:moveTo>
                    <a:pt x="95282" y="170180"/>
                  </a:moveTo>
                  <a:lnTo>
                    <a:pt x="86060" y="172720"/>
                  </a:lnTo>
                  <a:lnTo>
                    <a:pt x="89141" y="176530"/>
                  </a:lnTo>
                  <a:lnTo>
                    <a:pt x="86060" y="185420"/>
                  </a:lnTo>
                  <a:lnTo>
                    <a:pt x="86060" y="189230"/>
                  </a:lnTo>
                  <a:lnTo>
                    <a:pt x="89141" y="191770"/>
                  </a:lnTo>
                  <a:lnTo>
                    <a:pt x="89141" y="194310"/>
                  </a:lnTo>
                  <a:lnTo>
                    <a:pt x="92212" y="194310"/>
                  </a:lnTo>
                  <a:lnTo>
                    <a:pt x="95282" y="198120"/>
                  </a:lnTo>
                  <a:lnTo>
                    <a:pt x="101434" y="200660"/>
                  </a:lnTo>
                  <a:lnTo>
                    <a:pt x="103019" y="195582"/>
                  </a:lnTo>
                  <a:lnTo>
                    <a:pt x="100966" y="191770"/>
                  </a:lnTo>
                  <a:lnTo>
                    <a:pt x="92212" y="191770"/>
                  </a:lnTo>
                  <a:lnTo>
                    <a:pt x="89141" y="189230"/>
                  </a:lnTo>
                  <a:lnTo>
                    <a:pt x="92212" y="185420"/>
                  </a:lnTo>
                  <a:lnTo>
                    <a:pt x="94948" y="185420"/>
                  </a:lnTo>
                  <a:lnTo>
                    <a:pt x="91539" y="182880"/>
                  </a:lnTo>
                  <a:lnTo>
                    <a:pt x="92212" y="172720"/>
                  </a:lnTo>
                  <a:lnTo>
                    <a:pt x="102487" y="172720"/>
                  </a:lnTo>
                  <a:lnTo>
                    <a:pt x="95282" y="170180"/>
                  </a:lnTo>
                  <a:close/>
                </a:path>
                <a:path w="676909" h="685800">
                  <a:moveTo>
                    <a:pt x="94948" y="185420"/>
                  </a:moveTo>
                  <a:lnTo>
                    <a:pt x="92212" y="185420"/>
                  </a:lnTo>
                  <a:lnTo>
                    <a:pt x="100281" y="190500"/>
                  </a:lnTo>
                  <a:lnTo>
                    <a:pt x="103019" y="195582"/>
                  </a:lnTo>
                  <a:lnTo>
                    <a:pt x="101434" y="200660"/>
                  </a:lnTo>
                  <a:lnTo>
                    <a:pt x="104505" y="200660"/>
                  </a:lnTo>
                  <a:lnTo>
                    <a:pt x="104607" y="197157"/>
                  </a:lnTo>
                  <a:lnTo>
                    <a:pt x="105178" y="191770"/>
                  </a:lnTo>
                  <a:lnTo>
                    <a:pt x="98358" y="187960"/>
                  </a:lnTo>
                  <a:lnTo>
                    <a:pt x="94948" y="185420"/>
                  </a:lnTo>
                  <a:close/>
                </a:path>
                <a:path w="676909" h="685800">
                  <a:moveTo>
                    <a:pt x="647001" y="197157"/>
                  </a:moveTo>
                  <a:lnTo>
                    <a:pt x="648102" y="199055"/>
                  </a:lnTo>
                  <a:lnTo>
                    <a:pt x="648555" y="198120"/>
                  </a:lnTo>
                  <a:lnTo>
                    <a:pt x="647001" y="197157"/>
                  </a:lnTo>
                  <a:close/>
                </a:path>
                <a:path w="676909" h="685800">
                  <a:moveTo>
                    <a:pt x="86060" y="189230"/>
                  </a:moveTo>
                  <a:lnTo>
                    <a:pt x="76848" y="193036"/>
                  </a:lnTo>
                  <a:lnTo>
                    <a:pt x="76848" y="195582"/>
                  </a:lnTo>
                  <a:lnTo>
                    <a:pt x="82989" y="198120"/>
                  </a:lnTo>
                  <a:lnTo>
                    <a:pt x="84525" y="196215"/>
                  </a:lnTo>
                  <a:lnTo>
                    <a:pt x="82989" y="194310"/>
                  </a:lnTo>
                  <a:lnTo>
                    <a:pt x="89141" y="194310"/>
                  </a:lnTo>
                  <a:lnTo>
                    <a:pt x="86060" y="191770"/>
                  </a:lnTo>
                  <a:lnTo>
                    <a:pt x="89141" y="191770"/>
                  </a:lnTo>
                  <a:lnTo>
                    <a:pt x="86060" y="189230"/>
                  </a:lnTo>
                  <a:close/>
                </a:path>
                <a:path w="676909" h="685800">
                  <a:moveTo>
                    <a:pt x="84525" y="196215"/>
                  </a:moveTo>
                  <a:lnTo>
                    <a:pt x="82989" y="198120"/>
                  </a:lnTo>
                  <a:lnTo>
                    <a:pt x="86060" y="198120"/>
                  </a:lnTo>
                  <a:lnTo>
                    <a:pt x="84525" y="196215"/>
                  </a:lnTo>
                  <a:close/>
                </a:path>
                <a:path w="676909" h="685800">
                  <a:moveTo>
                    <a:pt x="92212" y="194310"/>
                  </a:moveTo>
                  <a:lnTo>
                    <a:pt x="86060" y="194310"/>
                  </a:lnTo>
                  <a:lnTo>
                    <a:pt x="84525" y="196215"/>
                  </a:lnTo>
                  <a:lnTo>
                    <a:pt x="86060" y="198120"/>
                  </a:lnTo>
                  <a:lnTo>
                    <a:pt x="90828" y="198120"/>
                  </a:lnTo>
                  <a:lnTo>
                    <a:pt x="92212" y="194310"/>
                  </a:lnTo>
                  <a:close/>
                </a:path>
                <a:path w="676909" h="685800">
                  <a:moveTo>
                    <a:pt x="642404" y="189230"/>
                  </a:moveTo>
                  <a:lnTo>
                    <a:pt x="642404" y="194310"/>
                  </a:lnTo>
                  <a:lnTo>
                    <a:pt x="647001" y="197157"/>
                  </a:lnTo>
                  <a:lnTo>
                    <a:pt x="642404" y="189230"/>
                  </a:lnTo>
                  <a:close/>
                </a:path>
                <a:path w="676909" h="685800">
                  <a:moveTo>
                    <a:pt x="86060" y="194310"/>
                  </a:moveTo>
                  <a:lnTo>
                    <a:pt x="82989" y="194310"/>
                  </a:lnTo>
                  <a:lnTo>
                    <a:pt x="84525" y="196215"/>
                  </a:lnTo>
                  <a:lnTo>
                    <a:pt x="86060" y="194310"/>
                  </a:lnTo>
                  <a:close/>
                </a:path>
                <a:path w="676909" h="685800">
                  <a:moveTo>
                    <a:pt x="76848" y="193036"/>
                  </a:moveTo>
                  <a:lnTo>
                    <a:pt x="74213" y="194125"/>
                  </a:lnTo>
                  <a:lnTo>
                    <a:pt x="74051" y="194427"/>
                  </a:lnTo>
                  <a:lnTo>
                    <a:pt x="76848" y="195582"/>
                  </a:lnTo>
                  <a:lnTo>
                    <a:pt x="76848" y="193036"/>
                  </a:lnTo>
                  <a:close/>
                </a:path>
                <a:path w="676909" h="685800">
                  <a:moveTo>
                    <a:pt x="640649" y="194310"/>
                  </a:moveTo>
                  <a:lnTo>
                    <a:pt x="639333" y="194310"/>
                  </a:lnTo>
                  <a:lnTo>
                    <a:pt x="640254" y="195453"/>
                  </a:lnTo>
                  <a:lnTo>
                    <a:pt x="640649" y="194310"/>
                  </a:lnTo>
                  <a:close/>
                </a:path>
                <a:path w="676909" h="685800">
                  <a:moveTo>
                    <a:pt x="74213" y="194125"/>
                  </a:moveTo>
                  <a:lnTo>
                    <a:pt x="73767" y="194310"/>
                  </a:lnTo>
                  <a:lnTo>
                    <a:pt x="74051" y="194427"/>
                  </a:lnTo>
                  <a:lnTo>
                    <a:pt x="74213" y="194125"/>
                  </a:lnTo>
                  <a:close/>
                </a:path>
                <a:path w="676909" h="685800">
                  <a:moveTo>
                    <a:pt x="89141" y="191770"/>
                  </a:moveTo>
                  <a:lnTo>
                    <a:pt x="86060" y="191770"/>
                  </a:lnTo>
                  <a:lnTo>
                    <a:pt x="89141" y="194310"/>
                  </a:lnTo>
                  <a:lnTo>
                    <a:pt x="89141" y="191770"/>
                  </a:lnTo>
                  <a:close/>
                </a:path>
                <a:path w="676909" h="685800">
                  <a:moveTo>
                    <a:pt x="568636" y="185420"/>
                  </a:moveTo>
                  <a:lnTo>
                    <a:pt x="563312" y="186628"/>
                  </a:lnTo>
                  <a:lnTo>
                    <a:pt x="571707" y="189230"/>
                  </a:lnTo>
                  <a:lnTo>
                    <a:pt x="577858" y="189230"/>
                  </a:lnTo>
                  <a:lnTo>
                    <a:pt x="577858" y="194310"/>
                  </a:lnTo>
                  <a:lnTo>
                    <a:pt x="580929" y="191770"/>
                  </a:lnTo>
                  <a:lnTo>
                    <a:pt x="585540" y="191770"/>
                  </a:lnTo>
                  <a:lnTo>
                    <a:pt x="584308" y="186690"/>
                  </a:lnTo>
                  <a:lnTo>
                    <a:pt x="574783" y="186690"/>
                  </a:lnTo>
                  <a:lnTo>
                    <a:pt x="568636" y="185420"/>
                  </a:lnTo>
                  <a:close/>
                </a:path>
                <a:path w="676909" h="685800">
                  <a:moveTo>
                    <a:pt x="584000" y="191770"/>
                  </a:moveTo>
                  <a:lnTo>
                    <a:pt x="580929" y="191770"/>
                  </a:lnTo>
                  <a:lnTo>
                    <a:pt x="577858" y="194310"/>
                  </a:lnTo>
                  <a:lnTo>
                    <a:pt x="580929" y="194310"/>
                  </a:lnTo>
                  <a:lnTo>
                    <a:pt x="584000" y="191770"/>
                  </a:lnTo>
                  <a:close/>
                </a:path>
                <a:path w="676909" h="685800">
                  <a:moveTo>
                    <a:pt x="642404" y="185420"/>
                  </a:moveTo>
                  <a:lnTo>
                    <a:pt x="639333" y="185420"/>
                  </a:lnTo>
                  <a:lnTo>
                    <a:pt x="642404" y="189230"/>
                  </a:lnTo>
                  <a:lnTo>
                    <a:pt x="645350" y="194310"/>
                  </a:lnTo>
                  <a:lnTo>
                    <a:pt x="645474" y="191770"/>
                  </a:lnTo>
                  <a:lnTo>
                    <a:pt x="647608" y="191770"/>
                  </a:lnTo>
                  <a:lnTo>
                    <a:pt x="642404" y="185420"/>
                  </a:lnTo>
                  <a:close/>
                </a:path>
                <a:path w="676909" h="685800">
                  <a:moveTo>
                    <a:pt x="82989" y="182880"/>
                  </a:moveTo>
                  <a:lnTo>
                    <a:pt x="76848" y="189230"/>
                  </a:lnTo>
                  <a:lnTo>
                    <a:pt x="74213" y="194125"/>
                  </a:lnTo>
                  <a:lnTo>
                    <a:pt x="76840" y="193040"/>
                  </a:lnTo>
                  <a:lnTo>
                    <a:pt x="76848" y="191770"/>
                  </a:lnTo>
                  <a:lnTo>
                    <a:pt x="82989" y="189230"/>
                  </a:lnTo>
                  <a:lnTo>
                    <a:pt x="82989" y="182880"/>
                  </a:lnTo>
                  <a:close/>
                </a:path>
                <a:path w="676909" h="685800">
                  <a:moveTo>
                    <a:pt x="86940" y="182880"/>
                  </a:moveTo>
                  <a:lnTo>
                    <a:pt x="82989" y="182880"/>
                  </a:lnTo>
                  <a:lnTo>
                    <a:pt x="82989" y="189230"/>
                  </a:lnTo>
                  <a:lnTo>
                    <a:pt x="76848" y="191770"/>
                  </a:lnTo>
                  <a:lnTo>
                    <a:pt x="76848" y="193036"/>
                  </a:lnTo>
                  <a:lnTo>
                    <a:pt x="86060" y="189230"/>
                  </a:lnTo>
                  <a:lnTo>
                    <a:pt x="86060" y="185420"/>
                  </a:lnTo>
                  <a:lnTo>
                    <a:pt x="86940" y="182880"/>
                  </a:lnTo>
                  <a:close/>
                </a:path>
                <a:path w="676909" h="685800">
                  <a:moveTo>
                    <a:pt x="92212" y="185420"/>
                  </a:moveTo>
                  <a:lnTo>
                    <a:pt x="89141" y="189230"/>
                  </a:lnTo>
                  <a:lnTo>
                    <a:pt x="92212" y="191770"/>
                  </a:lnTo>
                  <a:lnTo>
                    <a:pt x="92212" y="189230"/>
                  </a:lnTo>
                  <a:lnTo>
                    <a:pt x="98264" y="189230"/>
                  </a:lnTo>
                  <a:lnTo>
                    <a:pt x="92212" y="185420"/>
                  </a:lnTo>
                  <a:close/>
                </a:path>
                <a:path w="676909" h="685800">
                  <a:moveTo>
                    <a:pt x="98264" y="189230"/>
                  </a:moveTo>
                  <a:lnTo>
                    <a:pt x="92212" y="189230"/>
                  </a:lnTo>
                  <a:lnTo>
                    <a:pt x="92212" y="191770"/>
                  </a:lnTo>
                  <a:lnTo>
                    <a:pt x="100966" y="191770"/>
                  </a:lnTo>
                  <a:lnTo>
                    <a:pt x="100281" y="190500"/>
                  </a:lnTo>
                  <a:lnTo>
                    <a:pt x="98264" y="189230"/>
                  </a:lnTo>
                  <a:close/>
                </a:path>
                <a:path w="676909" h="685800">
                  <a:moveTo>
                    <a:pt x="86060" y="172720"/>
                  </a:moveTo>
                  <a:lnTo>
                    <a:pt x="39959" y="172720"/>
                  </a:lnTo>
                  <a:lnTo>
                    <a:pt x="39959" y="176530"/>
                  </a:lnTo>
                  <a:lnTo>
                    <a:pt x="46111" y="182880"/>
                  </a:lnTo>
                  <a:lnTo>
                    <a:pt x="43030" y="185420"/>
                  </a:lnTo>
                  <a:lnTo>
                    <a:pt x="46111" y="185420"/>
                  </a:lnTo>
                  <a:lnTo>
                    <a:pt x="46111" y="189230"/>
                  </a:lnTo>
                  <a:lnTo>
                    <a:pt x="49181" y="189230"/>
                  </a:lnTo>
                  <a:lnTo>
                    <a:pt x="49181" y="182880"/>
                  </a:lnTo>
                  <a:lnTo>
                    <a:pt x="86940" y="182880"/>
                  </a:lnTo>
                  <a:lnTo>
                    <a:pt x="89141" y="176530"/>
                  </a:lnTo>
                  <a:lnTo>
                    <a:pt x="86060" y="172720"/>
                  </a:lnTo>
                  <a:close/>
                </a:path>
                <a:path w="676909" h="685800">
                  <a:moveTo>
                    <a:pt x="82989" y="182880"/>
                  </a:moveTo>
                  <a:lnTo>
                    <a:pt x="49181" y="182880"/>
                  </a:lnTo>
                  <a:lnTo>
                    <a:pt x="49181" y="189230"/>
                  </a:lnTo>
                  <a:lnTo>
                    <a:pt x="76848" y="189230"/>
                  </a:lnTo>
                  <a:lnTo>
                    <a:pt x="82989" y="182880"/>
                  </a:lnTo>
                  <a:close/>
                </a:path>
                <a:path w="676909" h="685800">
                  <a:moveTo>
                    <a:pt x="576704" y="185420"/>
                  </a:moveTo>
                  <a:lnTo>
                    <a:pt x="568636" y="185420"/>
                  </a:lnTo>
                  <a:lnTo>
                    <a:pt x="574783" y="186690"/>
                  </a:lnTo>
                  <a:lnTo>
                    <a:pt x="576704" y="185420"/>
                  </a:lnTo>
                  <a:close/>
                </a:path>
                <a:path w="676909" h="685800">
                  <a:moveTo>
                    <a:pt x="578477" y="152400"/>
                  </a:moveTo>
                  <a:lnTo>
                    <a:pt x="577858" y="152400"/>
                  </a:lnTo>
                  <a:lnTo>
                    <a:pt x="565565" y="154940"/>
                  </a:lnTo>
                  <a:lnTo>
                    <a:pt x="562484" y="157480"/>
                  </a:lnTo>
                  <a:lnTo>
                    <a:pt x="557059" y="163830"/>
                  </a:lnTo>
                  <a:lnTo>
                    <a:pt x="558261" y="168910"/>
                  </a:lnTo>
                  <a:lnTo>
                    <a:pt x="564651" y="173990"/>
                  </a:lnTo>
                  <a:lnTo>
                    <a:pt x="574788" y="176530"/>
                  </a:lnTo>
                  <a:lnTo>
                    <a:pt x="577490" y="178968"/>
                  </a:lnTo>
                  <a:lnTo>
                    <a:pt x="577858" y="179070"/>
                  </a:lnTo>
                  <a:lnTo>
                    <a:pt x="577858" y="179301"/>
                  </a:lnTo>
                  <a:lnTo>
                    <a:pt x="579010" y="180340"/>
                  </a:lnTo>
                  <a:lnTo>
                    <a:pt x="578625" y="184150"/>
                  </a:lnTo>
                  <a:lnTo>
                    <a:pt x="574783" y="186690"/>
                  </a:lnTo>
                  <a:lnTo>
                    <a:pt x="584308" y="186690"/>
                  </a:lnTo>
                  <a:lnTo>
                    <a:pt x="562484" y="170180"/>
                  </a:lnTo>
                  <a:lnTo>
                    <a:pt x="559367" y="162557"/>
                  </a:lnTo>
                  <a:lnTo>
                    <a:pt x="567481" y="156210"/>
                  </a:lnTo>
                  <a:lnTo>
                    <a:pt x="578477" y="152400"/>
                  </a:lnTo>
                  <a:close/>
                </a:path>
                <a:path w="676909" h="685800">
                  <a:moveTo>
                    <a:pt x="568636" y="185420"/>
                  </a:moveTo>
                  <a:lnTo>
                    <a:pt x="559414" y="185420"/>
                  </a:lnTo>
                  <a:lnTo>
                    <a:pt x="563312" y="186628"/>
                  </a:lnTo>
                  <a:lnTo>
                    <a:pt x="568636" y="185420"/>
                  </a:lnTo>
                  <a:close/>
                </a:path>
                <a:path w="676909" h="685800">
                  <a:moveTo>
                    <a:pt x="39959" y="179070"/>
                  </a:moveTo>
                  <a:lnTo>
                    <a:pt x="39959" y="185420"/>
                  </a:lnTo>
                  <a:lnTo>
                    <a:pt x="43030" y="185420"/>
                  </a:lnTo>
                  <a:lnTo>
                    <a:pt x="46111" y="182880"/>
                  </a:lnTo>
                  <a:lnTo>
                    <a:pt x="43030" y="182880"/>
                  </a:lnTo>
                  <a:lnTo>
                    <a:pt x="39959" y="179070"/>
                  </a:lnTo>
                  <a:close/>
                </a:path>
                <a:path w="676909" h="685800">
                  <a:moveTo>
                    <a:pt x="98405" y="177800"/>
                  </a:moveTo>
                  <a:lnTo>
                    <a:pt x="94901" y="179070"/>
                  </a:lnTo>
                  <a:lnTo>
                    <a:pt x="95431" y="182880"/>
                  </a:lnTo>
                  <a:lnTo>
                    <a:pt x="101434" y="185420"/>
                  </a:lnTo>
                  <a:lnTo>
                    <a:pt x="104505" y="185420"/>
                  </a:lnTo>
                  <a:lnTo>
                    <a:pt x="101434" y="182880"/>
                  </a:lnTo>
                  <a:lnTo>
                    <a:pt x="104505" y="182880"/>
                  </a:lnTo>
                  <a:lnTo>
                    <a:pt x="98363" y="179070"/>
                  </a:lnTo>
                  <a:lnTo>
                    <a:pt x="104505" y="179070"/>
                  </a:lnTo>
                  <a:lnTo>
                    <a:pt x="98405" y="177800"/>
                  </a:lnTo>
                  <a:close/>
                </a:path>
                <a:path w="676909" h="685800">
                  <a:moveTo>
                    <a:pt x="113727" y="182880"/>
                  </a:moveTo>
                  <a:lnTo>
                    <a:pt x="101434" y="182880"/>
                  </a:lnTo>
                  <a:lnTo>
                    <a:pt x="104505" y="185420"/>
                  </a:lnTo>
                  <a:lnTo>
                    <a:pt x="116797" y="185420"/>
                  </a:lnTo>
                  <a:lnTo>
                    <a:pt x="113727" y="182880"/>
                  </a:lnTo>
                  <a:close/>
                </a:path>
                <a:path w="676909" h="685800">
                  <a:moveTo>
                    <a:pt x="39959" y="176530"/>
                  </a:moveTo>
                  <a:lnTo>
                    <a:pt x="36889" y="179070"/>
                  </a:lnTo>
                  <a:lnTo>
                    <a:pt x="39959" y="179070"/>
                  </a:lnTo>
                  <a:lnTo>
                    <a:pt x="43030" y="182880"/>
                  </a:lnTo>
                  <a:lnTo>
                    <a:pt x="46111" y="182880"/>
                  </a:lnTo>
                  <a:lnTo>
                    <a:pt x="39959" y="176530"/>
                  </a:lnTo>
                  <a:close/>
                </a:path>
                <a:path w="676909" h="685800">
                  <a:moveTo>
                    <a:pt x="113385" y="177800"/>
                  </a:moveTo>
                  <a:lnTo>
                    <a:pt x="98405" y="177800"/>
                  </a:lnTo>
                  <a:lnTo>
                    <a:pt x="104505" y="179070"/>
                  </a:lnTo>
                  <a:lnTo>
                    <a:pt x="98363" y="179070"/>
                  </a:lnTo>
                  <a:lnTo>
                    <a:pt x="104505" y="182880"/>
                  </a:lnTo>
                  <a:lnTo>
                    <a:pt x="107586" y="182880"/>
                  </a:lnTo>
                  <a:lnTo>
                    <a:pt x="113385" y="177800"/>
                  </a:lnTo>
                  <a:close/>
                </a:path>
                <a:path w="676909" h="685800">
                  <a:moveTo>
                    <a:pt x="568636" y="176530"/>
                  </a:moveTo>
                  <a:lnTo>
                    <a:pt x="565565" y="176530"/>
                  </a:lnTo>
                  <a:lnTo>
                    <a:pt x="571707" y="179070"/>
                  </a:lnTo>
                  <a:lnTo>
                    <a:pt x="568636" y="179070"/>
                  </a:lnTo>
                  <a:lnTo>
                    <a:pt x="571707" y="182880"/>
                  </a:lnTo>
                  <a:lnTo>
                    <a:pt x="577858" y="182880"/>
                  </a:lnTo>
                  <a:lnTo>
                    <a:pt x="577858" y="179301"/>
                  </a:lnTo>
                  <a:lnTo>
                    <a:pt x="577490" y="178968"/>
                  </a:lnTo>
                  <a:lnTo>
                    <a:pt x="568636" y="176530"/>
                  </a:lnTo>
                  <a:close/>
                </a:path>
                <a:path w="676909" h="685800">
                  <a:moveTo>
                    <a:pt x="577858" y="179301"/>
                  </a:moveTo>
                  <a:lnTo>
                    <a:pt x="577858" y="182880"/>
                  </a:lnTo>
                  <a:lnTo>
                    <a:pt x="578753" y="182880"/>
                  </a:lnTo>
                  <a:lnTo>
                    <a:pt x="579010" y="180340"/>
                  </a:lnTo>
                  <a:lnTo>
                    <a:pt x="577858" y="179301"/>
                  </a:lnTo>
                  <a:close/>
                </a:path>
                <a:path w="676909" h="685800">
                  <a:moveTo>
                    <a:pt x="577490" y="178968"/>
                  </a:moveTo>
                  <a:lnTo>
                    <a:pt x="577858" y="179301"/>
                  </a:lnTo>
                  <a:lnTo>
                    <a:pt x="577858" y="179070"/>
                  </a:lnTo>
                  <a:lnTo>
                    <a:pt x="577490" y="178968"/>
                  </a:lnTo>
                  <a:close/>
                </a:path>
                <a:path w="676909" h="685800">
                  <a:moveTo>
                    <a:pt x="39959" y="172720"/>
                  </a:moveTo>
                  <a:lnTo>
                    <a:pt x="36889" y="172720"/>
                  </a:lnTo>
                  <a:lnTo>
                    <a:pt x="33808" y="176530"/>
                  </a:lnTo>
                  <a:lnTo>
                    <a:pt x="33808" y="179070"/>
                  </a:lnTo>
                  <a:lnTo>
                    <a:pt x="36889" y="176530"/>
                  </a:lnTo>
                  <a:lnTo>
                    <a:pt x="39959" y="176530"/>
                  </a:lnTo>
                  <a:lnTo>
                    <a:pt x="39959" y="172720"/>
                  </a:lnTo>
                  <a:close/>
                </a:path>
                <a:path w="676909" h="685800">
                  <a:moveTo>
                    <a:pt x="39959" y="176530"/>
                  </a:moveTo>
                  <a:lnTo>
                    <a:pt x="36889" y="176530"/>
                  </a:lnTo>
                  <a:lnTo>
                    <a:pt x="33808" y="179070"/>
                  </a:lnTo>
                  <a:lnTo>
                    <a:pt x="36889" y="179070"/>
                  </a:lnTo>
                  <a:lnTo>
                    <a:pt x="39959" y="176530"/>
                  </a:lnTo>
                  <a:close/>
                </a:path>
                <a:path w="676909" h="685800">
                  <a:moveTo>
                    <a:pt x="574788" y="176530"/>
                  </a:moveTo>
                  <a:lnTo>
                    <a:pt x="568636" y="176530"/>
                  </a:lnTo>
                  <a:lnTo>
                    <a:pt x="577490" y="178968"/>
                  </a:lnTo>
                  <a:lnTo>
                    <a:pt x="574788" y="176530"/>
                  </a:lnTo>
                  <a:close/>
                </a:path>
                <a:path w="676909" h="685800">
                  <a:moveTo>
                    <a:pt x="6151" y="120650"/>
                  </a:moveTo>
                  <a:lnTo>
                    <a:pt x="7687" y="133350"/>
                  </a:lnTo>
                  <a:lnTo>
                    <a:pt x="9223" y="144780"/>
                  </a:lnTo>
                  <a:lnTo>
                    <a:pt x="13064" y="160020"/>
                  </a:lnTo>
                  <a:lnTo>
                    <a:pt x="21515" y="176530"/>
                  </a:lnTo>
                  <a:lnTo>
                    <a:pt x="33808" y="176530"/>
                  </a:lnTo>
                  <a:lnTo>
                    <a:pt x="36889" y="172720"/>
                  </a:lnTo>
                  <a:lnTo>
                    <a:pt x="86060" y="172720"/>
                  </a:lnTo>
                  <a:lnTo>
                    <a:pt x="95282" y="170180"/>
                  </a:lnTo>
                  <a:lnTo>
                    <a:pt x="89141" y="170180"/>
                  </a:lnTo>
                  <a:lnTo>
                    <a:pt x="93530" y="168364"/>
                  </a:lnTo>
                  <a:lnTo>
                    <a:pt x="101434" y="157480"/>
                  </a:lnTo>
                  <a:lnTo>
                    <a:pt x="111290" y="157480"/>
                  </a:lnTo>
                  <a:lnTo>
                    <a:pt x="107948" y="154940"/>
                  </a:lnTo>
                  <a:lnTo>
                    <a:pt x="58404" y="154940"/>
                  </a:lnTo>
                  <a:lnTo>
                    <a:pt x="53934" y="148590"/>
                  </a:lnTo>
                  <a:lnTo>
                    <a:pt x="45720" y="138430"/>
                  </a:lnTo>
                  <a:lnTo>
                    <a:pt x="42947" y="135890"/>
                  </a:lnTo>
                  <a:lnTo>
                    <a:pt x="18444" y="135890"/>
                  </a:lnTo>
                  <a:lnTo>
                    <a:pt x="6151" y="120650"/>
                  </a:lnTo>
                  <a:close/>
                </a:path>
                <a:path w="676909" h="685800">
                  <a:moveTo>
                    <a:pt x="112230" y="158193"/>
                  </a:moveTo>
                  <a:lnTo>
                    <a:pt x="113727" y="161290"/>
                  </a:lnTo>
                  <a:lnTo>
                    <a:pt x="113437" y="168910"/>
                  </a:lnTo>
                  <a:lnTo>
                    <a:pt x="109114" y="172720"/>
                  </a:lnTo>
                  <a:lnTo>
                    <a:pt x="98363" y="172720"/>
                  </a:lnTo>
                  <a:lnTo>
                    <a:pt x="104505" y="176530"/>
                  </a:lnTo>
                  <a:lnTo>
                    <a:pt x="110656" y="176530"/>
                  </a:lnTo>
                  <a:lnTo>
                    <a:pt x="117860" y="166370"/>
                  </a:lnTo>
                  <a:lnTo>
                    <a:pt x="112962" y="158750"/>
                  </a:lnTo>
                  <a:lnTo>
                    <a:pt x="112230" y="158193"/>
                  </a:lnTo>
                  <a:close/>
                </a:path>
                <a:path w="676909" h="685800">
                  <a:moveTo>
                    <a:pt x="107662" y="152400"/>
                  </a:moveTo>
                  <a:lnTo>
                    <a:pt x="104605" y="152400"/>
                  </a:lnTo>
                  <a:lnTo>
                    <a:pt x="107948" y="154940"/>
                  </a:lnTo>
                  <a:lnTo>
                    <a:pt x="110656" y="154940"/>
                  </a:lnTo>
                  <a:lnTo>
                    <a:pt x="112230" y="158193"/>
                  </a:lnTo>
                  <a:lnTo>
                    <a:pt x="112962" y="158750"/>
                  </a:lnTo>
                  <a:lnTo>
                    <a:pt x="117860" y="166370"/>
                  </a:lnTo>
                  <a:lnTo>
                    <a:pt x="110656" y="176530"/>
                  </a:lnTo>
                  <a:lnTo>
                    <a:pt x="114835" y="176530"/>
                  </a:lnTo>
                  <a:lnTo>
                    <a:pt x="121798" y="168910"/>
                  </a:lnTo>
                  <a:lnTo>
                    <a:pt x="120117" y="160020"/>
                  </a:lnTo>
                  <a:lnTo>
                    <a:pt x="107662" y="152400"/>
                  </a:lnTo>
                  <a:close/>
                </a:path>
                <a:path w="676909" h="685800">
                  <a:moveTo>
                    <a:pt x="100410" y="165100"/>
                  </a:moveTo>
                  <a:lnTo>
                    <a:pt x="98363" y="167640"/>
                  </a:lnTo>
                  <a:lnTo>
                    <a:pt x="101434" y="170180"/>
                  </a:lnTo>
                  <a:lnTo>
                    <a:pt x="95282" y="170180"/>
                  </a:lnTo>
                  <a:lnTo>
                    <a:pt x="102487" y="172720"/>
                  </a:lnTo>
                  <a:lnTo>
                    <a:pt x="109114" y="172720"/>
                  </a:lnTo>
                  <a:lnTo>
                    <a:pt x="113437" y="168910"/>
                  </a:lnTo>
                  <a:lnTo>
                    <a:pt x="113485" y="167640"/>
                  </a:lnTo>
                  <a:lnTo>
                    <a:pt x="104505" y="167640"/>
                  </a:lnTo>
                  <a:lnTo>
                    <a:pt x="100410" y="165100"/>
                  </a:lnTo>
                  <a:close/>
                </a:path>
                <a:path w="676909" h="685800">
                  <a:moveTo>
                    <a:pt x="95282" y="167640"/>
                  </a:moveTo>
                  <a:lnTo>
                    <a:pt x="93530" y="168364"/>
                  </a:lnTo>
                  <a:lnTo>
                    <a:pt x="92212" y="170180"/>
                  </a:lnTo>
                  <a:lnTo>
                    <a:pt x="101434" y="170180"/>
                  </a:lnTo>
                  <a:lnTo>
                    <a:pt x="95282" y="167640"/>
                  </a:lnTo>
                  <a:close/>
                </a:path>
                <a:path w="676909" h="685800">
                  <a:moveTo>
                    <a:pt x="98363" y="167640"/>
                  </a:moveTo>
                  <a:lnTo>
                    <a:pt x="95282" y="167640"/>
                  </a:lnTo>
                  <a:lnTo>
                    <a:pt x="101434" y="170180"/>
                  </a:lnTo>
                  <a:lnTo>
                    <a:pt x="98363" y="167640"/>
                  </a:lnTo>
                  <a:close/>
                </a:path>
                <a:path w="676909" h="685800">
                  <a:moveTo>
                    <a:pt x="580929" y="163830"/>
                  </a:moveTo>
                  <a:lnTo>
                    <a:pt x="580929" y="167640"/>
                  </a:lnTo>
                  <a:lnTo>
                    <a:pt x="577858" y="170180"/>
                  </a:lnTo>
                  <a:lnTo>
                    <a:pt x="587081" y="170180"/>
                  </a:lnTo>
                  <a:lnTo>
                    <a:pt x="580929" y="163830"/>
                  </a:lnTo>
                  <a:close/>
                </a:path>
                <a:path w="676909" h="685800">
                  <a:moveTo>
                    <a:pt x="623302" y="157480"/>
                  </a:moveTo>
                  <a:lnTo>
                    <a:pt x="584000" y="157480"/>
                  </a:lnTo>
                  <a:lnTo>
                    <a:pt x="580929" y="161290"/>
                  </a:lnTo>
                  <a:lnTo>
                    <a:pt x="580929" y="163830"/>
                  </a:lnTo>
                  <a:lnTo>
                    <a:pt x="587081" y="170180"/>
                  </a:lnTo>
                  <a:lnTo>
                    <a:pt x="623959" y="170180"/>
                  </a:lnTo>
                  <a:lnTo>
                    <a:pt x="622808" y="161290"/>
                  </a:lnTo>
                  <a:lnTo>
                    <a:pt x="623302" y="157480"/>
                  </a:lnTo>
                  <a:close/>
                </a:path>
                <a:path w="676909" h="685800">
                  <a:moveTo>
                    <a:pt x="633182" y="139700"/>
                  </a:moveTo>
                  <a:lnTo>
                    <a:pt x="627418" y="144780"/>
                  </a:lnTo>
                  <a:lnTo>
                    <a:pt x="623961" y="152400"/>
                  </a:lnTo>
                  <a:lnTo>
                    <a:pt x="622808" y="161290"/>
                  </a:lnTo>
                  <a:lnTo>
                    <a:pt x="623959" y="170180"/>
                  </a:lnTo>
                  <a:lnTo>
                    <a:pt x="627040" y="167640"/>
                  </a:lnTo>
                  <a:lnTo>
                    <a:pt x="627040" y="152400"/>
                  </a:lnTo>
                  <a:lnTo>
                    <a:pt x="633182" y="152400"/>
                  </a:lnTo>
                  <a:lnTo>
                    <a:pt x="633182" y="139700"/>
                  </a:lnTo>
                  <a:close/>
                </a:path>
                <a:path w="676909" h="685800">
                  <a:moveTo>
                    <a:pt x="665313" y="134620"/>
                  </a:moveTo>
                  <a:lnTo>
                    <a:pt x="657778" y="139700"/>
                  </a:lnTo>
                  <a:lnTo>
                    <a:pt x="633182" y="139700"/>
                  </a:lnTo>
                  <a:lnTo>
                    <a:pt x="633182" y="152400"/>
                  </a:lnTo>
                  <a:lnTo>
                    <a:pt x="627040" y="152400"/>
                  </a:lnTo>
                  <a:lnTo>
                    <a:pt x="627040" y="167640"/>
                  </a:lnTo>
                  <a:lnTo>
                    <a:pt x="623959" y="170180"/>
                  </a:lnTo>
                  <a:lnTo>
                    <a:pt x="666990" y="170180"/>
                  </a:lnTo>
                  <a:lnTo>
                    <a:pt x="675684" y="165100"/>
                  </a:lnTo>
                  <a:lnTo>
                    <a:pt x="676598" y="160020"/>
                  </a:lnTo>
                  <a:lnTo>
                    <a:pt x="673478" y="156210"/>
                  </a:lnTo>
                  <a:lnTo>
                    <a:pt x="670071" y="154940"/>
                  </a:lnTo>
                  <a:lnTo>
                    <a:pt x="674631" y="144780"/>
                  </a:lnTo>
                  <a:lnTo>
                    <a:pt x="671988" y="137160"/>
                  </a:lnTo>
                  <a:lnTo>
                    <a:pt x="665313" y="134620"/>
                  </a:lnTo>
                  <a:close/>
                </a:path>
                <a:path w="676909" h="685800">
                  <a:moveTo>
                    <a:pt x="107586" y="157480"/>
                  </a:moveTo>
                  <a:lnTo>
                    <a:pt x="101434" y="157480"/>
                  </a:lnTo>
                  <a:lnTo>
                    <a:pt x="93530" y="168364"/>
                  </a:lnTo>
                  <a:lnTo>
                    <a:pt x="95282" y="167640"/>
                  </a:lnTo>
                  <a:lnTo>
                    <a:pt x="98363" y="167640"/>
                  </a:lnTo>
                  <a:lnTo>
                    <a:pt x="100410" y="165100"/>
                  </a:lnTo>
                  <a:lnTo>
                    <a:pt x="98363" y="163830"/>
                  </a:lnTo>
                  <a:lnTo>
                    <a:pt x="101434" y="161290"/>
                  </a:lnTo>
                  <a:lnTo>
                    <a:pt x="109428" y="161290"/>
                  </a:lnTo>
                  <a:lnTo>
                    <a:pt x="107586" y="157480"/>
                  </a:lnTo>
                  <a:close/>
                </a:path>
                <a:path w="676909" h="685800">
                  <a:moveTo>
                    <a:pt x="103895" y="163830"/>
                  </a:moveTo>
                  <a:lnTo>
                    <a:pt x="101434" y="163830"/>
                  </a:lnTo>
                  <a:lnTo>
                    <a:pt x="104505" y="167640"/>
                  </a:lnTo>
                  <a:lnTo>
                    <a:pt x="107586" y="167640"/>
                  </a:lnTo>
                  <a:lnTo>
                    <a:pt x="103895" y="163830"/>
                  </a:lnTo>
                  <a:close/>
                </a:path>
                <a:path w="676909" h="685800">
                  <a:moveTo>
                    <a:pt x="104505" y="161290"/>
                  </a:moveTo>
                  <a:lnTo>
                    <a:pt x="101434" y="161290"/>
                  </a:lnTo>
                  <a:lnTo>
                    <a:pt x="107586" y="167640"/>
                  </a:lnTo>
                  <a:lnTo>
                    <a:pt x="104505" y="161290"/>
                  </a:lnTo>
                  <a:close/>
                </a:path>
                <a:path w="676909" h="685800">
                  <a:moveTo>
                    <a:pt x="104505" y="161290"/>
                  </a:moveTo>
                  <a:lnTo>
                    <a:pt x="107586" y="167640"/>
                  </a:lnTo>
                  <a:lnTo>
                    <a:pt x="113485" y="167640"/>
                  </a:lnTo>
                  <a:lnTo>
                    <a:pt x="113630" y="163830"/>
                  </a:lnTo>
                  <a:lnTo>
                    <a:pt x="110656" y="163830"/>
                  </a:lnTo>
                  <a:lnTo>
                    <a:pt x="104505" y="161290"/>
                  </a:lnTo>
                  <a:close/>
                </a:path>
                <a:path w="676909" h="685800">
                  <a:moveTo>
                    <a:pt x="580929" y="161290"/>
                  </a:moveTo>
                  <a:lnTo>
                    <a:pt x="576323" y="162560"/>
                  </a:lnTo>
                  <a:lnTo>
                    <a:pt x="574788" y="163830"/>
                  </a:lnTo>
                  <a:lnTo>
                    <a:pt x="574788" y="167640"/>
                  </a:lnTo>
                  <a:lnTo>
                    <a:pt x="577858" y="163830"/>
                  </a:lnTo>
                  <a:lnTo>
                    <a:pt x="580929" y="163830"/>
                  </a:lnTo>
                  <a:lnTo>
                    <a:pt x="580929" y="161290"/>
                  </a:lnTo>
                  <a:close/>
                </a:path>
                <a:path w="676909" h="685800">
                  <a:moveTo>
                    <a:pt x="580929" y="163830"/>
                  </a:moveTo>
                  <a:lnTo>
                    <a:pt x="577858" y="163830"/>
                  </a:lnTo>
                  <a:lnTo>
                    <a:pt x="574788" y="167640"/>
                  </a:lnTo>
                  <a:lnTo>
                    <a:pt x="580929" y="167640"/>
                  </a:lnTo>
                  <a:lnTo>
                    <a:pt x="580929" y="163830"/>
                  </a:lnTo>
                  <a:close/>
                </a:path>
                <a:path w="676909" h="685800">
                  <a:moveTo>
                    <a:pt x="101434" y="161290"/>
                  </a:moveTo>
                  <a:lnTo>
                    <a:pt x="98363" y="163830"/>
                  </a:lnTo>
                  <a:lnTo>
                    <a:pt x="100410" y="165100"/>
                  </a:lnTo>
                  <a:lnTo>
                    <a:pt x="101434" y="163830"/>
                  </a:lnTo>
                  <a:lnTo>
                    <a:pt x="103895" y="163830"/>
                  </a:lnTo>
                  <a:lnTo>
                    <a:pt x="101434" y="161290"/>
                  </a:lnTo>
                  <a:close/>
                </a:path>
                <a:path w="676909" h="685800">
                  <a:moveTo>
                    <a:pt x="109428" y="161290"/>
                  </a:moveTo>
                  <a:lnTo>
                    <a:pt x="104505" y="161290"/>
                  </a:lnTo>
                  <a:lnTo>
                    <a:pt x="110656" y="163830"/>
                  </a:lnTo>
                  <a:lnTo>
                    <a:pt x="109428" y="161290"/>
                  </a:lnTo>
                  <a:close/>
                </a:path>
                <a:path w="676909" h="685800">
                  <a:moveTo>
                    <a:pt x="111290" y="157480"/>
                  </a:moveTo>
                  <a:lnTo>
                    <a:pt x="107586" y="157480"/>
                  </a:lnTo>
                  <a:lnTo>
                    <a:pt x="110656" y="163830"/>
                  </a:lnTo>
                  <a:lnTo>
                    <a:pt x="113630" y="163830"/>
                  </a:lnTo>
                  <a:lnTo>
                    <a:pt x="113727" y="161290"/>
                  </a:lnTo>
                  <a:lnTo>
                    <a:pt x="112230" y="158193"/>
                  </a:lnTo>
                  <a:lnTo>
                    <a:pt x="111290" y="157480"/>
                  </a:lnTo>
                  <a:close/>
                </a:path>
                <a:path w="676909" h="685800">
                  <a:moveTo>
                    <a:pt x="574016" y="163193"/>
                  </a:moveTo>
                  <a:lnTo>
                    <a:pt x="571707" y="163830"/>
                  </a:lnTo>
                  <a:lnTo>
                    <a:pt x="574788" y="163830"/>
                  </a:lnTo>
                  <a:lnTo>
                    <a:pt x="574016" y="163193"/>
                  </a:lnTo>
                  <a:close/>
                </a:path>
                <a:path w="676909" h="685800">
                  <a:moveTo>
                    <a:pt x="576326" y="162557"/>
                  </a:moveTo>
                  <a:lnTo>
                    <a:pt x="574016" y="163193"/>
                  </a:lnTo>
                  <a:lnTo>
                    <a:pt x="574788" y="163830"/>
                  </a:lnTo>
                  <a:lnTo>
                    <a:pt x="576326" y="162557"/>
                  </a:lnTo>
                  <a:close/>
                </a:path>
                <a:path w="676909" h="685800">
                  <a:moveTo>
                    <a:pt x="574788" y="157480"/>
                  </a:moveTo>
                  <a:lnTo>
                    <a:pt x="571707" y="161290"/>
                  </a:lnTo>
                  <a:lnTo>
                    <a:pt x="574016" y="163193"/>
                  </a:lnTo>
                  <a:lnTo>
                    <a:pt x="576326" y="162557"/>
                  </a:lnTo>
                  <a:lnTo>
                    <a:pt x="577858" y="161290"/>
                  </a:lnTo>
                  <a:lnTo>
                    <a:pt x="574788" y="157480"/>
                  </a:lnTo>
                  <a:close/>
                </a:path>
                <a:path w="676909" h="685800">
                  <a:moveTo>
                    <a:pt x="584000" y="157480"/>
                  </a:moveTo>
                  <a:lnTo>
                    <a:pt x="580929" y="157480"/>
                  </a:lnTo>
                  <a:lnTo>
                    <a:pt x="577858" y="161290"/>
                  </a:lnTo>
                  <a:lnTo>
                    <a:pt x="576326" y="162557"/>
                  </a:lnTo>
                  <a:lnTo>
                    <a:pt x="580929" y="161290"/>
                  </a:lnTo>
                  <a:lnTo>
                    <a:pt x="584000" y="157480"/>
                  </a:lnTo>
                  <a:close/>
                </a:path>
                <a:path w="676909" h="685800">
                  <a:moveTo>
                    <a:pt x="580929" y="157480"/>
                  </a:moveTo>
                  <a:lnTo>
                    <a:pt x="574788" y="157480"/>
                  </a:lnTo>
                  <a:lnTo>
                    <a:pt x="577858" y="161290"/>
                  </a:lnTo>
                  <a:lnTo>
                    <a:pt x="580929" y="157480"/>
                  </a:lnTo>
                  <a:close/>
                </a:path>
                <a:path w="676909" h="685800">
                  <a:moveTo>
                    <a:pt x="21515" y="81280"/>
                  </a:moveTo>
                  <a:lnTo>
                    <a:pt x="25117" y="109220"/>
                  </a:lnTo>
                  <a:lnTo>
                    <a:pt x="34194" y="123190"/>
                  </a:lnTo>
                  <a:lnTo>
                    <a:pt x="46154" y="135890"/>
                  </a:lnTo>
                  <a:lnTo>
                    <a:pt x="58404" y="154940"/>
                  </a:lnTo>
                  <a:lnTo>
                    <a:pt x="104505" y="154940"/>
                  </a:lnTo>
                  <a:lnTo>
                    <a:pt x="101434" y="152400"/>
                  </a:lnTo>
                  <a:lnTo>
                    <a:pt x="107662" y="152400"/>
                  </a:lnTo>
                  <a:lnTo>
                    <a:pt x="101434" y="148590"/>
                  </a:lnTo>
                  <a:lnTo>
                    <a:pt x="73767" y="148590"/>
                  </a:lnTo>
                  <a:lnTo>
                    <a:pt x="77084" y="140970"/>
                  </a:lnTo>
                  <a:lnTo>
                    <a:pt x="81838" y="135890"/>
                  </a:lnTo>
                  <a:lnTo>
                    <a:pt x="87168" y="132080"/>
                  </a:lnTo>
                  <a:lnTo>
                    <a:pt x="92212" y="127000"/>
                  </a:lnTo>
                  <a:lnTo>
                    <a:pt x="93731" y="120650"/>
                  </a:lnTo>
                  <a:lnTo>
                    <a:pt x="67626" y="120650"/>
                  </a:lnTo>
                  <a:lnTo>
                    <a:pt x="72380" y="115570"/>
                  </a:lnTo>
                  <a:lnTo>
                    <a:pt x="82609" y="104140"/>
                  </a:lnTo>
                  <a:lnTo>
                    <a:pt x="85367" y="99060"/>
                  </a:lnTo>
                  <a:lnTo>
                    <a:pt x="46111" y="99060"/>
                  </a:lnTo>
                  <a:lnTo>
                    <a:pt x="40106" y="95250"/>
                  </a:lnTo>
                  <a:lnTo>
                    <a:pt x="32661" y="88900"/>
                  </a:lnTo>
                  <a:lnTo>
                    <a:pt x="25793" y="83820"/>
                  </a:lnTo>
                  <a:lnTo>
                    <a:pt x="21515" y="81280"/>
                  </a:lnTo>
                  <a:close/>
                </a:path>
                <a:path w="676909" h="685800">
                  <a:moveTo>
                    <a:pt x="104605" y="152400"/>
                  </a:moveTo>
                  <a:lnTo>
                    <a:pt x="101434" y="152400"/>
                  </a:lnTo>
                  <a:lnTo>
                    <a:pt x="104505" y="154940"/>
                  </a:lnTo>
                  <a:lnTo>
                    <a:pt x="107948" y="154940"/>
                  </a:lnTo>
                  <a:lnTo>
                    <a:pt x="104605" y="152400"/>
                  </a:lnTo>
                  <a:close/>
                </a:path>
                <a:path w="676909" h="685800">
                  <a:moveTo>
                    <a:pt x="565565" y="142240"/>
                  </a:moveTo>
                  <a:lnTo>
                    <a:pt x="559414" y="146050"/>
                  </a:lnTo>
                  <a:lnTo>
                    <a:pt x="553262" y="152400"/>
                  </a:lnTo>
                  <a:lnTo>
                    <a:pt x="608596" y="152400"/>
                  </a:lnTo>
                  <a:lnTo>
                    <a:pt x="608596" y="148590"/>
                  </a:lnTo>
                  <a:lnTo>
                    <a:pt x="574788" y="148590"/>
                  </a:lnTo>
                  <a:lnTo>
                    <a:pt x="568636" y="146050"/>
                  </a:lnTo>
                  <a:lnTo>
                    <a:pt x="565565" y="142240"/>
                  </a:lnTo>
                  <a:close/>
                </a:path>
                <a:path w="676909" h="685800">
                  <a:moveTo>
                    <a:pt x="104505" y="127000"/>
                  </a:moveTo>
                  <a:lnTo>
                    <a:pt x="86060" y="135890"/>
                  </a:lnTo>
                  <a:lnTo>
                    <a:pt x="86060" y="139700"/>
                  </a:lnTo>
                  <a:lnTo>
                    <a:pt x="73767" y="148590"/>
                  </a:lnTo>
                  <a:lnTo>
                    <a:pt x="101434" y="148590"/>
                  </a:lnTo>
                  <a:lnTo>
                    <a:pt x="101434" y="146050"/>
                  </a:lnTo>
                  <a:lnTo>
                    <a:pt x="104505" y="130810"/>
                  </a:lnTo>
                  <a:lnTo>
                    <a:pt x="104505" y="127000"/>
                  </a:lnTo>
                  <a:close/>
                </a:path>
                <a:path w="676909" h="685800">
                  <a:moveTo>
                    <a:pt x="592070" y="133350"/>
                  </a:moveTo>
                  <a:lnTo>
                    <a:pt x="586450" y="137160"/>
                  </a:lnTo>
                  <a:lnTo>
                    <a:pt x="584000" y="148590"/>
                  </a:lnTo>
                  <a:lnTo>
                    <a:pt x="602444" y="148590"/>
                  </a:lnTo>
                  <a:lnTo>
                    <a:pt x="598267" y="138430"/>
                  </a:lnTo>
                  <a:lnTo>
                    <a:pt x="592070" y="133350"/>
                  </a:lnTo>
                  <a:close/>
                </a:path>
                <a:path w="676909" h="685800">
                  <a:moveTo>
                    <a:pt x="605525" y="146050"/>
                  </a:moveTo>
                  <a:lnTo>
                    <a:pt x="602444" y="148590"/>
                  </a:lnTo>
                  <a:lnTo>
                    <a:pt x="608596" y="148590"/>
                  </a:lnTo>
                  <a:lnTo>
                    <a:pt x="605525" y="146050"/>
                  </a:lnTo>
                  <a:close/>
                </a:path>
                <a:path w="676909" h="685800">
                  <a:moveTo>
                    <a:pt x="642404" y="135890"/>
                  </a:moveTo>
                  <a:lnTo>
                    <a:pt x="639333" y="135890"/>
                  </a:lnTo>
                  <a:lnTo>
                    <a:pt x="636252" y="137798"/>
                  </a:lnTo>
                  <a:lnTo>
                    <a:pt x="636252" y="139700"/>
                  </a:lnTo>
                  <a:lnTo>
                    <a:pt x="642404" y="139700"/>
                  </a:lnTo>
                  <a:lnTo>
                    <a:pt x="642404" y="135890"/>
                  </a:lnTo>
                  <a:close/>
                </a:path>
                <a:path w="676909" h="685800">
                  <a:moveTo>
                    <a:pt x="655084" y="133350"/>
                  </a:moveTo>
                  <a:lnTo>
                    <a:pt x="649560" y="133350"/>
                  </a:lnTo>
                  <a:lnTo>
                    <a:pt x="645474" y="139700"/>
                  </a:lnTo>
                  <a:lnTo>
                    <a:pt x="657778" y="139700"/>
                  </a:lnTo>
                  <a:lnTo>
                    <a:pt x="658879" y="137160"/>
                  </a:lnTo>
                  <a:lnTo>
                    <a:pt x="655084" y="133350"/>
                  </a:lnTo>
                  <a:close/>
                </a:path>
                <a:path w="676909" h="685800">
                  <a:moveTo>
                    <a:pt x="639333" y="135890"/>
                  </a:moveTo>
                  <a:lnTo>
                    <a:pt x="636252" y="135890"/>
                  </a:lnTo>
                  <a:lnTo>
                    <a:pt x="636252" y="137798"/>
                  </a:lnTo>
                  <a:lnTo>
                    <a:pt x="639333" y="135890"/>
                  </a:lnTo>
                  <a:close/>
                </a:path>
                <a:path w="676909" h="685800">
                  <a:moveTo>
                    <a:pt x="21515" y="118110"/>
                  </a:moveTo>
                  <a:lnTo>
                    <a:pt x="21515" y="124460"/>
                  </a:lnTo>
                  <a:lnTo>
                    <a:pt x="24596" y="127000"/>
                  </a:lnTo>
                  <a:lnTo>
                    <a:pt x="24596" y="135890"/>
                  </a:lnTo>
                  <a:lnTo>
                    <a:pt x="42947" y="135890"/>
                  </a:lnTo>
                  <a:lnTo>
                    <a:pt x="34627" y="128270"/>
                  </a:lnTo>
                  <a:lnTo>
                    <a:pt x="21515" y="118110"/>
                  </a:lnTo>
                  <a:close/>
                </a:path>
                <a:path w="676909" h="685800">
                  <a:moveTo>
                    <a:pt x="596303" y="111760"/>
                  </a:moveTo>
                  <a:lnTo>
                    <a:pt x="599374" y="118110"/>
                  </a:lnTo>
                  <a:lnTo>
                    <a:pt x="605525" y="120650"/>
                  </a:lnTo>
                  <a:lnTo>
                    <a:pt x="611666" y="127000"/>
                  </a:lnTo>
                  <a:lnTo>
                    <a:pt x="611666" y="133350"/>
                  </a:lnTo>
                  <a:lnTo>
                    <a:pt x="642404" y="133350"/>
                  </a:lnTo>
                  <a:lnTo>
                    <a:pt x="642404" y="130810"/>
                  </a:lnTo>
                  <a:lnTo>
                    <a:pt x="657778" y="130810"/>
                  </a:lnTo>
                  <a:lnTo>
                    <a:pt x="657778" y="124460"/>
                  </a:lnTo>
                  <a:lnTo>
                    <a:pt x="665124" y="120650"/>
                  </a:lnTo>
                  <a:lnTo>
                    <a:pt x="617818" y="120650"/>
                  </a:lnTo>
                  <a:lnTo>
                    <a:pt x="617818" y="115570"/>
                  </a:lnTo>
                  <a:lnTo>
                    <a:pt x="599374" y="115570"/>
                  </a:lnTo>
                  <a:lnTo>
                    <a:pt x="596303" y="111760"/>
                  </a:lnTo>
                  <a:close/>
                </a:path>
                <a:path w="676909" h="685800">
                  <a:moveTo>
                    <a:pt x="657778" y="130810"/>
                  </a:moveTo>
                  <a:lnTo>
                    <a:pt x="648555" y="130810"/>
                  </a:lnTo>
                  <a:lnTo>
                    <a:pt x="657778" y="133350"/>
                  </a:lnTo>
                  <a:lnTo>
                    <a:pt x="657778" y="130810"/>
                  </a:lnTo>
                  <a:close/>
                </a:path>
                <a:path w="676909" h="685800">
                  <a:moveTo>
                    <a:pt x="92212" y="96520"/>
                  </a:moveTo>
                  <a:lnTo>
                    <a:pt x="86060" y="105410"/>
                  </a:lnTo>
                  <a:lnTo>
                    <a:pt x="82989" y="109220"/>
                  </a:lnTo>
                  <a:lnTo>
                    <a:pt x="76848" y="111760"/>
                  </a:lnTo>
                  <a:lnTo>
                    <a:pt x="67626" y="120650"/>
                  </a:lnTo>
                  <a:lnTo>
                    <a:pt x="93731" y="120650"/>
                  </a:lnTo>
                  <a:lnTo>
                    <a:pt x="94035" y="119380"/>
                  </a:lnTo>
                  <a:lnTo>
                    <a:pt x="95284" y="111760"/>
                  </a:lnTo>
                  <a:lnTo>
                    <a:pt x="96534" y="106680"/>
                  </a:lnTo>
                  <a:lnTo>
                    <a:pt x="98363" y="99060"/>
                  </a:lnTo>
                  <a:lnTo>
                    <a:pt x="92212" y="96520"/>
                  </a:lnTo>
                  <a:close/>
                </a:path>
                <a:path w="676909" h="685800">
                  <a:moveTo>
                    <a:pt x="632940" y="104140"/>
                  </a:moveTo>
                  <a:lnTo>
                    <a:pt x="628187" y="106680"/>
                  </a:lnTo>
                  <a:lnTo>
                    <a:pt x="627040" y="108045"/>
                  </a:lnTo>
                  <a:lnTo>
                    <a:pt x="627040" y="109220"/>
                  </a:lnTo>
                  <a:lnTo>
                    <a:pt x="624706" y="110827"/>
                  </a:lnTo>
                  <a:lnTo>
                    <a:pt x="622857" y="113030"/>
                  </a:lnTo>
                  <a:lnTo>
                    <a:pt x="617818" y="120650"/>
                  </a:lnTo>
                  <a:lnTo>
                    <a:pt x="665124" y="120650"/>
                  </a:lnTo>
                  <a:lnTo>
                    <a:pt x="668149" y="114300"/>
                  </a:lnTo>
                  <a:lnTo>
                    <a:pt x="665988" y="106680"/>
                  </a:lnTo>
                  <a:lnTo>
                    <a:pt x="657778" y="105410"/>
                  </a:lnTo>
                  <a:lnTo>
                    <a:pt x="636252" y="105410"/>
                  </a:lnTo>
                  <a:lnTo>
                    <a:pt x="632940" y="104140"/>
                  </a:lnTo>
                  <a:close/>
                </a:path>
                <a:path w="676909" h="685800">
                  <a:moveTo>
                    <a:pt x="578675" y="54610"/>
                  </a:moveTo>
                  <a:lnTo>
                    <a:pt x="570559" y="57150"/>
                  </a:lnTo>
                  <a:lnTo>
                    <a:pt x="567630" y="64770"/>
                  </a:lnTo>
                  <a:lnTo>
                    <a:pt x="574788" y="72390"/>
                  </a:lnTo>
                  <a:lnTo>
                    <a:pt x="574788" y="74930"/>
                  </a:lnTo>
                  <a:lnTo>
                    <a:pt x="571471" y="80010"/>
                  </a:lnTo>
                  <a:lnTo>
                    <a:pt x="571326" y="83820"/>
                  </a:lnTo>
                  <a:lnTo>
                    <a:pt x="575214" y="87630"/>
                  </a:lnTo>
                  <a:lnTo>
                    <a:pt x="584000" y="90170"/>
                  </a:lnTo>
                  <a:lnTo>
                    <a:pt x="587081" y="93980"/>
                  </a:lnTo>
                  <a:lnTo>
                    <a:pt x="580929" y="96520"/>
                  </a:lnTo>
                  <a:lnTo>
                    <a:pt x="580929" y="99060"/>
                  </a:lnTo>
                  <a:lnTo>
                    <a:pt x="587081" y="102870"/>
                  </a:lnTo>
                  <a:lnTo>
                    <a:pt x="590151" y="102870"/>
                  </a:lnTo>
                  <a:lnTo>
                    <a:pt x="596303" y="105410"/>
                  </a:lnTo>
                  <a:lnTo>
                    <a:pt x="599374" y="105410"/>
                  </a:lnTo>
                  <a:lnTo>
                    <a:pt x="599374" y="115570"/>
                  </a:lnTo>
                  <a:lnTo>
                    <a:pt x="617818" y="115570"/>
                  </a:lnTo>
                  <a:lnTo>
                    <a:pt x="624706" y="110827"/>
                  </a:lnTo>
                  <a:lnTo>
                    <a:pt x="627040" y="108045"/>
                  </a:lnTo>
                  <a:lnTo>
                    <a:pt x="627040" y="102870"/>
                  </a:lnTo>
                  <a:lnTo>
                    <a:pt x="623959" y="99060"/>
                  </a:lnTo>
                  <a:lnTo>
                    <a:pt x="627040" y="96520"/>
                  </a:lnTo>
                  <a:lnTo>
                    <a:pt x="633182" y="93980"/>
                  </a:lnTo>
                  <a:lnTo>
                    <a:pt x="636252" y="90170"/>
                  </a:lnTo>
                  <a:lnTo>
                    <a:pt x="633182" y="83820"/>
                  </a:lnTo>
                  <a:lnTo>
                    <a:pt x="630111" y="83820"/>
                  </a:lnTo>
                  <a:lnTo>
                    <a:pt x="632849" y="80010"/>
                  </a:lnTo>
                  <a:lnTo>
                    <a:pt x="638180" y="74930"/>
                  </a:lnTo>
                  <a:lnTo>
                    <a:pt x="641783" y="69850"/>
                  </a:lnTo>
                  <a:lnTo>
                    <a:pt x="639333" y="66040"/>
                  </a:lnTo>
                  <a:lnTo>
                    <a:pt x="641542" y="63500"/>
                  </a:lnTo>
                  <a:lnTo>
                    <a:pt x="643510" y="62230"/>
                  </a:lnTo>
                  <a:lnTo>
                    <a:pt x="587081" y="62230"/>
                  </a:lnTo>
                  <a:lnTo>
                    <a:pt x="578675" y="54610"/>
                  </a:lnTo>
                  <a:close/>
                </a:path>
                <a:path w="676909" h="685800">
                  <a:moveTo>
                    <a:pt x="627040" y="108045"/>
                  </a:moveTo>
                  <a:lnTo>
                    <a:pt x="624706" y="110827"/>
                  </a:lnTo>
                  <a:lnTo>
                    <a:pt x="627040" y="109220"/>
                  </a:lnTo>
                  <a:lnTo>
                    <a:pt x="627040" y="108045"/>
                  </a:lnTo>
                  <a:close/>
                </a:path>
                <a:path w="676909" h="685800">
                  <a:moveTo>
                    <a:pt x="649707" y="97790"/>
                  </a:moveTo>
                  <a:lnTo>
                    <a:pt x="643511" y="100330"/>
                  </a:lnTo>
                  <a:lnTo>
                    <a:pt x="639333" y="105410"/>
                  </a:lnTo>
                  <a:lnTo>
                    <a:pt x="657778" y="105410"/>
                  </a:lnTo>
                  <a:lnTo>
                    <a:pt x="655328" y="99060"/>
                  </a:lnTo>
                  <a:lnTo>
                    <a:pt x="649707" y="97790"/>
                  </a:lnTo>
                  <a:close/>
                </a:path>
                <a:path w="676909" h="685800">
                  <a:moveTo>
                    <a:pt x="30737" y="38100"/>
                  </a:moveTo>
                  <a:lnTo>
                    <a:pt x="30301" y="46990"/>
                  </a:lnTo>
                  <a:lnTo>
                    <a:pt x="30235" y="57150"/>
                  </a:lnTo>
                  <a:lnTo>
                    <a:pt x="30356" y="63500"/>
                  </a:lnTo>
                  <a:lnTo>
                    <a:pt x="34632" y="78740"/>
                  </a:lnTo>
                  <a:lnTo>
                    <a:pt x="46111" y="99060"/>
                  </a:lnTo>
                  <a:lnTo>
                    <a:pt x="85367" y="99060"/>
                  </a:lnTo>
                  <a:lnTo>
                    <a:pt x="92261" y="86360"/>
                  </a:lnTo>
                  <a:lnTo>
                    <a:pt x="94338" y="72390"/>
                  </a:lnTo>
                  <a:lnTo>
                    <a:pt x="76848" y="72390"/>
                  </a:lnTo>
                  <a:lnTo>
                    <a:pt x="78193" y="66040"/>
                  </a:lnTo>
                  <a:lnTo>
                    <a:pt x="78279" y="59690"/>
                  </a:lnTo>
                  <a:lnTo>
                    <a:pt x="55323" y="59690"/>
                  </a:lnTo>
                  <a:lnTo>
                    <a:pt x="48027" y="55880"/>
                  </a:lnTo>
                  <a:lnTo>
                    <a:pt x="40727" y="48260"/>
                  </a:lnTo>
                  <a:lnTo>
                    <a:pt x="34578" y="40640"/>
                  </a:lnTo>
                  <a:lnTo>
                    <a:pt x="30737" y="38100"/>
                  </a:lnTo>
                  <a:close/>
                </a:path>
                <a:path w="676909" h="685800">
                  <a:moveTo>
                    <a:pt x="98363" y="57150"/>
                  </a:moveTo>
                  <a:lnTo>
                    <a:pt x="93270" y="60960"/>
                  </a:lnTo>
                  <a:lnTo>
                    <a:pt x="81936" y="67310"/>
                  </a:lnTo>
                  <a:lnTo>
                    <a:pt x="76848" y="72390"/>
                  </a:lnTo>
                  <a:lnTo>
                    <a:pt x="94338" y="72390"/>
                  </a:lnTo>
                  <a:lnTo>
                    <a:pt x="95282" y="66040"/>
                  </a:lnTo>
                  <a:lnTo>
                    <a:pt x="98363" y="62230"/>
                  </a:lnTo>
                  <a:lnTo>
                    <a:pt x="98363" y="57150"/>
                  </a:lnTo>
                  <a:close/>
                </a:path>
                <a:path w="676909" h="685800">
                  <a:moveTo>
                    <a:pt x="587081" y="50800"/>
                  </a:moveTo>
                  <a:lnTo>
                    <a:pt x="590151" y="59690"/>
                  </a:lnTo>
                  <a:lnTo>
                    <a:pt x="587081" y="62230"/>
                  </a:lnTo>
                  <a:lnTo>
                    <a:pt x="643510" y="62230"/>
                  </a:lnTo>
                  <a:lnTo>
                    <a:pt x="645478" y="60960"/>
                  </a:lnTo>
                  <a:lnTo>
                    <a:pt x="647110" y="55880"/>
                  </a:lnTo>
                  <a:lnTo>
                    <a:pt x="644757" y="53340"/>
                  </a:lnTo>
                  <a:lnTo>
                    <a:pt x="593222" y="53340"/>
                  </a:lnTo>
                  <a:lnTo>
                    <a:pt x="587081" y="50800"/>
                  </a:lnTo>
                  <a:close/>
                </a:path>
                <a:path w="676909" h="685800">
                  <a:moveTo>
                    <a:pt x="52252" y="1270"/>
                  </a:moveTo>
                  <a:lnTo>
                    <a:pt x="54027" y="7620"/>
                  </a:lnTo>
                  <a:lnTo>
                    <a:pt x="54939" y="13970"/>
                  </a:lnTo>
                  <a:lnTo>
                    <a:pt x="55275" y="20320"/>
                  </a:lnTo>
                  <a:lnTo>
                    <a:pt x="55323" y="29210"/>
                  </a:lnTo>
                  <a:lnTo>
                    <a:pt x="52300" y="38100"/>
                  </a:lnTo>
                  <a:lnTo>
                    <a:pt x="51868" y="45720"/>
                  </a:lnTo>
                  <a:lnTo>
                    <a:pt x="53164" y="52070"/>
                  </a:lnTo>
                  <a:lnTo>
                    <a:pt x="55323" y="59690"/>
                  </a:lnTo>
                  <a:lnTo>
                    <a:pt x="78279" y="59690"/>
                  </a:lnTo>
                  <a:lnTo>
                    <a:pt x="78383" y="52070"/>
                  </a:lnTo>
                  <a:lnTo>
                    <a:pt x="71658" y="29210"/>
                  </a:lnTo>
                  <a:lnTo>
                    <a:pt x="52252" y="1270"/>
                  </a:lnTo>
                  <a:close/>
                </a:path>
                <a:path w="676909" h="685800">
                  <a:moveTo>
                    <a:pt x="596735" y="8890"/>
                  </a:moveTo>
                  <a:lnTo>
                    <a:pt x="595149" y="13970"/>
                  </a:lnTo>
                  <a:lnTo>
                    <a:pt x="596446" y="20320"/>
                  </a:lnTo>
                  <a:lnTo>
                    <a:pt x="596303" y="25400"/>
                  </a:lnTo>
                  <a:lnTo>
                    <a:pt x="589767" y="27940"/>
                  </a:lnTo>
                  <a:lnTo>
                    <a:pt x="587846" y="34290"/>
                  </a:lnTo>
                  <a:lnTo>
                    <a:pt x="589382" y="41910"/>
                  </a:lnTo>
                  <a:lnTo>
                    <a:pt x="593222" y="46990"/>
                  </a:lnTo>
                  <a:lnTo>
                    <a:pt x="593222" y="53340"/>
                  </a:lnTo>
                  <a:lnTo>
                    <a:pt x="644757" y="53340"/>
                  </a:lnTo>
                  <a:lnTo>
                    <a:pt x="642404" y="50800"/>
                  </a:lnTo>
                  <a:lnTo>
                    <a:pt x="614737" y="50800"/>
                  </a:lnTo>
                  <a:lnTo>
                    <a:pt x="620889" y="44450"/>
                  </a:lnTo>
                  <a:lnTo>
                    <a:pt x="623082" y="38100"/>
                  </a:lnTo>
                  <a:lnTo>
                    <a:pt x="617818" y="38100"/>
                  </a:lnTo>
                  <a:lnTo>
                    <a:pt x="614737" y="35560"/>
                  </a:lnTo>
                  <a:lnTo>
                    <a:pt x="619542" y="30480"/>
                  </a:lnTo>
                  <a:lnTo>
                    <a:pt x="623194" y="25400"/>
                  </a:lnTo>
                  <a:lnTo>
                    <a:pt x="623388" y="21590"/>
                  </a:lnTo>
                  <a:lnTo>
                    <a:pt x="617818" y="16510"/>
                  </a:lnTo>
                  <a:lnTo>
                    <a:pt x="618912" y="10160"/>
                  </a:lnTo>
                  <a:lnTo>
                    <a:pt x="605525" y="10160"/>
                  </a:lnTo>
                  <a:lnTo>
                    <a:pt x="596735" y="8890"/>
                  </a:lnTo>
                  <a:close/>
                </a:path>
                <a:path w="676909" h="685800">
                  <a:moveTo>
                    <a:pt x="623959" y="38100"/>
                  </a:moveTo>
                  <a:lnTo>
                    <a:pt x="620889" y="50800"/>
                  </a:lnTo>
                  <a:lnTo>
                    <a:pt x="642404" y="50800"/>
                  </a:lnTo>
                  <a:lnTo>
                    <a:pt x="642404" y="46990"/>
                  </a:lnTo>
                  <a:lnTo>
                    <a:pt x="645474" y="46990"/>
                  </a:lnTo>
                  <a:lnTo>
                    <a:pt x="644246" y="44450"/>
                  </a:lnTo>
                  <a:lnTo>
                    <a:pt x="630111" y="44450"/>
                  </a:lnTo>
                  <a:lnTo>
                    <a:pt x="623959" y="38100"/>
                  </a:lnTo>
                  <a:close/>
                </a:path>
                <a:path w="676909" h="685800">
                  <a:moveTo>
                    <a:pt x="633182" y="35560"/>
                  </a:moveTo>
                  <a:lnTo>
                    <a:pt x="633182" y="44450"/>
                  </a:lnTo>
                  <a:lnTo>
                    <a:pt x="644246" y="44450"/>
                  </a:lnTo>
                  <a:lnTo>
                    <a:pt x="642404" y="40640"/>
                  </a:lnTo>
                  <a:lnTo>
                    <a:pt x="633182" y="35560"/>
                  </a:lnTo>
                  <a:close/>
                </a:path>
                <a:path w="676909" h="685800">
                  <a:moveTo>
                    <a:pt x="623959" y="35560"/>
                  </a:moveTo>
                  <a:lnTo>
                    <a:pt x="617818" y="38100"/>
                  </a:lnTo>
                  <a:lnTo>
                    <a:pt x="623082" y="38100"/>
                  </a:lnTo>
                  <a:lnTo>
                    <a:pt x="623959" y="35560"/>
                  </a:lnTo>
                  <a:close/>
                </a:path>
                <a:path w="676909" h="685800">
                  <a:moveTo>
                    <a:pt x="615130" y="0"/>
                  </a:moveTo>
                  <a:lnTo>
                    <a:pt x="608743" y="1270"/>
                  </a:lnTo>
                  <a:lnTo>
                    <a:pt x="605525" y="10160"/>
                  </a:lnTo>
                  <a:lnTo>
                    <a:pt x="618912" y="10160"/>
                  </a:lnTo>
                  <a:lnTo>
                    <a:pt x="619788" y="5080"/>
                  </a:lnTo>
                  <a:lnTo>
                    <a:pt x="615130" y="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39222" y="808313"/>
              <a:ext cx="673735" cy="679450"/>
            </a:xfrm>
            <a:custGeom>
              <a:avLst/>
              <a:gdLst/>
              <a:ahLst/>
              <a:cxnLst/>
              <a:rect l="l" t="t" r="r" b="b"/>
              <a:pathLst>
                <a:path w="673734" h="679450">
                  <a:moveTo>
                    <a:pt x="230535" y="667559"/>
                  </a:moveTo>
                  <a:lnTo>
                    <a:pt x="218232" y="670099"/>
                  </a:lnTo>
                  <a:lnTo>
                    <a:pt x="218232" y="676449"/>
                  </a:lnTo>
                  <a:lnTo>
                    <a:pt x="230535" y="678989"/>
                  </a:lnTo>
                  <a:lnTo>
                    <a:pt x="233606" y="673909"/>
                  </a:lnTo>
                  <a:lnTo>
                    <a:pt x="230535" y="667559"/>
                  </a:lnTo>
                  <a:close/>
                </a:path>
                <a:path w="673734" h="679450">
                  <a:moveTo>
                    <a:pt x="252050" y="648509"/>
                  </a:moveTo>
                  <a:lnTo>
                    <a:pt x="246045" y="651049"/>
                  </a:lnTo>
                  <a:lnTo>
                    <a:pt x="238601" y="656129"/>
                  </a:lnTo>
                  <a:lnTo>
                    <a:pt x="231732" y="662479"/>
                  </a:lnTo>
                  <a:lnTo>
                    <a:pt x="227454" y="667559"/>
                  </a:lnTo>
                  <a:lnTo>
                    <a:pt x="233606" y="667559"/>
                  </a:lnTo>
                  <a:lnTo>
                    <a:pt x="233606" y="663749"/>
                  </a:lnTo>
                  <a:lnTo>
                    <a:pt x="239757" y="663749"/>
                  </a:lnTo>
                  <a:lnTo>
                    <a:pt x="239757" y="661209"/>
                  </a:lnTo>
                  <a:lnTo>
                    <a:pt x="241293" y="661209"/>
                  </a:lnTo>
                  <a:lnTo>
                    <a:pt x="239757" y="658669"/>
                  </a:lnTo>
                  <a:lnTo>
                    <a:pt x="242828" y="658669"/>
                  </a:lnTo>
                  <a:lnTo>
                    <a:pt x="242828" y="654859"/>
                  </a:lnTo>
                  <a:lnTo>
                    <a:pt x="245899" y="654859"/>
                  </a:lnTo>
                  <a:lnTo>
                    <a:pt x="245899" y="652319"/>
                  </a:lnTo>
                  <a:lnTo>
                    <a:pt x="252050" y="652319"/>
                  </a:lnTo>
                  <a:lnTo>
                    <a:pt x="252050" y="648509"/>
                  </a:lnTo>
                  <a:close/>
                </a:path>
                <a:path w="673734" h="679450">
                  <a:moveTo>
                    <a:pt x="241293" y="661209"/>
                  </a:moveTo>
                  <a:lnTo>
                    <a:pt x="239757" y="661209"/>
                  </a:lnTo>
                  <a:lnTo>
                    <a:pt x="242828" y="663749"/>
                  </a:lnTo>
                  <a:lnTo>
                    <a:pt x="241293" y="661209"/>
                  </a:lnTo>
                  <a:close/>
                </a:path>
                <a:path w="673734" h="679450">
                  <a:moveTo>
                    <a:pt x="248969" y="652319"/>
                  </a:moveTo>
                  <a:lnTo>
                    <a:pt x="245899" y="652319"/>
                  </a:lnTo>
                  <a:lnTo>
                    <a:pt x="248969" y="654859"/>
                  </a:lnTo>
                  <a:lnTo>
                    <a:pt x="248969" y="652319"/>
                  </a:lnTo>
                  <a:close/>
                </a:path>
                <a:path w="673734" h="679450">
                  <a:moveTo>
                    <a:pt x="242828" y="611679"/>
                  </a:moveTo>
                  <a:lnTo>
                    <a:pt x="224338" y="620569"/>
                  </a:lnTo>
                  <a:lnTo>
                    <a:pt x="212476" y="629459"/>
                  </a:lnTo>
                  <a:lnTo>
                    <a:pt x="203494" y="639619"/>
                  </a:lnTo>
                  <a:lnTo>
                    <a:pt x="193646" y="648509"/>
                  </a:lnTo>
                  <a:lnTo>
                    <a:pt x="205173" y="648509"/>
                  </a:lnTo>
                  <a:lnTo>
                    <a:pt x="221312" y="644699"/>
                  </a:lnTo>
                  <a:lnTo>
                    <a:pt x="225264" y="642159"/>
                  </a:lnTo>
                  <a:lnTo>
                    <a:pt x="209020" y="642159"/>
                  </a:lnTo>
                  <a:lnTo>
                    <a:pt x="217279" y="637079"/>
                  </a:lnTo>
                  <a:lnTo>
                    <a:pt x="224385" y="630729"/>
                  </a:lnTo>
                  <a:lnTo>
                    <a:pt x="231493" y="625649"/>
                  </a:lnTo>
                  <a:lnTo>
                    <a:pt x="239757" y="621839"/>
                  </a:lnTo>
                  <a:lnTo>
                    <a:pt x="239757" y="615489"/>
                  </a:lnTo>
                  <a:lnTo>
                    <a:pt x="242828" y="611679"/>
                  </a:lnTo>
                  <a:close/>
                </a:path>
                <a:path w="673734" h="679450">
                  <a:moveTo>
                    <a:pt x="239757" y="624379"/>
                  </a:moveTo>
                  <a:lnTo>
                    <a:pt x="231060" y="626919"/>
                  </a:lnTo>
                  <a:lnTo>
                    <a:pt x="223229" y="633269"/>
                  </a:lnTo>
                  <a:lnTo>
                    <a:pt x="215979" y="639619"/>
                  </a:lnTo>
                  <a:lnTo>
                    <a:pt x="209020" y="642159"/>
                  </a:lnTo>
                  <a:lnTo>
                    <a:pt x="225264" y="642159"/>
                  </a:lnTo>
                  <a:lnTo>
                    <a:pt x="235145" y="635809"/>
                  </a:lnTo>
                  <a:lnTo>
                    <a:pt x="239757" y="624379"/>
                  </a:lnTo>
                  <a:close/>
                </a:path>
                <a:path w="673734" h="679450">
                  <a:moveTo>
                    <a:pt x="175202" y="630729"/>
                  </a:moveTo>
                  <a:lnTo>
                    <a:pt x="165979" y="639619"/>
                  </a:lnTo>
                  <a:lnTo>
                    <a:pt x="175730" y="639619"/>
                  </a:lnTo>
                  <a:lnTo>
                    <a:pt x="188651" y="637079"/>
                  </a:lnTo>
                  <a:lnTo>
                    <a:pt x="178283" y="637079"/>
                  </a:lnTo>
                  <a:lnTo>
                    <a:pt x="184424" y="633269"/>
                  </a:lnTo>
                  <a:lnTo>
                    <a:pt x="187505" y="633269"/>
                  </a:lnTo>
                  <a:lnTo>
                    <a:pt x="175202" y="630729"/>
                  </a:lnTo>
                  <a:close/>
                </a:path>
                <a:path w="673734" h="679450">
                  <a:moveTo>
                    <a:pt x="209020" y="626919"/>
                  </a:moveTo>
                  <a:lnTo>
                    <a:pt x="189420" y="633269"/>
                  </a:lnTo>
                  <a:lnTo>
                    <a:pt x="178325" y="637079"/>
                  </a:lnTo>
                  <a:lnTo>
                    <a:pt x="188651" y="637079"/>
                  </a:lnTo>
                  <a:lnTo>
                    <a:pt x="200997" y="631999"/>
                  </a:lnTo>
                  <a:lnTo>
                    <a:pt x="209020" y="626919"/>
                  </a:lnTo>
                  <a:close/>
                </a:path>
                <a:path w="673734" h="679450">
                  <a:moveTo>
                    <a:pt x="282788" y="630729"/>
                  </a:moveTo>
                  <a:lnTo>
                    <a:pt x="276636" y="630729"/>
                  </a:lnTo>
                  <a:lnTo>
                    <a:pt x="270495" y="633269"/>
                  </a:lnTo>
                  <a:lnTo>
                    <a:pt x="273565" y="637079"/>
                  </a:lnTo>
                  <a:lnTo>
                    <a:pt x="273565" y="633269"/>
                  </a:lnTo>
                  <a:lnTo>
                    <a:pt x="282788" y="633269"/>
                  </a:lnTo>
                  <a:lnTo>
                    <a:pt x="282788" y="630729"/>
                  </a:lnTo>
                  <a:close/>
                </a:path>
                <a:path w="673734" h="679450">
                  <a:moveTo>
                    <a:pt x="285858" y="630729"/>
                  </a:moveTo>
                  <a:lnTo>
                    <a:pt x="282788" y="630729"/>
                  </a:lnTo>
                  <a:lnTo>
                    <a:pt x="285858" y="633269"/>
                  </a:lnTo>
                  <a:lnTo>
                    <a:pt x="285858" y="630729"/>
                  </a:lnTo>
                  <a:close/>
                </a:path>
                <a:path w="673734" h="679450">
                  <a:moveTo>
                    <a:pt x="172131" y="618029"/>
                  </a:moveTo>
                  <a:lnTo>
                    <a:pt x="159838" y="618029"/>
                  </a:lnTo>
                  <a:lnTo>
                    <a:pt x="159838" y="621839"/>
                  </a:lnTo>
                  <a:lnTo>
                    <a:pt x="177705" y="626919"/>
                  </a:lnTo>
                  <a:lnTo>
                    <a:pt x="192111" y="628189"/>
                  </a:lnTo>
                  <a:lnTo>
                    <a:pt x="206517" y="625649"/>
                  </a:lnTo>
                  <a:lnTo>
                    <a:pt x="212473" y="623109"/>
                  </a:lnTo>
                  <a:lnTo>
                    <a:pt x="190572" y="623109"/>
                  </a:lnTo>
                  <a:lnTo>
                    <a:pt x="181351" y="621839"/>
                  </a:lnTo>
                  <a:lnTo>
                    <a:pt x="172131" y="618029"/>
                  </a:lnTo>
                  <a:close/>
                </a:path>
                <a:path w="673734" h="679450">
                  <a:moveTo>
                    <a:pt x="285858" y="621839"/>
                  </a:moveTo>
                  <a:lnTo>
                    <a:pt x="282788" y="621839"/>
                  </a:lnTo>
                  <a:lnTo>
                    <a:pt x="273565" y="624379"/>
                  </a:lnTo>
                  <a:lnTo>
                    <a:pt x="276636" y="624379"/>
                  </a:lnTo>
                  <a:lnTo>
                    <a:pt x="279707" y="626919"/>
                  </a:lnTo>
                  <a:lnTo>
                    <a:pt x="288929" y="626919"/>
                  </a:lnTo>
                  <a:lnTo>
                    <a:pt x="288929" y="624379"/>
                  </a:lnTo>
                  <a:lnTo>
                    <a:pt x="285858" y="621839"/>
                  </a:lnTo>
                  <a:close/>
                </a:path>
                <a:path w="673734" h="679450">
                  <a:moveTo>
                    <a:pt x="239757" y="609139"/>
                  </a:moveTo>
                  <a:lnTo>
                    <a:pt x="230535" y="609139"/>
                  </a:lnTo>
                  <a:lnTo>
                    <a:pt x="212091" y="618029"/>
                  </a:lnTo>
                  <a:lnTo>
                    <a:pt x="209020" y="618029"/>
                  </a:lnTo>
                  <a:lnTo>
                    <a:pt x="199794" y="621839"/>
                  </a:lnTo>
                  <a:lnTo>
                    <a:pt x="190572" y="623109"/>
                  </a:lnTo>
                  <a:lnTo>
                    <a:pt x="212473" y="623109"/>
                  </a:lnTo>
                  <a:lnTo>
                    <a:pt x="224384" y="618029"/>
                  </a:lnTo>
                  <a:lnTo>
                    <a:pt x="227454" y="615489"/>
                  </a:lnTo>
                  <a:lnTo>
                    <a:pt x="239757" y="609139"/>
                  </a:lnTo>
                  <a:close/>
                </a:path>
                <a:path w="673734" h="679450">
                  <a:moveTo>
                    <a:pt x="139181" y="601669"/>
                  </a:moveTo>
                  <a:lnTo>
                    <a:pt x="135242" y="605329"/>
                  </a:lnTo>
                  <a:lnTo>
                    <a:pt x="135242" y="609139"/>
                  </a:lnTo>
                  <a:lnTo>
                    <a:pt x="141394" y="609139"/>
                  </a:lnTo>
                  <a:lnTo>
                    <a:pt x="150616" y="605329"/>
                  </a:lnTo>
                  <a:lnTo>
                    <a:pt x="141394" y="605329"/>
                  </a:lnTo>
                  <a:lnTo>
                    <a:pt x="139181" y="601669"/>
                  </a:lnTo>
                  <a:close/>
                </a:path>
                <a:path w="673734" h="679450">
                  <a:moveTo>
                    <a:pt x="252050" y="602789"/>
                  </a:moveTo>
                  <a:lnTo>
                    <a:pt x="239757" y="602789"/>
                  </a:lnTo>
                  <a:lnTo>
                    <a:pt x="239757" y="605329"/>
                  </a:lnTo>
                  <a:lnTo>
                    <a:pt x="242828" y="605329"/>
                  </a:lnTo>
                  <a:lnTo>
                    <a:pt x="245899" y="609139"/>
                  </a:lnTo>
                  <a:lnTo>
                    <a:pt x="255121" y="605329"/>
                  </a:lnTo>
                  <a:lnTo>
                    <a:pt x="252050" y="602789"/>
                  </a:lnTo>
                  <a:close/>
                </a:path>
                <a:path w="673734" h="679450">
                  <a:moveTo>
                    <a:pt x="159838" y="596439"/>
                  </a:moveTo>
                  <a:lnTo>
                    <a:pt x="156767" y="600249"/>
                  </a:lnTo>
                  <a:lnTo>
                    <a:pt x="147545" y="602789"/>
                  </a:lnTo>
                  <a:lnTo>
                    <a:pt x="144464" y="605329"/>
                  </a:lnTo>
                  <a:lnTo>
                    <a:pt x="159838" y="605329"/>
                  </a:lnTo>
                  <a:lnTo>
                    <a:pt x="159838" y="596439"/>
                  </a:lnTo>
                  <a:close/>
                </a:path>
                <a:path w="673734" h="679450">
                  <a:moveTo>
                    <a:pt x="248969" y="600249"/>
                  </a:moveTo>
                  <a:lnTo>
                    <a:pt x="245899" y="602789"/>
                  </a:lnTo>
                  <a:lnTo>
                    <a:pt x="248969" y="602789"/>
                  </a:lnTo>
                  <a:lnTo>
                    <a:pt x="248969" y="600249"/>
                  </a:lnTo>
                  <a:close/>
                </a:path>
                <a:path w="673734" h="679450">
                  <a:moveTo>
                    <a:pt x="141393" y="599615"/>
                  </a:moveTo>
                  <a:lnTo>
                    <a:pt x="138323" y="600249"/>
                  </a:lnTo>
                  <a:lnTo>
                    <a:pt x="139181" y="601669"/>
                  </a:lnTo>
                  <a:lnTo>
                    <a:pt x="141393" y="599615"/>
                  </a:lnTo>
                  <a:close/>
                </a:path>
                <a:path w="673734" h="679450">
                  <a:moveTo>
                    <a:pt x="153686" y="593899"/>
                  </a:moveTo>
                  <a:lnTo>
                    <a:pt x="147545" y="593899"/>
                  </a:lnTo>
                  <a:lnTo>
                    <a:pt x="141393" y="599615"/>
                  </a:lnTo>
                  <a:lnTo>
                    <a:pt x="156767" y="596439"/>
                  </a:lnTo>
                  <a:lnTo>
                    <a:pt x="153686" y="593899"/>
                  </a:lnTo>
                  <a:close/>
                </a:path>
                <a:path w="673734" h="679450">
                  <a:moveTo>
                    <a:pt x="138323" y="587549"/>
                  </a:moveTo>
                  <a:lnTo>
                    <a:pt x="134285" y="587549"/>
                  </a:lnTo>
                  <a:lnTo>
                    <a:pt x="129098" y="588819"/>
                  </a:lnTo>
                  <a:lnTo>
                    <a:pt x="126218" y="591359"/>
                  </a:lnTo>
                  <a:lnTo>
                    <a:pt x="129101" y="596439"/>
                  </a:lnTo>
                  <a:lnTo>
                    <a:pt x="132171" y="596439"/>
                  </a:lnTo>
                  <a:lnTo>
                    <a:pt x="132171" y="590089"/>
                  </a:lnTo>
                  <a:lnTo>
                    <a:pt x="138323" y="590089"/>
                  </a:lnTo>
                  <a:lnTo>
                    <a:pt x="138323" y="587549"/>
                  </a:lnTo>
                  <a:close/>
                </a:path>
                <a:path w="673734" h="679450">
                  <a:moveTo>
                    <a:pt x="138323" y="590089"/>
                  </a:moveTo>
                  <a:lnTo>
                    <a:pt x="135242" y="590089"/>
                  </a:lnTo>
                  <a:lnTo>
                    <a:pt x="135242" y="596439"/>
                  </a:lnTo>
                  <a:lnTo>
                    <a:pt x="138323" y="596439"/>
                  </a:lnTo>
                  <a:lnTo>
                    <a:pt x="138323" y="590089"/>
                  </a:lnTo>
                  <a:close/>
                </a:path>
                <a:path w="673734" h="679450">
                  <a:moveTo>
                    <a:pt x="199798" y="583739"/>
                  </a:moveTo>
                  <a:lnTo>
                    <a:pt x="182506" y="583739"/>
                  </a:lnTo>
                  <a:lnTo>
                    <a:pt x="178283" y="584392"/>
                  </a:lnTo>
                  <a:lnTo>
                    <a:pt x="178283" y="590089"/>
                  </a:lnTo>
                  <a:lnTo>
                    <a:pt x="196717" y="587549"/>
                  </a:lnTo>
                  <a:lnTo>
                    <a:pt x="199798" y="583739"/>
                  </a:lnTo>
                  <a:close/>
                </a:path>
                <a:path w="673734" h="679450">
                  <a:moveTo>
                    <a:pt x="141394" y="583739"/>
                  </a:moveTo>
                  <a:lnTo>
                    <a:pt x="138323" y="587549"/>
                  </a:lnTo>
                  <a:lnTo>
                    <a:pt x="144464" y="587549"/>
                  </a:lnTo>
                  <a:lnTo>
                    <a:pt x="141394" y="583739"/>
                  </a:lnTo>
                  <a:close/>
                </a:path>
                <a:path w="673734" h="679450">
                  <a:moveTo>
                    <a:pt x="189277" y="576119"/>
                  </a:moveTo>
                  <a:lnTo>
                    <a:pt x="180198" y="576119"/>
                  </a:lnTo>
                  <a:lnTo>
                    <a:pt x="171697" y="577389"/>
                  </a:lnTo>
                  <a:lnTo>
                    <a:pt x="162909" y="581199"/>
                  </a:lnTo>
                  <a:lnTo>
                    <a:pt x="162909" y="583739"/>
                  </a:lnTo>
                  <a:lnTo>
                    <a:pt x="169060" y="587549"/>
                  </a:lnTo>
                  <a:lnTo>
                    <a:pt x="172131" y="587549"/>
                  </a:lnTo>
                  <a:lnTo>
                    <a:pt x="174293" y="585009"/>
                  </a:lnTo>
                  <a:lnTo>
                    <a:pt x="178283" y="584392"/>
                  </a:lnTo>
                  <a:lnTo>
                    <a:pt x="178283" y="583739"/>
                  </a:lnTo>
                  <a:lnTo>
                    <a:pt x="182506" y="583739"/>
                  </a:lnTo>
                  <a:lnTo>
                    <a:pt x="192448" y="581199"/>
                  </a:lnTo>
                  <a:lnTo>
                    <a:pt x="199798" y="581199"/>
                  </a:lnTo>
                  <a:lnTo>
                    <a:pt x="189277" y="576119"/>
                  </a:lnTo>
                  <a:close/>
                </a:path>
                <a:path w="673734" h="679450">
                  <a:moveTo>
                    <a:pt x="182506" y="583739"/>
                  </a:moveTo>
                  <a:lnTo>
                    <a:pt x="178283" y="583739"/>
                  </a:lnTo>
                  <a:lnTo>
                    <a:pt x="178283" y="584392"/>
                  </a:lnTo>
                  <a:lnTo>
                    <a:pt x="182506" y="583739"/>
                  </a:lnTo>
                  <a:close/>
                </a:path>
                <a:path w="673734" h="679450">
                  <a:moveTo>
                    <a:pt x="129101" y="559609"/>
                  </a:moveTo>
                  <a:lnTo>
                    <a:pt x="113727" y="574849"/>
                  </a:lnTo>
                  <a:lnTo>
                    <a:pt x="101434" y="578659"/>
                  </a:lnTo>
                  <a:lnTo>
                    <a:pt x="95293" y="583739"/>
                  </a:lnTo>
                  <a:lnTo>
                    <a:pt x="105905" y="582469"/>
                  </a:lnTo>
                  <a:lnTo>
                    <a:pt x="117959" y="582469"/>
                  </a:lnTo>
                  <a:lnTo>
                    <a:pt x="129438" y="581199"/>
                  </a:lnTo>
                  <a:lnTo>
                    <a:pt x="110656" y="581199"/>
                  </a:lnTo>
                  <a:lnTo>
                    <a:pt x="110656" y="578659"/>
                  </a:lnTo>
                  <a:lnTo>
                    <a:pt x="132171" y="572309"/>
                  </a:lnTo>
                  <a:lnTo>
                    <a:pt x="132171" y="568499"/>
                  </a:lnTo>
                  <a:lnTo>
                    <a:pt x="135242" y="568499"/>
                  </a:lnTo>
                  <a:lnTo>
                    <a:pt x="135242" y="563419"/>
                  </a:lnTo>
                  <a:lnTo>
                    <a:pt x="129101" y="559609"/>
                  </a:lnTo>
                  <a:close/>
                </a:path>
                <a:path w="673734" h="679450">
                  <a:moveTo>
                    <a:pt x="135242" y="572309"/>
                  </a:moveTo>
                  <a:lnTo>
                    <a:pt x="130538" y="573579"/>
                  </a:lnTo>
                  <a:lnTo>
                    <a:pt x="125256" y="576119"/>
                  </a:lnTo>
                  <a:lnTo>
                    <a:pt x="118820" y="579929"/>
                  </a:lnTo>
                  <a:lnTo>
                    <a:pt x="110656" y="581199"/>
                  </a:lnTo>
                  <a:lnTo>
                    <a:pt x="129438" y="581199"/>
                  </a:lnTo>
                  <a:lnTo>
                    <a:pt x="138323" y="578659"/>
                  </a:lnTo>
                  <a:lnTo>
                    <a:pt x="135242" y="574849"/>
                  </a:lnTo>
                  <a:lnTo>
                    <a:pt x="135242" y="572309"/>
                  </a:lnTo>
                  <a:close/>
                </a:path>
                <a:path w="673734" h="679450">
                  <a:moveTo>
                    <a:pt x="159838" y="572309"/>
                  </a:moveTo>
                  <a:lnTo>
                    <a:pt x="162909" y="581199"/>
                  </a:lnTo>
                  <a:lnTo>
                    <a:pt x="165979" y="578659"/>
                  </a:lnTo>
                  <a:lnTo>
                    <a:pt x="159838" y="572309"/>
                  </a:lnTo>
                  <a:close/>
                </a:path>
                <a:path w="673734" h="679450">
                  <a:moveTo>
                    <a:pt x="135242" y="529129"/>
                  </a:moveTo>
                  <a:lnTo>
                    <a:pt x="126030" y="529129"/>
                  </a:lnTo>
                  <a:lnTo>
                    <a:pt x="129101" y="531669"/>
                  </a:lnTo>
                  <a:lnTo>
                    <a:pt x="132171" y="531669"/>
                  </a:lnTo>
                  <a:lnTo>
                    <a:pt x="135242" y="538019"/>
                  </a:lnTo>
                  <a:lnTo>
                    <a:pt x="138608" y="541829"/>
                  </a:lnTo>
                  <a:lnTo>
                    <a:pt x="143702" y="545639"/>
                  </a:lnTo>
                  <a:lnTo>
                    <a:pt x="149947" y="549449"/>
                  </a:lnTo>
                  <a:lnTo>
                    <a:pt x="156767" y="553259"/>
                  </a:lnTo>
                  <a:lnTo>
                    <a:pt x="153686" y="557069"/>
                  </a:lnTo>
                  <a:lnTo>
                    <a:pt x="139039" y="557069"/>
                  </a:lnTo>
                  <a:lnTo>
                    <a:pt x="150616" y="559609"/>
                  </a:lnTo>
                  <a:lnTo>
                    <a:pt x="161660" y="562149"/>
                  </a:lnTo>
                  <a:lnTo>
                    <a:pt x="172131" y="565959"/>
                  </a:lnTo>
                  <a:lnTo>
                    <a:pt x="182602" y="571039"/>
                  </a:lnTo>
                  <a:lnTo>
                    <a:pt x="193646" y="574849"/>
                  </a:lnTo>
                  <a:lnTo>
                    <a:pt x="196717" y="574849"/>
                  </a:lnTo>
                  <a:lnTo>
                    <a:pt x="199798" y="581199"/>
                  </a:lnTo>
                  <a:lnTo>
                    <a:pt x="205939" y="581199"/>
                  </a:lnTo>
                  <a:lnTo>
                    <a:pt x="193646" y="572309"/>
                  </a:lnTo>
                  <a:lnTo>
                    <a:pt x="193646" y="568499"/>
                  </a:lnTo>
                  <a:lnTo>
                    <a:pt x="187311" y="568499"/>
                  </a:lnTo>
                  <a:lnTo>
                    <a:pt x="185544" y="565959"/>
                  </a:lnTo>
                  <a:lnTo>
                    <a:pt x="181353" y="565959"/>
                  </a:lnTo>
                  <a:lnTo>
                    <a:pt x="168289" y="560879"/>
                  </a:lnTo>
                  <a:lnTo>
                    <a:pt x="157533" y="550719"/>
                  </a:lnTo>
                  <a:lnTo>
                    <a:pt x="150234" y="538019"/>
                  </a:lnTo>
                  <a:lnTo>
                    <a:pt x="141394" y="538019"/>
                  </a:lnTo>
                  <a:lnTo>
                    <a:pt x="135242" y="529129"/>
                  </a:lnTo>
                  <a:close/>
                </a:path>
                <a:path w="673734" h="679450">
                  <a:moveTo>
                    <a:pt x="184424" y="507539"/>
                  </a:moveTo>
                  <a:lnTo>
                    <a:pt x="181353" y="507539"/>
                  </a:lnTo>
                  <a:lnTo>
                    <a:pt x="181245" y="511349"/>
                  </a:lnTo>
                  <a:lnTo>
                    <a:pt x="181138" y="520239"/>
                  </a:lnTo>
                  <a:lnTo>
                    <a:pt x="181355" y="527859"/>
                  </a:lnTo>
                  <a:lnTo>
                    <a:pt x="183948" y="538019"/>
                  </a:lnTo>
                  <a:lnTo>
                    <a:pt x="190575" y="550719"/>
                  </a:lnTo>
                  <a:lnTo>
                    <a:pt x="194318" y="560879"/>
                  </a:lnTo>
                  <a:lnTo>
                    <a:pt x="197487" y="568499"/>
                  </a:lnTo>
                  <a:lnTo>
                    <a:pt x="201811" y="574849"/>
                  </a:lnTo>
                  <a:lnTo>
                    <a:pt x="209020" y="581199"/>
                  </a:lnTo>
                  <a:lnTo>
                    <a:pt x="215161" y="581199"/>
                  </a:lnTo>
                  <a:lnTo>
                    <a:pt x="215161" y="578659"/>
                  </a:lnTo>
                  <a:lnTo>
                    <a:pt x="205939" y="568499"/>
                  </a:lnTo>
                  <a:lnTo>
                    <a:pt x="202868" y="559609"/>
                  </a:lnTo>
                  <a:lnTo>
                    <a:pt x="198739" y="551989"/>
                  </a:lnTo>
                  <a:lnTo>
                    <a:pt x="192880" y="541829"/>
                  </a:lnTo>
                  <a:lnTo>
                    <a:pt x="188174" y="532939"/>
                  </a:lnTo>
                  <a:lnTo>
                    <a:pt x="187505" y="526589"/>
                  </a:lnTo>
                  <a:lnTo>
                    <a:pt x="193646" y="526589"/>
                  </a:lnTo>
                  <a:lnTo>
                    <a:pt x="187505" y="520239"/>
                  </a:lnTo>
                  <a:lnTo>
                    <a:pt x="184424" y="507539"/>
                  </a:lnTo>
                  <a:close/>
                </a:path>
                <a:path w="673734" h="679450">
                  <a:moveTo>
                    <a:pt x="193646" y="526589"/>
                  </a:moveTo>
                  <a:lnTo>
                    <a:pt x="187505" y="526589"/>
                  </a:lnTo>
                  <a:lnTo>
                    <a:pt x="190575" y="531669"/>
                  </a:lnTo>
                  <a:lnTo>
                    <a:pt x="193646" y="541829"/>
                  </a:lnTo>
                  <a:lnTo>
                    <a:pt x="199798" y="546909"/>
                  </a:lnTo>
                  <a:lnTo>
                    <a:pt x="207863" y="564689"/>
                  </a:lnTo>
                  <a:lnTo>
                    <a:pt x="212329" y="572309"/>
                  </a:lnTo>
                  <a:lnTo>
                    <a:pt x="218232" y="581199"/>
                  </a:lnTo>
                  <a:lnTo>
                    <a:pt x="221313" y="578659"/>
                  </a:lnTo>
                  <a:lnTo>
                    <a:pt x="215161" y="568499"/>
                  </a:lnTo>
                  <a:lnTo>
                    <a:pt x="212091" y="565959"/>
                  </a:lnTo>
                  <a:lnTo>
                    <a:pt x="209642" y="554529"/>
                  </a:lnTo>
                  <a:lnTo>
                    <a:pt x="206327" y="543099"/>
                  </a:lnTo>
                  <a:lnTo>
                    <a:pt x="201282" y="534209"/>
                  </a:lnTo>
                  <a:lnTo>
                    <a:pt x="193646" y="526589"/>
                  </a:lnTo>
                  <a:close/>
                </a:path>
                <a:path w="673734" h="679450">
                  <a:moveTo>
                    <a:pt x="242828" y="550719"/>
                  </a:moveTo>
                  <a:lnTo>
                    <a:pt x="248969" y="568499"/>
                  </a:lnTo>
                  <a:lnTo>
                    <a:pt x="248969" y="572309"/>
                  </a:lnTo>
                  <a:lnTo>
                    <a:pt x="258099" y="572309"/>
                  </a:lnTo>
                  <a:lnTo>
                    <a:pt x="266649" y="573579"/>
                  </a:lnTo>
                  <a:lnTo>
                    <a:pt x="274043" y="576119"/>
                  </a:lnTo>
                  <a:lnTo>
                    <a:pt x="279707" y="581199"/>
                  </a:lnTo>
                  <a:lnTo>
                    <a:pt x="275963" y="573579"/>
                  </a:lnTo>
                  <a:lnTo>
                    <a:pt x="270490" y="567229"/>
                  </a:lnTo>
                  <a:lnTo>
                    <a:pt x="265016" y="562149"/>
                  </a:lnTo>
                  <a:lnTo>
                    <a:pt x="261273" y="559609"/>
                  </a:lnTo>
                  <a:lnTo>
                    <a:pt x="252050" y="553259"/>
                  </a:lnTo>
                  <a:lnTo>
                    <a:pt x="242828" y="550719"/>
                  </a:lnTo>
                  <a:close/>
                </a:path>
                <a:path w="673734" h="679450">
                  <a:moveTo>
                    <a:pt x="215161" y="531669"/>
                  </a:moveTo>
                  <a:lnTo>
                    <a:pt x="212091" y="531669"/>
                  </a:lnTo>
                  <a:lnTo>
                    <a:pt x="212283" y="541829"/>
                  </a:lnTo>
                  <a:lnTo>
                    <a:pt x="213627" y="555799"/>
                  </a:lnTo>
                  <a:lnTo>
                    <a:pt x="217277" y="568499"/>
                  </a:lnTo>
                  <a:lnTo>
                    <a:pt x="224384" y="578659"/>
                  </a:lnTo>
                  <a:lnTo>
                    <a:pt x="227454" y="578659"/>
                  </a:lnTo>
                  <a:lnTo>
                    <a:pt x="230535" y="574849"/>
                  </a:lnTo>
                  <a:lnTo>
                    <a:pt x="228597" y="572309"/>
                  </a:lnTo>
                  <a:lnTo>
                    <a:pt x="228178" y="572309"/>
                  </a:lnTo>
                  <a:lnTo>
                    <a:pt x="227505" y="570877"/>
                  </a:lnTo>
                  <a:lnTo>
                    <a:pt x="224722" y="567229"/>
                  </a:lnTo>
                  <a:lnTo>
                    <a:pt x="220925" y="559609"/>
                  </a:lnTo>
                  <a:lnTo>
                    <a:pt x="218857" y="551989"/>
                  </a:lnTo>
                  <a:lnTo>
                    <a:pt x="218232" y="544369"/>
                  </a:lnTo>
                  <a:lnTo>
                    <a:pt x="224384" y="544369"/>
                  </a:lnTo>
                  <a:lnTo>
                    <a:pt x="215161" y="531669"/>
                  </a:lnTo>
                  <a:close/>
                </a:path>
                <a:path w="673734" h="679450">
                  <a:moveTo>
                    <a:pt x="169060" y="568499"/>
                  </a:moveTo>
                  <a:lnTo>
                    <a:pt x="162909" y="568499"/>
                  </a:lnTo>
                  <a:lnTo>
                    <a:pt x="162909" y="572309"/>
                  </a:lnTo>
                  <a:lnTo>
                    <a:pt x="175202" y="574849"/>
                  </a:lnTo>
                  <a:lnTo>
                    <a:pt x="175202" y="572309"/>
                  </a:lnTo>
                  <a:lnTo>
                    <a:pt x="169060" y="572309"/>
                  </a:lnTo>
                  <a:lnTo>
                    <a:pt x="169060" y="568499"/>
                  </a:lnTo>
                  <a:close/>
                </a:path>
                <a:path w="673734" h="679450">
                  <a:moveTo>
                    <a:pt x="227505" y="570877"/>
                  </a:moveTo>
                  <a:lnTo>
                    <a:pt x="228178" y="572309"/>
                  </a:lnTo>
                  <a:lnTo>
                    <a:pt x="228597" y="572309"/>
                  </a:lnTo>
                  <a:lnTo>
                    <a:pt x="227505" y="570877"/>
                  </a:lnTo>
                  <a:close/>
                </a:path>
                <a:path w="673734" h="679450">
                  <a:moveTo>
                    <a:pt x="224384" y="544369"/>
                  </a:moveTo>
                  <a:lnTo>
                    <a:pt x="218232" y="544369"/>
                  </a:lnTo>
                  <a:lnTo>
                    <a:pt x="221549" y="553259"/>
                  </a:lnTo>
                  <a:lnTo>
                    <a:pt x="224000" y="563419"/>
                  </a:lnTo>
                  <a:lnTo>
                    <a:pt x="227505" y="570877"/>
                  </a:lnTo>
                  <a:lnTo>
                    <a:pt x="228597" y="572309"/>
                  </a:lnTo>
                  <a:lnTo>
                    <a:pt x="236676" y="572309"/>
                  </a:lnTo>
                  <a:lnTo>
                    <a:pt x="235669" y="565959"/>
                  </a:lnTo>
                  <a:lnTo>
                    <a:pt x="233221" y="558339"/>
                  </a:lnTo>
                  <a:lnTo>
                    <a:pt x="230195" y="551989"/>
                  </a:lnTo>
                  <a:lnTo>
                    <a:pt x="227454" y="546909"/>
                  </a:lnTo>
                  <a:lnTo>
                    <a:pt x="224384" y="544369"/>
                  </a:lnTo>
                  <a:close/>
                </a:path>
                <a:path w="673734" h="679450">
                  <a:moveTo>
                    <a:pt x="178283" y="538019"/>
                  </a:moveTo>
                  <a:lnTo>
                    <a:pt x="178283" y="556849"/>
                  </a:lnTo>
                  <a:lnTo>
                    <a:pt x="179274" y="557990"/>
                  </a:lnTo>
                  <a:lnTo>
                    <a:pt x="190575" y="568499"/>
                  </a:lnTo>
                  <a:lnTo>
                    <a:pt x="193646" y="568499"/>
                  </a:lnTo>
                  <a:lnTo>
                    <a:pt x="190814" y="560879"/>
                  </a:lnTo>
                  <a:lnTo>
                    <a:pt x="187116" y="551989"/>
                  </a:lnTo>
                  <a:lnTo>
                    <a:pt x="182842" y="545639"/>
                  </a:lnTo>
                  <a:lnTo>
                    <a:pt x="178283" y="538019"/>
                  </a:lnTo>
                  <a:close/>
                </a:path>
                <a:path w="673734" h="679450">
                  <a:moveTo>
                    <a:pt x="175202" y="553259"/>
                  </a:moveTo>
                  <a:lnTo>
                    <a:pt x="172131" y="557069"/>
                  </a:lnTo>
                  <a:lnTo>
                    <a:pt x="172131" y="559609"/>
                  </a:lnTo>
                  <a:lnTo>
                    <a:pt x="178283" y="563419"/>
                  </a:lnTo>
                  <a:lnTo>
                    <a:pt x="181353" y="565959"/>
                  </a:lnTo>
                  <a:lnTo>
                    <a:pt x="185544" y="565959"/>
                  </a:lnTo>
                  <a:lnTo>
                    <a:pt x="182892" y="562149"/>
                  </a:lnTo>
                  <a:lnTo>
                    <a:pt x="179274" y="557990"/>
                  </a:lnTo>
                  <a:lnTo>
                    <a:pt x="178283" y="557069"/>
                  </a:lnTo>
                  <a:lnTo>
                    <a:pt x="178283" y="556849"/>
                  </a:lnTo>
                  <a:lnTo>
                    <a:pt x="175202" y="553259"/>
                  </a:lnTo>
                  <a:close/>
                </a:path>
                <a:path w="673734" h="679450">
                  <a:moveTo>
                    <a:pt x="103118" y="538019"/>
                  </a:moveTo>
                  <a:lnTo>
                    <a:pt x="86070" y="544369"/>
                  </a:lnTo>
                  <a:lnTo>
                    <a:pt x="82989" y="544369"/>
                  </a:lnTo>
                  <a:lnTo>
                    <a:pt x="64555" y="546909"/>
                  </a:lnTo>
                  <a:lnTo>
                    <a:pt x="72480" y="551989"/>
                  </a:lnTo>
                  <a:lnTo>
                    <a:pt x="81843" y="555799"/>
                  </a:lnTo>
                  <a:lnTo>
                    <a:pt x="91782" y="559609"/>
                  </a:lnTo>
                  <a:lnTo>
                    <a:pt x="101434" y="563419"/>
                  </a:lnTo>
                  <a:lnTo>
                    <a:pt x="114738" y="559609"/>
                  </a:lnTo>
                  <a:lnTo>
                    <a:pt x="139039" y="557069"/>
                  </a:lnTo>
                  <a:lnTo>
                    <a:pt x="153686" y="557069"/>
                  </a:lnTo>
                  <a:lnTo>
                    <a:pt x="138366" y="546909"/>
                  </a:lnTo>
                  <a:lnTo>
                    <a:pt x="121030" y="540559"/>
                  </a:lnTo>
                  <a:lnTo>
                    <a:pt x="103118" y="538019"/>
                  </a:lnTo>
                  <a:close/>
                </a:path>
                <a:path w="673734" h="679450">
                  <a:moveTo>
                    <a:pt x="178283" y="556849"/>
                  </a:moveTo>
                  <a:lnTo>
                    <a:pt x="178283" y="557069"/>
                  </a:lnTo>
                  <a:lnTo>
                    <a:pt x="179274" y="557990"/>
                  </a:lnTo>
                  <a:lnTo>
                    <a:pt x="178283" y="556849"/>
                  </a:lnTo>
                  <a:close/>
                </a:path>
                <a:path w="673734" h="679450">
                  <a:moveTo>
                    <a:pt x="134806" y="522779"/>
                  </a:moveTo>
                  <a:lnTo>
                    <a:pt x="122949" y="522779"/>
                  </a:lnTo>
                  <a:lnTo>
                    <a:pt x="128906" y="524049"/>
                  </a:lnTo>
                  <a:lnTo>
                    <a:pt x="136014" y="527859"/>
                  </a:lnTo>
                  <a:lnTo>
                    <a:pt x="141968" y="532939"/>
                  </a:lnTo>
                  <a:lnTo>
                    <a:pt x="144464" y="538019"/>
                  </a:lnTo>
                  <a:lnTo>
                    <a:pt x="150234" y="538019"/>
                  </a:lnTo>
                  <a:lnTo>
                    <a:pt x="148740" y="531669"/>
                  </a:lnTo>
                  <a:lnTo>
                    <a:pt x="141394" y="531669"/>
                  </a:lnTo>
                  <a:lnTo>
                    <a:pt x="141394" y="529129"/>
                  </a:lnTo>
                  <a:lnTo>
                    <a:pt x="134806" y="522779"/>
                  </a:lnTo>
                  <a:close/>
                </a:path>
                <a:path w="673734" h="679450">
                  <a:moveTo>
                    <a:pt x="144464" y="520239"/>
                  </a:moveTo>
                  <a:lnTo>
                    <a:pt x="138323" y="520239"/>
                  </a:lnTo>
                  <a:lnTo>
                    <a:pt x="135242" y="522779"/>
                  </a:lnTo>
                  <a:lnTo>
                    <a:pt x="141394" y="526589"/>
                  </a:lnTo>
                  <a:lnTo>
                    <a:pt x="141394" y="531669"/>
                  </a:lnTo>
                  <a:lnTo>
                    <a:pt x="148740" y="531669"/>
                  </a:lnTo>
                  <a:lnTo>
                    <a:pt x="147545" y="526589"/>
                  </a:lnTo>
                  <a:lnTo>
                    <a:pt x="147545" y="522779"/>
                  </a:lnTo>
                  <a:lnTo>
                    <a:pt x="144464" y="520239"/>
                  </a:lnTo>
                  <a:close/>
                </a:path>
                <a:path w="673734" h="679450">
                  <a:moveTo>
                    <a:pt x="74202" y="506269"/>
                  </a:moveTo>
                  <a:lnTo>
                    <a:pt x="65702" y="506269"/>
                  </a:lnTo>
                  <a:lnTo>
                    <a:pt x="56626" y="507539"/>
                  </a:lnTo>
                  <a:lnTo>
                    <a:pt x="46111" y="507539"/>
                  </a:lnTo>
                  <a:lnTo>
                    <a:pt x="52783" y="512619"/>
                  </a:lnTo>
                  <a:lnTo>
                    <a:pt x="62628" y="518969"/>
                  </a:lnTo>
                  <a:lnTo>
                    <a:pt x="74204" y="524049"/>
                  </a:lnTo>
                  <a:lnTo>
                    <a:pt x="86070" y="526589"/>
                  </a:lnTo>
                  <a:lnTo>
                    <a:pt x="95290" y="526589"/>
                  </a:lnTo>
                  <a:lnTo>
                    <a:pt x="122949" y="522779"/>
                  </a:lnTo>
                  <a:lnTo>
                    <a:pt x="134806" y="522779"/>
                  </a:lnTo>
                  <a:lnTo>
                    <a:pt x="132171" y="520239"/>
                  </a:lnTo>
                  <a:lnTo>
                    <a:pt x="89141" y="520239"/>
                  </a:lnTo>
                  <a:lnTo>
                    <a:pt x="80449" y="518969"/>
                  </a:lnTo>
                  <a:lnTo>
                    <a:pt x="72621" y="517699"/>
                  </a:lnTo>
                  <a:lnTo>
                    <a:pt x="65368" y="515159"/>
                  </a:lnTo>
                  <a:lnTo>
                    <a:pt x="58404" y="510079"/>
                  </a:lnTo>
                  <a:lnTo>
                    <a:pt x="82989" y="510079"/>
                  </a:lnTo>
                  <a:lnTo>
                    <a:pt x="82989" y="507539"/>
                  </a:lnTo>
                  <a:lnTo>
                    <a:pt x="74202" y="506269"/>
                  </a:lnTo>
                  <a:close/>
                </a:path>
                <a:path w="673734" h="679450">
                  <a:moveTo>
                    <a:pt x="82989" y="510079"/>
                  </a:moveTo>
                  <a:lnTo>
                    <a:pt x="58404" y="510079"/>
                  </a:lnTo>
                  <a:lnTo>
                    <a:pt x="63545" y="511349"/>
                  </a:lnTo>
                  <a:lnTo>
                    <a:pt x="69549" y="513889"/>
                  </a:lnTo>
                  <a:lnTo>
                    <a:pt x="76127" y="516429"/>
                  </a:lnTo>
                  <a:lnTo>
                    <a:pt x="82989" y="513889"/>
                  </a:lnTo>
                  <a:lnTo>
                    <a:pt x="82989" y="510079"/>
                  </a:lnTo>
                  <a:close/>
                </a:path>
                <a:path w="673734" h="679450">
                  <a:moveTo>
                    <a:pt x="445687" y="669770"/>
                  </a:moveTo>
                  <a:lnTo>
                    <a:pt x="433394" y="669770"/>
                  </a:lnTo>
                  <a:lnTo>
                    <a:pt x="430323" y="672840"/>
                  </a:lnTo>
                  <a:lnTo>
                    <a:pt x="430565" y="677208"/>
                  </a:lnTo>
                  <a:lnTo>
                    <a:pt x="434550" y="677831"/>
                  </a:lnTo>
                  <a:lnTo>
                    <a:pt x="440263" y="676726"/>
                  </a:lnTo>
                  <a:lnTo>
                    <a:pt x="445687" y="675909"/>
                  </a:lnTo>
                  <a:lnTo>
                    <a:pt x="445687" y="669770"/>
                  </a:lnTo>
                  <a:close/>
                </a:path>
                <a:path w="673734" h="679450">
                  <a:moveTo>
                    <a:pt x="405737" y="648263"/>
                  </a:moveTo>
                  <a:lnTo>
                    <a:pt x="405737" y="651332"/>
                  </a:lnTo>
                  <a:lnTo>
                    <a:pt x="408808" y="651332"/>
                  </a:lnTo>
                  <a:lnTo>
                    <a:pt x="408808" y="654402"/>
                  </a:lnTo>
                  <a:lnTo>
                    <a:pt x="411879" y="654402"/>
                  </a:lnTo>
                  <a:lnTo>
                    <a:pt x="411879" y="657482"/>
                  </a:lnTo>
                  <a:lnTo>
                    <a:pt x="414949" y="657482"/>
                  </a:lnTo>
                  <a:lnTo>
                    <a:pt x="414949" y="660551"/>
                  </a:lnTo>
                  <a:lnTo>
                    <a:pt x="418030" y="660551"/>
                  </a:lnTo>
                  <a:lnTo>
                    <a:pt x="418030" y="663621"/>
                  </a:lnTo>
                  <a:lnTo>
                    <a:pt x="421101" y="663621"/>
                  </a:lnTo>
                  <a:lnTo>
                    <a:pt x="421101" y="666701"/>
                  </a:lnTo>
                  <a:lnTo>
                    <a:pt x="424171" y="666701"/>
                  </a:lnTo>
                  <a:lnTo>
                    <a:pt x="421101" y="672840"/>
                  </a:lnTo>
                  <a:lnTo>
                    <a:pt x="427252" y="672840"/>
                  </a:lnTo>
                  <a:lnTo>
                    <a:pt x="427252" y="669770"/>
                  </a:lnTo>
                  <a:lnTo>
                    <a:pt x="433394" y="666701"/>
                  </a:lnTo>
                  <a:lnTo>
                    <a:pt x="428209" y="662520"/>
                  </a:lnTo>
                  <a:lnTo>
                    <a:pt x="419565" y="656327"/>
                  </a:lnTo>
                  <a:lnTo>
                    <a:pt x="410922" y="650711"/>
                  </a:lnTo>
                  <a:lnTo>
                    <a:pt x="405737" y="648263"/>
                  </a:lnTo>
                  <a:close/>
                </a:path>
                <a:path w="673734" h="679450">
                  <a:moveTo>
                    <a:pt x="451452" y="651332"/>
                  </a:moveTo>
                  <a:lnTo>
                    <a:pt x="442616" y="651332"/>
                  </a:lnTo>
                  <a:lnTo>
                    <a:pt x="442616" y="657482"/>
                  </a:lnTo>
                  <a:lnTo>
                    <a:pt x="445687" y="657482"/>
                  </a:lnTo>
                  <a:lnTo>
                    <a:pt x="451885" y="655562"/>
                  </a:lnTo>
                  <a:lnTo>
                    <a:pt x="451452" y="651332"/>
                  </a:lnTo>
                  <a:close/>
                </a:path>
                <a:path w="673734" h="679450">
                  <a:moveTo>
                    <a:pt x="433394" y="637903"/>
                  </a:moveTo>
                  <a:lnTo>
                    <a:pt x="433394" y="654402"/>
                  </a:lnTo>
                  <a:lnTo>
                    <a:pt x="436475" y="654402"/>
                  </a:lnTo>
                  <a:lnTo>
                    <a:pt x="439545" y="651332"/>
                  </a:lnTo>
                  <a:lnTo>
                    <a:pt x="451452" y="651332"/>
                  </a:lnTo>
                  <a:lnTo>
                    <a:pt x="450718" y="648263"/>
                  </a:lnTo>
                  <a:lnTo>
                    <a:pt x="448768" y="648263"/>
                  </a:lnTo>
                  <a:lnTo>
                    <a:pt x="445018" y="647638"/>
                  </a:lnTo>
                  <a:lnTo>
                    <a:pt x="439541" y="643270"/>
                  </a:lnTo>
                  <a:lnTo>
                    <a:pt x="434067" y="638326"/>
                  </a:lnTo>
                  <a:lnTo>
                    <a:pt x="433394" y="637903"/>
                  </a:lnTo>
                  <a:close/>
                </a:path>
                <a:path w="673734" h="679450">
                  <a:moveTo>
                    <a:pt x="454769" y="635975"/>
                  </a:moveTo>
                  <a:lnTo>
                    <a:pt x="451838" y="635975"/>
                  </a:lnTo>
                  <a:lnTo>
                    <a:pt x="448768" y="645194"/>
                  </a:lnTo>
                  <a:lnTo>
                    <a:pt x="445687" y="645194"/>
                  </a:lnTo>
                  <a:lnTo>
                    <a:pt x="448768" y="648263"/>
                  </a:lnTo>
                  <a:lnTo>
                    <a:pt x="450718" y="648263"/>
                  </a:lnTo>
                  <a:lnTo>
                    <a:pt x="450444" y="647114"/>
                  </a:lnTo>
                  <a:lnTo>
                    <a:pt x="454909" y="645194"/>
                  </a:lnTo>
                  <a:lnTo>
                    <a:pt x="454909" y="636472"/>
                  </a:lnTo>
                  <a:lnTo>
                    <a:pt x="454769" y="635975"/>
                  </a:lnTo>
                  <a:close/>
                </a:path>
                <a:path w="673734" h="679450">
                  <a:moveTo>
                    <a:pt x="485646" y="635975"/>
                  </a:moveTo>
                  <a:lnTo>
                    <a:pt x="454909" y="635975"/>
                  </a:lnTo>
                  <a:lnTo>
                    <a:pt x="454909" y="636472"/>
                  </a:lnTo>
                  <a:lnTo>
                    <a:pt x="456065" y="640579"/>
                  </a:lnTo>
                  <a:lnTo>
                    <a:pt x="456978" y="645862"/>
                  </a:lnTo>
                  <a:lnTo>
                    <a:pt x="461060" y="648263"/>
                  </a:lnTo>
                  <a:lnTo>
                    <a:pt x="467202" y="648263"/>
                  </a:lnTo>
                  <a:lnTo>
                    <a:pt x="464131" y="645194"/>
                  </a:lnTo>
                  <a:lnTo>
                    <a:pt x="470283" y="642114"/>
                  </a:lnTo>
                  <a:lnTo>
                    <a:pt x="485646" y="642114"/>
                  </a:lnTo>
                  <a:lnTo>
                    <a:pt x="485646" y="635975"/>
                  </a:lnTo>
                  <a:close/>
                </a:path>
                <a:path w="673734" h="679450">
                  <a:moveTo>
                    <a:pt x="485646" y="642114"/>
                  </a:moveTo>
                  <a:lnTo>
                    <a:pt x="470283" y="642114"/>
                  </a:lnTo>
                  <a:lnTo>
                    <a:pt x="473353" y="648263"/>
                  </a:lnTo>
                  <a:lnTo>
                    <a:pt x="485646" y="642114"/>
                  </a:lnTo>
                  <a:close/>
                </a:path>
                <a:path w="673734" h="679450">
                  <a:moveTo>
                    <a:pt x="439545" y="642114"/>
                  </a:moveTo>
                  <a:lnTo>
                    <a:pt x="442616" y="645194"/>
                  </a:lnTo>
                  <a:lnTo>
                    <a:pt x="445687" y="645194"/>
                  </a:lnTo>
                  <a:lnTo>
                    <a:pt x="439545" y="642114"/>
                  </a:lnTo>
                  <a:close/>
                </a:path>
                <a:path w="673734" h="679450">
                  <a:moveTo>
                    <a:pt x="418030" y="629825"/>
                  </a:moveTo>
                  <a:lnTo>
                    <a:pt x="414949" y="632895"/>
                  </a:lnTo>
                  <a:lnTo>
                    <a:pt x="417688" y="634768"/>
                  </a:lnTo>
                  <a:lnTo>
                    <a:pt x="418409" y="638659"/>
                  </a:lnTo>
                  <a:lnTo>
                    <a:pt x="419705" y="641973"/>
                  </a:lnTo>
                  <a:lnTo>
                    <a:pt x="424171" y="642114"/>
                  </a:lnTo>
                  <a:lnTo>
                    <a:pt x="430323" y="635975"/>
                  </a:lnTo>
                  <a:lnTo>
                    <a:pt x="427237" y="635964"/>
                  </a:lnTo>
                  <a:lnTo>
                    <a:pt x="418030" y="629825"/>
                  </a:lnTo>
                  <a:close/>
                </a:path>
                <a:path w="673734" h="679450">
                  <a:moveTo>
                    <a:pt x="457990" y="623676"/>
                  </a:moveTo>
                  <a:lnTo>
                    <a:pt x="433394" y="623676"/>
                  </a:lnTo>
                  <a:lnTo>
                    <a:pt x="439545" y="626756"/>
                  </a:lnTo>
                  <a:lnTo>
                    <a:pt x="439545" y="642114"/>
                  </a:lnTo>
                  <a:lnTo>
                    <a:pt x="448768" y="642114"/>
                  </a:lnTo>
                  <a:lnTo>
                    <a:pt x="448768" y="632895"/>
                  </a:lnTo>
                  <a:lnTo>
                    <a:pt x="479505" y="632895"/>
                  </a:lnTo>
                  <a:lnTo>
                    <a:pt x="473785" y="632319"/>
                  </a:lnTo>
                  <a:lnTo>
                    <a:pt x="472967" y="630591"/>
                  </a:lnTo>
                  <a:lnTo>
                    <a:pt x="473880" y="627711"/>
                  </a:lnTo>
                  <a:lnTo>
                    <a:pt x="473755" y="626756"/>
                  </a:lnTo>
                  <a:lnTo>
                    <a:pt x="461060" y="626756"/>
                  </a:lnTo>
                  <a:lnTo>
                    <a:pt x="457990" y="623676"/>
                  </a:lnTo>
                  <a:close/>
                </a:path>
                <a:path w="673734" h="679450">
                  <a:moveTo>
                    <a:pt x="436475" y="629825"/>
                  </a:moveTo>
                  <a:lnTo>
                    <a:pt x="433394" y="629825"/>
                  </a:lnTo>
                  <a:lnTo>
                    <a:pt x="433404" y="635975"/>
                  </a:lnTo>
                  <a:lnTo>
                    <a:pt x="436475" y="639044"/>
                  </a:lnTo>
                  <a:lnTo>
                    <a:pt x="439545" y="639044"/>
                  </a:lnTo>
                  <a:lnTo>
                    <a:pt x="436475" y="632895"/>
                  </a:lnTo>
                  <a:lnTo>
                    <a:pt x="436475" y="629825"/>
                  </a:lnTo>
                  <a:close/>
                </a:path>
                <a:path w="673734" h="679450">
                  <a:moveTo>
                    <a:pt x="433394" y="635975"/>
                  </a:moveTo>
                  <a:lnTo>
                    <a:pt x="430323" y="635975"/>
                  </a:lnTo>
                  <a:lnTo>
                    <a:pt x="433394" y="637903"/>
                  </a:lnTo>
                  <a:lnTo>
                    <a:pt x="433394" y="635975"/>
                  </a:lnTo>
                  <a:close/>
                </a:path>
                <a:path w="673734" h="679450">
                  <a:moveTo>
                    <a:pt x="479505" y="632895"/>
                  </a:moveTo>
                  <a:lnTo>
                    <a:pt x="448768" y="632895"/>
                  </a:lnTo>
                  <a:lnTo>
                    <a:pt x="454577" y="635296"/>
                  </a:lnTo>
                  <a:lnTo>
                    <a:pt x="454909" y="636472"/>
                  </a:lnTo>
                  <a:lnTo>
                    <a:pt x="454909" y="635975"/>
                  </a:lnTo>
                  <a:lnTo>
                    <a:pt x="485646" y="635975"/>
                  </a:lnTo>
                  <a:lnTo>
                    <a:pt x="479505" y="632895"/>
                  </a:lnTo>
                  <a:close/>
                </a:path>
                <a:path w="673734" h="679450">
                  <a:moveTo>
                    <a:pt x="499477" y="623676"/>
                  </a:moveTo>
                  <a:lnTo>
                    <a:pt x="482576" y="623676"/>
                  </a:lnTo>
                  <a:lnTo>
                    <a:pt x="491798" y="629825"/>
                  </a:lnTo>
                  <a:lnTo>
                    <a:pt x="497939" y="632895"/>
                  </a:lnTo>
                  <a:lnTo>
                    <a:pt x="501020" y="632895"/>
                  </a:lnTo>
                  <a:lnTo>
                    <a:pt x="504091" y="629825"/>
                  </a:lnTo>
                  <a:lnTo>
                    <a:pt x="501020" y="626756"/>
                  </a:lnTo>
                  <a:lnTo>
                    <a:pt x="499477" y="623676"/>
                  </a:lnTo>
                  <a:close/>
                </a:path>
                <a:path w="673734" h="679450">
                  <a:moveTo>
                    <a:pt x="410727" y="600252"/>
                  </a:moveTo>
                  <a:lnTo>
                    <a:pt x="404725" y="600490"/>
                  </a:lnTo>
                  <a:lnTo>
                    <a:pt x="399586" y="602169"/>
                  </a:lnTo>
                  <a:lnTo>
                    <a:pt x="399586" y="605249"/>
                  </a:lnTo>
                  <a:lnTo>
                    <a:pt x="414949" y="605249"/>
                  </a:lnTo>
                  <a:lnTo>
                    <a:pt x="418030" y="608318"/>
                  </a:lnTo>
                  <a:lnTo>
                    <a:pt x="424171" y="617537"/>
                  </a:lnTo>
                  <a:lnTo>
                    <a:pt x="423856" y="621373"/>
                  </a:lnTo>
                  <a:lnTo>
                    <a:pt x="423789" y="627138"/>
                  </a:lnTo>
                  <a:lnTo>
                    <a:pt x="425471" y="630931"/>
                  </a:lnTo>
                  <a:lnTo>
                    <a:pt x="430323" y="629825"/>
                  </a:lnTo>
                  <a:lnTo>
                    <a:pt x="433394" y="623676"/>
                  </a:lnTo>
                  <a:lnTo>
                    <a:pt x="457990" y="623676"/>
                  </a:lnTo>
                  <a:lnTo>
                    <a:pt x="461060" y="620607"/>
                  </a:lnTo>
                  <a:lnTo>
                    <a:pt x="442616" y="620607"/>
                  </a:lnTo>
                  <a:lnTo>
                    <a:pt x="442616" y="611775"/>
                  </a:lnTo>
                  <a:lnTo>
                    <a:pt x="432242" y="611775"/>
                  </a:lnTo>
                  <a:lnTo>
                    <a:pt x="428352" y="610960"/>
                  </a:lnTo>
                  <a:lnTo>
                    <a:pt x="424171" y="605249"/>
                  </a:lnTo>
                  <a:lnTo>
                    <a:pt x="417304" y="601742"/>
                  </a:lnTo>
                  <a:lnTo>
                    <a:pt x="410727" y="600252"/>
                  </a:lnTo>
                  <a:close/>
                </a:path>
                <a:path w="673734" h="679450">
                  <a:moveTo>
                    <a:pt x="421101" y="623676"/>
                  </a:moveTo>
                  <a:lnTo>
                    <a:pt x="418030" y="626756"/>
                  </a:lnTo>
                  <a:lnTo>
                    <a:pt x="418030" y="629825"/>
                  </a:lnTo>
                  <a:lnTo>
                    <a:pt x="421101" y="629825"/>
                  </a:lnTo>
                  <a:lnTo>
                    <a:pt x="421101" y="623676"/>
                  </a:lnTo>
                  <a:close/>
                </a:path>
                <a:path w="673734" h="679450">
                  <a:moveTo>
                    <a:pt x="510622" y="608939"/>
                  </a:moveTo>
                  <a:lnTo>
                    <a:pt x="504091" y="611388"/>
                  </a:lnTo>
                  <a:lnTo>
                    <a:pt x="504091" y="614457"/>
                  </a:lnTo>
                  <a:lnTo>
                    <a:pt x="497174" y="618492"/>
                  </a:lnTo>
                  <a:lnTo>
                    <a:pt x="490257" y="621373"/>
                  </a:lnTo>
                  <a:lnTo>
                    <a:pt x="483341" y="623100"/>
                  </a:lnTo>
                  <a:lnTo>
                    <a:pt x="476424" y="623676"/>
                  </a:lnTo>
                  <a:lnTo>
                    <a:pt x="476424" y="626756"/>
                  </a:lnTo>
                  <a:lnTo>
                    <a:pt x="473353" y="629825"/>
                  </a:lnTo>
                  <a:lnTo>
                    <a:pt x="482576" y="629825"/>
                  </a:lnTo>
                  <a:lnTo>
                    <a:pt x="482576" y="623676"/>
                  </a:lnTo>
                  <a:lnTo>
                    <a:pt x="499477" y="623676"/>
                  </a:lnTo>
                  <a:lnTo>
                    <a:pt x="497939" y="620607"/>
                  </a:lnTo>
                  <a:lnTo>
                    <a:pt x="507161" y="620607"/>
                  </a:lnTo>
                  <a:lnTo>
                    <a:pt x="511005" y="617870"/>
                  </a:lnTo>
                  <a:lnTo>
                    <a:pt x="512543" y="612540"/>
                  </a:lnTo>
                  <a:lnTo>
                    <a:pt x="510622" y="608939"/>
                  </a:lnTo>
                  <a:close/>
                </a:path>
                <a:path w="673734" h="679450">
                  <a:moveTo>
                    <a:pt x="467202" y="620607"/>
                  </a:moveTo>
                  <a:lnTo>
                    <a:pt x="464131" y="626756"/>
                  </a:lnTo>
                  <a:lnTo>
                    <a:pt x="473755" y="626756"/>
                  </a:lnTo>
                  <a:lnTo>
                    <a:pt x="473353" y="623676"/>
                  </a:lnTo>
                  <a:lnTo>
                    <a:pt x="467202" y="620607"/>
                  </a:lnTo>
                  <a:close/>
                </a:path>
                <a:path w="673734" h="679450">
                  <a:moveTo>
                    <a:pt x="451838" y="614457"/>
                  </a:moveTo>
                  <a:lnTo>
                    <a:pt x="448768" y="620607"/>
                  </a:lnTo>
                  <a:lnTo>
                    <a:pt x="461060" y="620607"/>
                  </a:lnTo>
                  <a:lnTo>
                    <a:pt x="461060" y="617537"/>
                  </a:lnTo>
                  <a:lnTo>
                    <a:pt x="454909" y="617537"/>
                  </a:lnTo>
                  <a:lnTo>
                    <a:pt x="451838" y="614457"/>
                  </a:lnTo>
                  <a:close/>
                </a:path>
                <a:path w="673734" h="679450">
                  <a:moveTo>
                    <a:pt x="436708" y="610862"/>
                  </a:moveTo>
                  <a:lnTo>
                    <a:pt x="432242" y="611775"/>
                  </a:lnTo>
                  <a:lnTo>
                    <a:pt x="442616" y="611775"/>
                  </a:lnTo>
                  <a:lnTo>
                    <a:pt x="442616" y="611388"/>
                  </a:lnTo>
                  <a:lnTo>
                    <a:pt x="436708" y="610862"/>
                  </a:lnTo>
                  <a:close/>
                </a:path>
                <a:path w="673734" h="679450">
                  <a:moveTo>
                    <a:pt x="375000" y="617537"/>
                  </a:moveTo>
                  <a:lnTo>
                    <a:pt x="368848" y="623676"/>
                  </a:lnTo>
                  <a:lnTo>
                    <a:pt x="365778" y="623676"/>
                  </a:lnTo>
                  <a:lnTo>
                    <a:pt x="365778" y="629825"/>
                  </a:lnTo>
                  <a:lnTo>
                    <a:pt x="375000" y="629825"/>
                  </a:lnTo>
                  <a:lnTo>
                    <a:pt x="381141" y="626756"/>
                  </a:lnTo>
                  <a:lnTo>
                    <a:pt x="378070" y="620607"/>
                  </a:lnTo>
                  <a:lnTo>
                    <a:pt x="375000" y="617537"/>
                  </a:lnTo>
                  <a:close/>
                </a:path>
                <a:path w="673734" h="679450">
                  <a:moveTo>
                    <a:pt x="368848" y="605249"/>
                  </a:moveTo>
                  <a:lnTo>
                    <a:pt x="365778" y="605249"/>
                  </a:lnTo>
                  <a:lnTo>
                    <a:pt x="356555" y="608318"/>
                  </a:lnTo>
                  <a:lnTo>
                    <a:pt x="362697" y="614457"/>
                  </a:lnTo>
                  <a:lnTo>
                    <a:pt x="365778" y="620607"/>
                  </a:lnTo>
                  <a:lnTo>
                    <a:pt x="368843" y="617537"/>
                  </a:lnTo>
                  <a:lnTo>
                    <a:pt x="365778" y="617537"/>
                  </a:lnTo>
                  <a:lnTo>
                    <a:pt x="365778" y="614457"/>
                  </a:lnTo>
                  <a:lnTo>
                    <a:pt x="371919" y="608318"/>
                  </a:lnTo>
                  <a:lnTo>
                    <a:pt x="368848" y="605249"/>
                  </a:lnTo>
                  <a:close/>
                </a:path>
                <a:path w="673734" h="679450">
                  <a:moveTo>
                    <a:pt x="375000" y="605249"/>
                  </a:moveTo>
                  <a:lnTo>
                    <a:pt x="365778" y="617537"/>
                  </a:lnTo>
                  <a:lnTo>
                    <a:pt x="368843" y="617537"/>
                  </a:lnTo>
                  <a:lnTo>
                    <a:pt x="371919" y="614457"/>
                  </a:lnTo>
                  <a:lnTo>
                    <a:pt x="375000" y="614457"/>
                  </a:lnTo>
                  <a:lnTo>
                    <a:pt x="375000" y="605249"/>
                  </a:lnTo>
                  <a:close/>
                </a:path>
                <a:path w="673734" h="679450">
                  <a:moveTo>
                    <a:pt x="393434" y="571443"/>
                  </a:moveTo>
                  <a:lnTo>
                    <a:pt x="387293" y="574512"/>
                  </a:lnTo>
                  <a:lnTo>
                    <a:pt x="378070" y="574512"/>
                  </a:lnTo>
                  <a:lnTo>
                    <a:pt x="378070" y="577592"/>
                  </a:lnTo>
                  <a:lnTo>
                    <a:pt x="384212" y="583731"/>
                  </a:lnTo>
                  <a:lnTo>
                    <a:pt x="393434" y="571443"/>
                  </a:lnTo>
                  <a:close/>
                </a:path>
                <a:path w="673734" h="679450">
                  <a:moveTo>
                    <a:pt x="402656" y="568373"/>
                  </a:moveTo>
                  <a:lnTo>
                    <a:pt x="399586" y="568373"/>
                  </a:lnTo>
                  <a:lnTo>
                    <a:pt x="393434" y="574512"/>
                  </a:lnTo>
                  <a:lnTo>
                    <a:pt x="402656" y="574512"/>
                  </a:lnTo>
                  <a:lnTo>
                    <a:pt x="402656" y="568373"/>
                  </a:lnTo>
                  <a:close/>
                </a:path>
                <a:path w="673734" h="679450">
                  <a:moveTo>
                    <a:pt x="402656" y="565304"/>
                  </a:moveTo>
                  <a:lnTo>
                    <a:pt x="390363" y="565304"/>
                  </a:lnTo>
                  <a:lnTo>
                    <a:pt x="393434" y="571443"/>
                  </a:lnTo>
                  <a:lnTo>
                    <a:pt x="396515" y="568373"/>
                  </a:lnTo>
                  <a:lnTo>
                    <a:pt x="402656" y="568373"/>
                  </a:lnTo>
                  <a:lnTo>
                    <a:pt x="402656" y="565304"/>
                  </a:lnTo>
                  <a:close/>
                </a:path>
                <a:path w="673734" h="679450">
                  <a:moveTo>
                    <a:pt x="519465" y="588010"/>
                  </a:moveTo>
                  <a:lnTo>
                    <a:pt x="513313" y="593090"/>
                  </a:lnTo>
                  <a:lnTo>
                    <a:pt x="523495" y="599440"/>
                  </a:lnTo>
                  <a:lnTo>
                    <a:pt x="527911" y="599440"/>
                  </a:lnTo>
                  <a:lnTo>
                    <a:pt x="528870" y="595630"/>
                  </a:lnTo>
                  <a:lnTo>
                    <a:pt x="528676" y="593090"/>
                  </a:lnTo>
                  <a:lnTo>
                    <a:pt x="531757" y="590550"/>
                  </a:lnTo>
                  <a:lnTo>
                    <a:pt x="519465" y="590550"/>
                  </a:lnTo>
                  <a:lnTo>
                    <a:pt x="519465" y="588010"/>
                  </a:lnTo>
                  <a:close/>
                </a:path>
                <a:path w="673734" h="679450">
                  <a:moveTo>
                    <a:pt x="547121" y="590550"/>
                  </a:moveTo>
                  <a:lnTo>
                    <a:pt x="531757" y="590550"/>
                  </a:lnTo>
                  <a:lnTo>
                    <a:pt x="537899" y="599440"/>
                  </a:lnTo>
                  <a:lnTo>
                    <a:pt x="547121" y="596900"/>
                  </a:lnTo>
                  <a:lnTo>
                    <a:pt x="547121" y="590550"/>
                  </a:lnTo>
                  <a:close/>
                </a:path>
                <a:path w="673734" h="679450">
                  <a:moveTo>
                    <a:pt x="476424" y="581660"/>
                  </a:moveTo>
                  <a:lnTo>
                    <a:pt x="461060" y="581660"/>
                  </a:lnTo>
                  <a:lnTo>
                    <a:pt x="467202" y="590550"/>
                  </a:lnTo>
                  <a:lnTo>
                    <a:pt x="470283" y="593090"/>
                  </a:lnTo>
                  <a:lnTo>
                    <a:pt x="476424" y="593090"/>
                  </a:lnTo>
                  <a:lnTo>
                    <a:pt x="476424" y="581660"/>
                  </a:lnTo>
                  <a:close/>
                </a:path>
                <a:path w="673734" h="679450">
                  <a:moveTo>
                    <a:pt x="542461" y="585470"/>
                  </a:moveTo>
                  <a:lnTo>
                    <a:pt x="536747" y="585470"/>
                  </a:lnTo>
                  <a:lnTo>
                    <a:pt x="531609" y="586740"/>
                  </a:lnTo>
                  <a:lnTo>
                    <a:pt x="525606" y="590550"/>
                  </a:lnTo>
                  <a:lnTo>
                    <a:pt x="553273" y="590550"/>
                  </a:lnTo>
                  <a:lnTo>
                    <a:pt x="562495" y="593090"/>
                  </a:lnTo>
                  <a:lnTo>
                    <a:pt x="560734" y="588010"/>
                  </a:lnTo>
                  <a:lnTo>
                    <a:pt x="550192" y="588010"/>
                  </a:lnTo>
                  <a:lnTo>
                    <a:pt x="542461" y="585470"/>
                  </a:lnTo>
                  <a:close/>
                </a:path>
                <a:path w="673734" h="679450">
                  <a:moveTo>
                    <a:pt x="485651" y="581660"/>
                  </a:moveTo>
                  <a:lnTo>
                    <a:pt x="476424" y="581660"/>
                  </a:lnTo>
                  <a:lnTo>
                    <a:pt x="482576" y="590550"/>
                  </a:lnTo>
                  <a:lnTo>
                    <a:pt x="491798" y="590550"/>
                  </a:lnTo>
                  <a:lnTo>
                    <a:pt x="501020" y="588010"/>
                  </a:lnTo>
                  <a:lnTo>
                    <a:pt x="501020" y="584200"/>
                  </a:lnTo>
                  <a:lnTo>
                    <a:pt x="492760" y="582930"/>
                  </a:lnTo>
                  <a:lnTo>
                    <a:pt x="485651" y="581660"/>
                  </a:lnTo>
                  <a:close/>
                </a:path>
                <a:path w="673734" h="679450">
                  <a:moveTo>
                    <a:pt x="461060" y="581660"/>
                  </a:moveTo>
                  <a:lnTo>
                    <a:pt x="451838" y="581660"/>
                  </a:lnTo>
                  <a:lnTo>
                    <a:pt x="454909" y="584200"/>
                  </a:lnTo>
                  <a:lnTo>
                    <a:pt x="451838" y="584200"/>
                  </a:lnTo>
                  <a:lnTo>
                    <a:pt x="451838" y="588010"/>
                  </a:lnTo>
                  <a:lnTo>
                    <a:pt x="457990" y="588010"/>
                  </a:lnTo>
                  <a:lnTo>
                    <a:pt x="461060" y="581660"/>
                  </a:lnTo>
                  <a:close/>
                </a:path>
                <a:path w="673734" h="679450">
                  <a:moveTo>
                    <a:pt x="525606" y="577850"/>
                  </a:moveTo>
                  <a:lnTo>
                    <a:pt x="522535" y="581660"/>
                  </a:lnTo>
                  <a:lnTo>
                    <a:pt x="519465" y="588010"/>
                  </a:lnTo>
                  <a:lnTo>
                    <a:pt x="525606" y="588010"/>
                  </a:lnTo>
                  <a:lnTo>
                    <a:pt x="531757" y="584200"/>
                  </a:lnTo>
                  <a:lnTo>
                    <a:pt x="553273" y="584200"/>
                  </a:lnTo>
                  <a:lnTo>
                    <a:pt x="547121" y="581660"/>
                  </a:lnTo>
                  <a:lnTo>
                    <a:pt x="531757" y="581660"/>
                  </a:lnTo>
                  <a:lnTo>
                    <a:pt x="525606" y="577850"/>
                  </a:lnTo>
                  <a:close/>
                </a:path>
                <a:path w="673734" h="679450">
                  <a:moveTo>
                    <a:pt x="556343" y="577850"/>
                  </a:moveTo>
                  <a:lnTo>
                    <a:pt x="553273" y="584200"/>
                  </a:lnTo>
                  <a:lnTo>
                    <a:pt x="547121" y="584200"/>
                  </a:lnTo>
                  <a:lnTo>
                    <a:pt x="550192" y="588010"/>
                  </a:lnTo>
                  <a:lnTo>
                    <a:pt x="560734" y="588010"/>
                  </a:lnTo>
                  <a:lnTo>
                    <a:pt x="559414" y="584200"/>
                  </a:lnTo>
                  <a:lnTo>
                    <a:pt x="556343" y="577850"/>
                  </a:lnTo>
                  <a:close/>
                </a:path>
                <a:path w="673734" h="679450">
                  <a:moveTo>
                    <a:pt x="451357" y="542290"/>
                  </a:moveTo>
                  <a:lnTo>
                    <a:pt x="447228" y="543560"/>
                  </a:lnTo>
                  <a:lnTo>
                    <a:pt x="445405" y="546100"/>
                  </a:lnTo>
                  <a:lnTo>
                    <a:pt x="448768" y="553720"/>
                  </a:lnTo>
                  <a:lnTo>
                    <a:pt x="451838" y="562610"/>
                  </a:lnTo>
                  <a:lnTo>
                    <a:pt x="445687" y="562610"/>
                  </a:lnTo>
                  <a:lnTo>
                    <a:pt x="439545" y="566420"/>
                  </a:lnTo>
                  <a:lnTo>
                    <a:pt x="442616" y="568960"/>
                  </a:lnTo>
                  <a:lnTo>
                    <a:pt x="442616" y="575310"/>
                  </a:lnTo>
                  <a:lnTo>
                    <a:pt x="439545" y="577850"/>
                  </a:lnTo>
                  <a:lnTo>
                    <a:pt x="433394" y="577850"/>
                  </a:lnTo>
                  <a:lnTo>
                    <a:pt x="433394" y="581660"/>
                  </a:lnTo>
                  <a:lnTo>
                    <a:pt x="445687" y="584200"/>
                  </a:lnTo>
                  <a:lnTo>
                    <a:pt x="451838" y="584200"/>
                  </a:lnTo>
                  <a:lnTo>
                    <a:pt x="448768" y="581660"/>
                  </a:lnTo>
                  <a:lnTo>
                    <a:pt x="452464" y="579120"/>
                  </a:lnTo>
                  <a:lnTo>
                    <a:pt x="457601" y="577850"/>
                  </a:lnTo>
                  <a:lnTo>
                    <a:pt x="462162" y="576580"/>
                  </a:lnTo>
                  <a:lnTo>
                    <a:pt x="464131" y="571500"/>
                  </a:lnTo>
                  <a:lnTo>
                    <a:pt x="464131" y="568960"/>
                  </a:lnTo>
                  <a:lnTo>
                    <a:pt x="461060" y="568960"/>
                  </a:lnTo>
                  <a:lnTo>
                    <a:pt x="461060" y="560070"/>
                  </a:lnTo>
                  <a:lnTo>
                    <a:pt x="473353" y="560070"/>
                  </a:lnTo>
                  <a:lnTo>
                    <a:pt x="473353" y="556260"/>
                  </a:lnTo>
                  <a:lnTo>
                    <a:pt x="470283" y="553720"/>
                  </a:lnTo>
                  <a:lnTo>
                    <a:pt x="469560" y="548640"/>
                  </a:lnTo>
                  <a:lnTo>
                    <a:pt x="473738" y="547370"/>
                  </a:lnTo>
                  <a:lnTo>
                    <a:pt x="478494" y="544830"/>
                  </a:lnTo>
                  <a:lnTo>
                    <a:pt x="454909" y="544830"/>
                  </a:lnTo>
                  <a:lnTo>
                    <a:pt x="451357" y="542290"/>
                  </a:lnTo>
                  <a:close/>
                </a:path>
                <a:path w="673734" h="679450">
                  <a:moveTo>
                    <a:pt x="473353" y="571500"/>
                  </a:moveTo>
                  <a:lnTo>
                    <a:pt x="467202" y="581660"/>
                  </a:lnTo>
                  <a:lnTo>
                    <a:pt x="470283" y="581660"/>
                  </a:lnTo>
                  <a:lnTo>
                    <a:pt x="478543" y="579120"/>
                  </a:lnTo>
                  <a:lnTo>
                    <a:pt x="501020" y="579120"/>
                  </a:lnTo>
                  <a:lnTo>
                    <a:pt x="501020" y="577850"/>
                  </a:lnTo>
                  <a:lnTo>
                    <a:pt x="491798" y="577850"/>
                  </a:lnTo>
                  <a:lnTo>
                    <a:pt x="491798" y="575310"/>
                  </a:lnTo>
                  <a:lnTo>
                    <a:pt x="479505" y="575310"/>
                  </a:lnTo>
                  <a:lnTo>
                    <a:pt x="473353" y="571500"/>
                  </a:lnTo>
                  <a:close/>
                </a:path>
                <a:path w="673734" h="679450">
                  <a:moveTo>
                    <a:pt x="501020" y="579120"/>
                  </a:moveTo>
                  <a:lnTo>
                    <a:pt x="487954" y="579120"/>
                  </a:lnTo>
                  <a:lnTo>
                    <a:pt x="496214" y="580390"/>
                  </a:lnTo>
                  <a:lnTo>
                    <a:pt x="501020" y="581660"/>
                  </a:lnTo>
                  <a:lnTo>
                    <a:pt x="501020" y="579120"/>
                  </a:lnTo>
                  <a:close/>
                </a:path>
                <a:path w="673734" h="679450">
                  <a:moveTo>
                    <a:pt x="545152" y="576580"/>
                  </a:moveTo>
                  <a:lnTo>
                    <a:pt x="540591" y="576580"/>
                  </a:lnTo>
                  <a:lnTo>
                    <a:pt x="535453" y="579120"/>
                  </a:lnTo>
                  <a:lnTo>
                    <a:pt x="531757" y="581660"/>
                  </a:lnTo>
                  <a:lnTo>
                    <a:pt x="547121" y="581660"/>
                  </a:lnTo>
                  <a:lnTo>
                    <a:pt x="545152" y="576580"/>
                  </a:lnTo>
                  <a:close/>
                </a:path>
                <a:path w="673734" h="679450">
                  <a:moveTo>
                    <a:pt x="444458" y="547370"/>
                  </a:moveTo>
                  <a:lnTo>
                    <a:pt x="436475" y="547370"/>
                  </a:lnTo>
                  <a:lnTo>
                    <a:pt x="435465" y="554990"/>
                  </a:lnTo>
                  <a:lnTo>
                    <a:pt x="433015" y="562610"/>
                  </a:lnTo>
                  <a:lnTo>
                    <a:pt x="429989" y="568960"/>
                  </a:lnTo>
                  <a:lnTo>
                    <a:pt x="427252" y="575310"/>
                  </a:lnTo>
                  <a:lnTo>
                    <a:pt x="427252" y="577850"/>
                  </a:lnTo>
                  <a:lnTo>
                    <a:pt x="430323" y="577850"/>
                  </a:lnTo>
                  <a:lnTo>
                    <a:pt x="439545" y="575310"/>
                  </a:lnTo>
                  <a:lnTo>
                    <a:pt x="439545" y="568960"/>
                  </a:lnTo>
                  <a:lnTo>
                    <a:pt x="436475" y="568960"/>
                  </a:lnTo>
                  <a:lnTo>
                    <a:pt x="436475" y="562610"/>
                  </a:lnTo>
                  <a:lnTo>
                    <a:pt x="445687" y="562610"/>
                  </a:lnTo>
                  <a:lnTo>
                    <a:pt x="445687" y="553720"/>
                  </a:lnTo>
                  <a:lnTo>
                    <a:pt x="439545" y="553720"/>
                  </a:lnTo>
                  <a:lnTo>
                    <a:pt x="442616" y="551180"/>
                  </a:lnTo>
                  <a:lnTo>
                    <a:pt x="444458" y="547370"/>
                  </a:lnTo>
                  <a:close/>
                </a:path>
                <a:path w="673734" h="679450">
                  <a:moveTo>
                    <a:pt x="501020" y="571500"/>
                  </a:moveTo>
                  <a:lnTo>
                    <a:pt x="494868" y="575310"/>
                  </a:lnTo>
                  <a:lnTo>
                    <a:pt x="491798" y="577850"/>
                  </a:lnTo>
                  <a:lnTo>
                    <a:pt x="501020" y="577850"/>
                  </a:lnTo>
                  <a:lnTo>
                    <a:pt x="501020" y="571500"/>
                  </a:lnTo>
                  <a:close/>
                </a:path>
                <a:path w="673734" h="679450">
                  <a:moveTo>
                    <a:pt x="418030" y="566420"/>
                  </a:moveTo>
                  <a:lnTo>
                    <a:pt x="414949" y="568960"/>
                  </a:lnTo>
                  <a:lnTo>
                    <a:pt x="408808" y="568960"/>
                  </a:lnTo>
                  <a:lnTo>
                    <a:pt x="411879" y="575310"/>
                  </a:lnTo>
                  <a:lnTo>
                    <a:pt x="421101" y="575310"/>
                  </a:lnTo>
                  <a:lnTo>
                    <a:pt x="425495" y="571500"/>
                  </a:lnTo>
                  <a:lnTo>
                    <a:pt x="424171" y="571500"/>
                  </a:lnTo>
                  <a:lnTo>
                    <a:pt x="418030" y="566420"/>
                  </a:lnTo>
                  <a:close/>
                </a:path>
                <a:path w="673734" h="679450">
                  <a:moveTo>
                    <a:pt x="488727" y="568960"/>
                  </a:moveTo>
                  <a:lnTo>
                    <a:pt x="482576" y="575310"/>
                  </a:lnTo>
                  <a:lnTo>
                    <a:pt x="491798" y="575310"/>
                  </a:lnTo>
                  <a:lnTo>
                    <a:pt x="491798" y="571500"/>
                  </a:lnTo>
                  <a:lnTo>
                    <a:pt x="488727" y="568960"/>
                  </a:lnTo>
                  <a:close/>
                </a:path>
                <a:path w="673734" h="679450">
                  <a:moveTo>
                    <a:pt x="424171" y="547370"/>
                  </a:moveTo>
                  <a:lnTo>
                    <a:pt x="418030" y="556260"/>
                  </a:lnTo>
                  <a:lnTo>
                    <a:pt x="424171" y="562610"/>
                  </a:lnTo>
                  <a:lnTo>
                    <a:pt x="424171" y="571500"/>
                  </a:lnTo>
                  <a:lnTo>
                    <a:pt x="425495" y="571500"/>
                  </a:lnTo>
                  <a:lnTo>
                    <a:pt x="426960" y="570230"/>
                  </a:lnTo>
                  <a:lnTo>
                    <a:pt x="431091" y="563880"/>
                  </a:lnTo>
                  <a:lnTo>
                    <a:pt x="434070" y="554990"/>
                  </a:lnTo>
                  <a:lnTo>
                    <a:pt x="434470" y="553720"/>
                  </a:lnTo>
                  <a:lnTo>
                    <a:pt x="427252" y="553720"/>
                  </a:lnTo>
                  <a:lnTo>
                    <a:pt x="424171" y="547370"/>
                  </a:lnTo>
                  <a:close/>
                </a:path>
                <a:path w="673734" h="679450">
                  <a:moveTo>
                    <a:pt x="513313" y="523240"/>
                  </a:moveTo>
                  <a:lnTo>
                    <a:pt x="510242" y="525780"/>
                  </a:lnTo>
                  <a:lnTo>
                    <a:pt x="510242" y="529590"/>
                  </a:lnTo>
                  <a:lnTo>
                    <a:pt x="504091" y="529590"/>
                  </a:lnTo>
                  <a:lnTo>
                    <a:pt x="507161" y="532130"/>
                  </a:lnTo>
                  <a:lnTo>
                    <a:pt x="510242" y="532130"/>
                  </a:lnTo>
                  <a:lnTo>
                    <a:pt x="508032" y="541020"/>
                  </a:lnTo>
                  <a:lnTo>
                    <a:pt x="499483" y="546100"/>
                  </a:lnTo>
                  <a:lnTo>
                    <a:pt x="488630" y="551180"/>
                  </a:lnTo>
                  <a:lnTo>
                    <a:pt x="479505" y="556260"/>
                  </a:lnTo>
                  <a:lnTo>
                    <a:pt x="473353" y="556260"/>
                  </a:lnTo>
                  <a:lnTo>
                    <a:pt x="479505" y="560070"/>
                  </a:lnTo>
                  <a:lnTo>
                    <a:pt x="476424" y="562610"/>
                  </a:lnTo>
                  <a:lnTo>
                    <a:pt x="470283" y="566420"/>
                  </a:lnTo>
                  <a:lnTo>
                    <a:pt x="464131" y="566420"/>
                  </a:lnTo>
                  <a:lnTo>
                    <a:pt x="464131" y="568960"/>
                  </a:lnTo>
                  <a:lnTo>
                    <a:pt x="467202" y="568960"/>
                  </a:lnTo>
                  <a:lnTo>
                    <a:pt x="467202" y="571500"/>
                  </a:lnTo>
                  <a:lnTo>
                    <a:pt x="474166" y="567690"/>
                  </a:lnTo>
                  <a:lnTo>
                    <a:pt x="481419" y="563880"/>
                  </a:lnTo>
                  <a:lnTo>
                    <a:pt x="489247" y="562610"/>
                  </a:lnTo>
                  <a:lnTo>
                    <a:pt x="479505" y="562610"/>
                  </a:lnTo>
                  <a:lnTo>
                    <a:pt x="488293" y="557530"/>
                  </a:lnTo>
                  <a:lnTo>
                    <a:pt x="496793" y="553720"/>
                  </a:lnTo>
                  <a:lnTo>
                    <a:pt x="505868" y="552450"/>
                  </a:lnTo>
                  <a:lnTo>
                    <a:pt x="525606" y="552450"/>
                  </a:lnTo>
                  <a:lnTo>
                    <a:pt x="520612" y="551180"/>
                  </a:lnTo>
                  <a:lnTo>
                    <a:pt x="510242" y="551180"/>
                  </a:lnTo>
                  <a:lnTo>
                    <a:pt x="525606" y="544830"/>
                  </a:lnTo>
                  <a:lnTo>
                    <a:pt x="507161" y="544830"/>
                  </a:lnTo>
                  <a:lnTo>
                    <a:pt x="513313" y="541020"/>
                  </a:lnTo>
                  <a:lnTo>
                    <a:pt x="513313" y="523240"/>
                  </a:lnTo>
                  <a:close/>
                </a:path>
                <a:path w="673734" h="679450">
                  <a:moveTo>
                    <a:pt x="504091" y="560070"/>
                  </a:moveTo>
                  <a:lnTo>
                    <a:pt x="501020" y="560070"/>
                  </a:lnTo>
                  <a:lnTo>
                    <a:pt x="501020" y="562610"/>
                  </a:lnTo>
                  <a:lnTo>
                    <a:pt x="497939" y="562610"/>
                  </a:lnTo>
                  <a:lnTo>
                    <a:pt x="497939" y="568960"/>
                  </a:lnTo>
                  <a:lnTo>
                    <a:pt x="504091" y="568960"/>
                  </a:lnTo>
                  <a:lnTo>
                    <a:pt x="504091" y="560070"/>
                  </a:lnTo>
                  <a:close/>
                </a:path>
                <a:path w="673734" h="679450">
                  <a:moveTo>
                    <a:pt x="508508" y="562610"/>
                  </a:moveTo>
                  <a:lnTo>
                    <a:pt x="504091" y="568960"/>
                  </a:lnTo>
                  <a:lnTo>
                    <a:pt x="510242" y="568960"/>
                  </a:lnTo>
                  <a:lnTo>
                    <a:pt x="516194" y="566420"/>
                  </a:lnTo>
                  <a:lnTo>
                    <a:pt x="514079" y="563880"/>
                  </a:lnTo>
                  <a:lnTo>
                    <a:pt x="508508" y="562610"/>
                  </a:lnTo>
                  <a:close/>
                </a:path>
                <a:path w="673734" h="679450">
                  <a:moveTo>
                    <a:pt x="556343" y="560070"/>
                  </a:moveTo>
                  <a:lnTo>
                    <a:pt x="544050" y="560070"/>
                  </a:lnTo>
                  <a:lnTo>
                    <a:pt x="553273" y="568960"/>
                  </a:lnTo>
                  <a:lnTo>
                    <a:pt x="553273" y="562610"/>
                  </a:lnTo>
                  <a:lnTo>
                    <a:pt x="556343" y="560070"/>
                  </a:lnTo>
                  <a:close/>
                </a:path>
                <a:path w="673734" h="679450">
                  <a:moveTo>
                    <a:pt x="587371" y="560070"/>
                  </a:moveTo>
                  <a:lnTo>
                    <a:pt x="556343" y="560070"/>
                  </a:lnTo>
                  <a:lnTo>
                    <a:pt x="562495" y="562610"/>
                  </a:lnTo>
                  <a:lnTo>
                    <a:pt x="559414" y="568960"/>
                  </a:lnTo>
                  <a:lnTo>
                    <a:pt x="574788" y="568960"/>
                  </a:lnTo>
                  <a:lnTo>
                    <a:pt x="574788" y="562610"/>
                  </a:lnTo>
                  <a:lnTo>
                    <a:pt x="586153" y="562610"/>
                  </a:lnTo>
                  <a:lnTo>
                    <a:pt x="587371" y="560070"/>
                  </a:lnTo>
                  <a:close/>
                </a:path>
                <a:path w="673734" h="679450">
                  <a:moveTo>
                    <a:pt x="473353" y="560070"/>
                  </a:moveTo>
                  <a:lnTo>
                    <a:pt x="461060" y="560070"/>
                  </a:lnTo>
                  <a:lnTo>
                    <a:pt x="467202" y="566420"/>
                  </a:lnTo>
                  <a:lnTo>
                    <a:pt x="473353" y="560070"/>
                  </a:lnTo>
                  <a:close/>
                </a:path>
                <a:path w="673734" h="679450">
                  <a:moveTo>
                    <a:pt x="586153" y="562610"/>
                  </a:moveTo>
                  <a:lnTo>
                    <a:pt x="577858" y="562610"/>
                  </a:lnTo>
                  <a:lnTo>
                    <a:pt x="581412" y="563880"/>
                  </a:lnTo>
                  <a:lnTo>
                    <a:pt x="585544" y="563880"/>
                  </a:lnTo>
                  <a:lnTo>
                    <a:pt x="586153" y="562610"/>
                  </a:lnTo>
                  <a:close/>
                </a:path>
                <a:path w="673734" h="679450">
                  <a:moveTo>
                    <a:pt x="491798" y="560070"/>
                  </a:moveTo>
                  <a:lnTo>
                    <a:pt x="485646" y="562610"/>
                  </a:lnTo>
                  <a:lnTo>
                    <a:pt x="501020" y="562610"/>
                  </a:lnTo>
                  <a:lnTo>
                    <a:pt x="491798" y="560070"/>
                  </a:lnTo>
                  <a:close/>
                </a:path>
                <a:path w="673734" h="679450">
                  <a:moveTo>
                    <a:pt x="540980" y="547370"/>
                  </a:moveTo>
                  <a:lnTo>
                    <a:pt x="537899" y="547370"/>
                  </a:lnTo>
                  <a:lnTo>
                    <a:pt x="530600" y="552450"/>
                  </a:lnTo>
                  <a:lnTo>
                    <a:pt x="505868" y="552450"/>
                  </a:lnTo>
                  <a:lnTo>
                    <a:pt x="516384" y="553720"/>
                  </a:lnTo>
                  <a:lnTo>
                    <a:pt x="525606" y="556260"/>
                  </a:lnTo>
                  <a:lnTo>
                    <a:pt x="525606" y="562610"/>
                  </a:lnTo>
                  <a:lnTo>
                    <a:pt x="540980" y="562610"/>
                  </a:lnTo>
                  <a:lnTo>
                    <a:pt x="537899" y="560070"/>
                  </a:lnTo>
                  <a:lnTo>
                    <a:pt x="587371" y="560070"/>
                  </a:lnTo>
                  <a:lnTo>
                    <a:pt x="584010" y="556260"/>
                  </a:lnTo>
                  <a:lnTo>
                    <a:pt x="588716" y="553720"/>
                  </a:lnTo>
                  <a:lnTo>
                    <a:pt x="588939" y="551180"/>
                  </a:lnTo>
                  <a:lnTo>
                    <a:pt x="540980" y="551180"/>
                  </a:lnTo>
                  <a:lnTo>
                    <a:pt x="540980" y="547370"/>
                  </a:lnTo>
                  <a:close/>
                </a:path>
                <a:path w="673734" h="679450">
                  <a:moveTo>
                    <a:pt x="436475" y="538480"/>
                  </a:moveTo>
                  <a:lnTo>
                    <a:pt x="433394" y="544830"/>
                  </a:lnTo>
                  <a:lnTo>
                    <a:pt x="430323" y="553720"/>
                  </a:lnTo>
                  <a:lnTo>
                    <a:pt x="434470" y="553720"/>
                  </a:lnTo>
                  <a:lnTo>
                    <a:pt x="436475" y="547370"/>
                  </a:lnTo>
                  <a:lnTo>
                    <a:pt x="444458" y="547370"/>
                  </a:lnTo>
                  <a:lnTo>
                    <a:pt x="445687" y="544830"/>
                  </a:lnTo>
                  <a:lnTo>
                    <a:pt x="442002" y="541020"/>
                  </a:lnTo>
                  <a:lnTo>
                    <a:pt x="436475" y="541020"/>
                  </a:lnTo>
                  <a:lnTo>
                    <a:pt x="436475" y="538480"/>
                  </a:lnTo>
                  <a:close/>
                </a:path>
                <a:path w="673734" h="679450">
                  <a:moveTo>
                    <a:pt x="445687" y="551180"/>
                  </a:moveTo>
                  <a:lnTo>
                    <a:pt x="442616" y="553720"/>
                  </a:lnTo>
                  <a:lnTo>
                    <a:pt x="445687" y="553720"/>
                  </a:lnTo>
                  <a:lnTo>
                    <a:pt x="445687" y="551180"/>
                  </a:lnTo>
                  <a:close/>
                </a:path>
                <a:path w="673734" h="679450">
                  <a:moveTo>
                    <a:pt x="553511" y="544830"/>
                  </a:moveTo>
                  <a:lnTo>
                    <a:pt x="549813" y="546100"/>
                  </a:lnTo>
                  <a:lnTo>
                    <a:pt x="545539" y="548640"/>
                  </a:lnTo>
                  <a:lnTo>
                    <a:pt x="540980" y="551180"/>
                  </a:lnTo>
                  <a:lnTo>
                    <a:pt x="556343" y="551180"/>
                  </a:lnTo>
                  <a:lnTo>
                    <a:pt x="553511" y="544830"/>
                  </a:lnTo>
                  <a:close/>
                </a:path>
                <a:path w="673734" h="679450">
                  <a:moveTo>
                    <a:pt x="574788" y="544830"/>
                  </a:moveTo>
                  <a:lnTo>
                    <a:pt x="567585" y="544830"/>
                  </a:lnTo>
                  <a:lnTo>
                    <a:pt x="564030" y="548640"/>
                  </a:lnTo>
                  <a:lnTo>
                    <a:pt x="560476" y="551180"/>
                  </a:lnTo>
                  <a:lnTo>
                    <a:pt x="574788" y="551180"/>
                  </a:lnTo>
                  <a:lnTo>
                    <a:pt x="574788" y="544830"/>
                  </a:lnTo>
                  <a:close/>
                </a:path>
                <a:path w="673734" h="679450">
                  <a:moveTo>
                    <a:pt x="586598" y="542290"/>
                  </a:moveTo>
                  <a:lnTo>
                    <a:pt x="580929" y="547370"/>
                  </a:lnTo>
                  <a:lnTo>
                    <a:pt x="574788" y="551180"/>
                  </a:lnTo>
                  <a:lnTo>
                    <a:pt x="588939" y="551180"/>
                  </a:lnTo>
                  <a:lnTo>
                    <a:pt x="589386" y="546100"/>
                  </a:lnTo>
                  <a:lnTo>
                    <a:pt x="586598" y="542290"/>
                  </a:lnTo>
                  <a:close/>
                </a:path>
                <a:path w="673734" h="679450">
                  <a:moveTo>
                    <a:pt x="474557" y="514350"/>
                  </a:moveTo>
                  <a:lnTo>
                    <a:pt x="472202" y="516890"/>
                  </a:lnTo>
                  <a:lnTo>
                    <a:pt x="470422" y="520700"/>
                  </a:lnTo>
                  <a:lnTo>
                    <a:pt x="467202" y="525780"/>
                  </a:lnTo>
                  <a:lnTo>
                    <a:pt x="458369" y="527050"/>
                  </a:lnTo>
                  <a:lnTo>
                    <a:pt x="456449" y="532130"/>
                  </a:lnTo>
                  <a:lnTo>
                    <a:pt x="456832" y="538480"/>
                  </a:lnTo>
                  <a:lnTo>
                    <a:pt x="454909" y="544830"/>
                  </a:lnTo>
                  <a:lnTo>
                    <a:pt x="478494" y="544830"/>
                  </a:lnTo>
                  <a:lnTo>
                    <a:pt x="479505" y="538480"/>
                  </a:lnTo>
                  <a:lnTo>
                    <a:pt x="476424" y="538480"/>
                  </a:lnTo>
                  <a:lnTo>
                    <a:pt x="473353" y="534670"/>
                  </a:lnTo>
                  <a:lnTo>
                    <a:pt x="476043" y="532130"/>
                  </a:lnTo>
                  <a:lnTo>
                    <a:pt x="481039" y="529590"/>
                  </a:lnTo>
                  <a:lnTo>
                    <a:pt x="483730" y="525780"/>
                  </a:lnTo>
                  <a:lnTo>
                    <a:pt x="479505" y="516890"/>
                  </a:lnTo>
                  <a:lnTo>
                    <a:pt x="474557" y="514350"/>
                  </a:lnTo>
                  <a:close/>
                </a:path>
                <a:path w="673734" h="679450">
                  <a:moveTo>
                    <a:pt x="519465" y="525780"/>
                  </a:moveTo>
                  <a:lnTo>
                    <a:pt x="516384" y="525780"/>
                  </a:lnTo>
                  <a:lnTo>
                    <a:pt x="517105" y="530860"/>
                  </a:lnTo>
                  <a:lnTo>
                    <a:pt x="517538" y="535940"/>
                  </a:lnTo>
                  <a:lnTo>
                    <a:pt x="515088" y="541020"/>
                  </a:lnTo>
                  <a:lnTo>
                    <a:pt x="507161" y="544830"/>
                  </a:lnTo>
                  <a:lnTo>
                    <a:pt x="528676" y="544830"/>
                  </a:lnTo>
                  <a:lnTo>
                    <a:pt x="533405" y="541020"/>
                  </a:lnTo>
                  <a:lnTo>
                    <a:pt x="519465" y="541020"/>
                  </a:lnTo>
                  <a:lnTo>
                    <a:pt x="528676" y="532130"/>
                  </a:lnTo>
                  <a:lnTo>
                    <a:pt x="522535" y="532130"/>
                  </a:lnTo>
                  <a:lnTo>
                    <a:pt x="522535" y="529590"/>
                  </a:lnTo>
                  <a:lnTo>
                    <a:pt x="519465" y="529590"/>
                  </a:lnTo>
                  <a:lnTo>
                    <a:pt x="519465" y="525780"/>
                  </a:lnTo>
                  <a:close/>
                </a:path>
                <a:path w="673734" h="679450">
                  <a:moveTo>
                    <a:pt x="439545" y="538480"/>
                  </a:moveTo>
                  <a:lnTo>
                    <a:pt x="436475" y="541020"/>
                  </a:lnTo>
                  <a:lnTo>
                    <a:pt x="442002" y="541020"/>
                  </a:lnTo>
                  <a:lnTo>
                    <a:pt x="439545" y="538480"/>
                  </a:lnTo>
                  <a:close/>
                </a:path>
                <a:path w="673734" h="679450">
                  <a:moveTo>
                    <a:pt x="584010" y="513080"/>
                  </a:moveTo>
                  <a:lnTo>
                    <a:pt x="584010" y="516890"/>
                  </a:lnTo>
                  <a:lnTo>
                    <a:pt x="573345" y="524510"/>
                  </a:lnTo>
                  <a:lnTo>
                    <a:pt x="563257" y="527050"/>
                  </a:lnTo>
                  <a:lnTo>
                    <a:pt x="552018" y="528320"/>
                  </a:lnTo>
                  <a:lnTo>
                    <a:pt x="537899" y="529590"/>
                  </a:lnTo>
                  <a:lnTo>
                    <a:pt x="531757" y="532130"/>
                  </a:lnTo>
                  <a:lnTo>
                    <a:pt x="528676" y="541020"/>
                  </a:lnTo>
                  <a:lnTo>
                    <a:pt x="533405" y="541020"/>
                  </a:lnTo>
                  <a:lnTo>
                    <a:pt x="536557" y="538480"/>
                  </a:lnTo>
                  <a:lnTo>
                    <a:pt x="543283" y="534670"/>
                  </a:lnTo>
                  <a:lnTo>
                    <a:pt x="551160" y="532130"/>
                  </a:lnTo>
                  <a:lnTo>
                    <a:pt x="572241" y="532130"/>
                  </a:lnTo>
                  <a:lnTo>
                    <a:pt x="575938" y="529590"/>
                  </a:lnTo>
                  <a:lnTo>
                    <a:pt x="576755" y="525780"/>
                  </a:lnTo>
                  <a:lnTo>
                    <a:pt x="577858" y="523240"/>
                  </a:lnTo>
                  <a:lnTo>
                    <a:pt x="594647" y="523240"/>
                  </a:lnTo>
                  <a:lnTo>
                    <a:pt x="596303" y="519430"/>
                  </a:lnTo>
                  <a:lnTo>
                    <a:pt x="611666" y="519430"/>
                  </a:lnTo>
                  <a:lnTo>
                    <a:pt x="617503" y="515620"/>
                  </a:lnTo>
                  <a:lnTo>
                    <a:pt x="596687" y="515620"/>
                  </a:lnTo>
                  <a:lnTo>
                    <a:pt x="589627" y="514350"/>
                  </a:lnTo>
                  <a:lnTo>
                    <a:pt x="584010" y="513080"/>
                  </a:lnTo>
                  <a:close/>
                </a:path>
                <a:path w="673734" h="679450">
                  <a:moveTo>
                    <a:pt x="528676" y="525780"/>
                  </a:moveTo>
                  <a:lnTo>
                    <a:pt x="522535" y="525780"/>
                  </a:lnTo>
                  <a:lnTo>
                    <a:pt x="522535" y="532130"/>
                  </a:lnTo>
                  <a:lnTo>
                    <a:pt x="528676" y="532130"/>
                  </a:lnTo>
                  <a:lnTo>
                    <a:pt x="528676" y="525780"/>
                  </a:lnTo>
                  <a:close/>
                </a:path>
                <a:path w="673734" h="679450">
                  <a:moveTo>
                    <a:pt x="617818" y="519430"/>
                  </a:moveTo>
                  <a:lnTo>
                    <a:pt x="602455" y="519430"/>
                  </a:lnTo>
                  <a:lnTo>
                    <a:pt x="602455" y="529590"/>
                  </a:lnTo>
                  <a:lnTo>
                    <a:pt x="614747" y="523240"/>
                  </a:lnTo>
                  <a:lnTo>
                    <a:pt x="617818" y="519430"/>
                  </a:lnTo>
                  <a:close/>
                </a:path>
                <a:path w="673734" h="679450">
                  <a:moveTo>
                    <a:pt x="594647" y="523240"/>
                  </a:moveTo>
                  <a:lnTo>
                    <a:pt x="577858" y="523240"/>
                  </a:lnTo>
                  <a:lnTo>
                    <a:pt x="582904" y="524510"/>
                  </a:lnTo>
                  <a:lnTo>
                    <a:pt x="588236" y="527050"/>
                  </a:lnTo>
                  <a:lnTo>
                    <a:pt x="592991" y="527050"/>
                  </a:lnTo>
                  <a:lnTo>
                    <a:pt x="594647" y="523240"/>
                  </a:lnTo>
                  <a:close/>
                </a:path>
                <a:path w="673734" h="679450">
                  <a:moveTo>
                    <a:pt x="507116" y="511810"/>
                  </a:moveTo>
                  <a:lnTo>
                    <a:pt x="502937" y="511810"/>
                  </a:lnTo>
                  <a:lnTo>
                    <a:pt x="501640" y="518160"/>
                  </a:lnTo>
                  <a:lnTo>
                    <a:pt x="504091" y="525780"/>
                  </a:lnTo>
                  <a:lnTo>
                    <a:pt x="510242" y="525780"/>
                  </a:lnTo>
                  <a:lnTo>
                    <a:pt x="513313" y="523240"/>
                  </a:lnTo>
                  <a:lnTo>
                    <a:pt x="513313" y="516890"/>
                  </a:lnTo>
                  <a:lnTo>
                    <a:pt x="507116" y="511810"/>
                  </a:lnTo>
                  <a:close/>
                </a:path>
                <a:path w="673734" h="679450">
                  <a:moveTo>
                    <a:pt x="620314" y="510540"/>
                  </a:moveTo>
                  <a:lnTo>
                    <a:pt x="611666" y="510540"/>
                  </a:lnTo>
                  <a:lnTo>
                    <a:pt x="604322" y="515620"/>
                  </a:lnTo>
                  <a:lnTo>
                    <a:pt x="617503" y="515620"/>
                  </a:lnTo>
                  <a:lnTo>
                    <a:pt x="619449" y="514350"/>
                  </a:lnTo>
                  <a:lnTo>
                    <a:pt x="620314" y="510540"/>
                  </a:lnTo>
                  <a:close/>
                </a:path>
                <a:path w="673734" h="679450">
                  <a:moveTo>
                    <a:pt x="593392" y="512616"/>
                  </a:moveTo>
                  <a:lnTo>
                    <a:pt x="593232" y="513080"/>
                  </a:lnTo>
                  <a:lnTo>
                    <a:pt x="593921" y="512700"/>
                  </a:lnTo>
                  <a:lnTo>
                    <a:pt x="593392" y="512616"/>
                  </a:lnTo>
                  <a:close/>
                </a:path>
                <a:path w="673734" h="679450">
                  <a:moveTo>
                    <a:pt x="605525" y="497840"/>
                  </a:moveTo>
                  <a:lnTo>
                    <a:pt x="602455" y="508000"/>
                  </a:lnTo>
                  <a:lnTo>
                    <a:pt x="593921" y="512700"/>
                  </a:lnTo>
                  <a:lnTo>
                    <a:pt x="596302" y="513080"/>
                  </a:lnTo>
                  <a:lnTo>
                    <a:pt x="604274" y="513080"/>
                  </a:lnTo>
                  <a:lnTo>
                    <a:pt x="611666" y="510540"/>
                  </a:lnTo>
                  <a:lnTo>
                    <a:pt x="620314" y="510540"/>
                  </a:lnTo>
                  <a:lnTo>
                    <a:pt x="620890" y="508000"/>
                  </a:lnTo>
                  <a:lnTo>
                    <a:pt x="611666" y="508000"/>
                  </a:lnTo>
                  <a:lnTo>
                    <a:pt x="611666" y="504190"/>
                  </a:lnTo>
                  <a:lnTo>
                    <a:pt x="605525" y="497840"/>
                  </a:lnTo>
                  <a:close/>
                </a:path>
                <a:path w="673734" h="679450">
                  <a:moveTo>
                    <a:pt x="593232" y="501650"/>
                  </a:moveTo>
                  <a:lnTo>
                    <a:pt x="587081" y="501650"/>
                  </a:lnTo>
                  <a:lnTo>
                    <a:pt x="584010" y="504190"/>
                  </a:lnTo>
                  <a:lnTo>
                    <a:pt x="580929" y="510540"/>
                  </a:lnTo>
                  <a:lnTo>
                    <a:pt x="588327" y="511810"/>
                  </a:lnTo>
                  <a:lnTo>
                    <a:pt x="593392" y="512616"/>
                  </a:lnTo>
                  <a:lnTo>
                    <a:pt x="596303" y="504190"/>
                  </a:lnTo>
                  <a:lnTo>
                    <a:pt x="593232" y="501650"/>
                  </a:lnTo>
                  <a:close/>
                </a:path>
                <a:path w="673734" h="679450">
                  <a:moveTo>
                    <a:pt x="617719" y="504190"/>
                  </a:moveTo>
                  <a:lnTo>
                    <a:pt x="611666" y="508000"/>
                  </a:lnTo>
                  <a:lnTo>
                    <a:pt x="620890" y="508000"/>
                  </a:lnTo>
                  <a:lnTo>
                    <a:pt x="617719" y="504190"/>
                  </a:lnTo>
                  <a:close/>
                </a:path>
                <a:path w="673734" h="679450">
                  <a:moveTo>
                    <a:pt x="621138" y="483114"/>
                  </a:moveTo>
                  <a:lnTo>
                    <a:pt x="619260" y="485140"/>
                  </a:lnTo>
                  <a:lnTo>
                    <a:pt x="614764" y="488902"/>
                  </a:lnTo>
                  <a:lnTo>
                    <a:pt x="611672" y="491490"/>
                  </a:lnTo>
                  <a:lnTo>
                    <a:pt x="604083" y="499110"/>
                  </a:lnTo>
                  <a:lnTo>
                    <a:pt x="599374" y="501650"/>
                  </a:lnTo>
                  <a:lnTo>
                    <a:pt x="599374" y="504190"/>
                  </a:lnTo>
                  <a:lnTo>
                    <a:pt x="602455" y="501650"/>
                  </a:lnTo>
                  <a:lnTo>
                    <a:pt x="604374" y="501650"/>
                  </a:lnTo>
                  <a:lnTo>
                    <a:pt x="605525" y="497840"/>
                  </a:lnTo>
                  <a:lnTo>
                    <a:pt x="620950" y="497840"/>
                  </a:lnTo>
                  <a:lnTo>
                    <a:pt x="624590" y="494030"/>
                  </a:lnTo>
                  <a:lnTo>
                    <a:pt x="623970" y="488950"/>
                  </a:lnTo>
                  <a:lnTo>
                    <a:pt x="621138" y="483114"/>
                  </a:lnTo>
                  <a:close/>
                </a:path>
                <a:path w="673734" h="679450">
                  <a:moveTo>
                    <a:pt x="608596" y="473710"/>
                  </a:moveTo>
                  <a:lnTo>
                    <a:pt x="602455" y="480060"/>
                  </a:lnTo>
                  <a:lnTo>
                    <a:pt x="602455" y="482600"/>
                  </a:lnTo>
                  <a:lnTo>
                    <a:pt x="599374" y="488950"/>
                  </a:lnTo>
                  <a:lnTo>
                    <a:pt x="596303" y="492760"/>
                  </a:lnTo>
                  <a:lnTo>
                    <a:pt x="587081" y="497840"/>
                  </a:lnTo>
                  <a:lnTo>
                    <a:pt x="587081" y="501650"/>
                  </a:lnTo>
                  <a:lnTo>
                    <a:pt x="591786" y="500380"/>
                  </a:lnTo>
                  <a:lnTo>
                    <a:pt x="606961" y="492760"/>
                  </a:lnTo>
                  <a:lnTo>
                    <a:pt x="611666" y="488950"/>
                  </a:lnTo>
                  <a:lnTo>
                    <a:pt x="614707" y="488950"/>
                  </a:lnTo>
                  <a:lnTo>
                    <a:pt x="617818" y="480060"/>
                  </a:lnTo>
                  <a:lnTo>
                    <a:pt x="611666" y="480060"/>
                  </a:lnTo>
                  <a:lnTo>
                    <a:pt x="614747" y="476250"/>
                  </a:lnTo>
                  <a:lnTo>
                    <a:pt x="608596" y="473710"/>
                  </a:lnTo>
                  <a:close/>
                </a:path>
                <a:path w="673734" h="679450">
                  <a:moveTo>
                    <a:pt x="620950" y="497840"/>
                  </a:moveTo>
                  <a:lnTo>
                    <a:pt x="605525" y="497840"/>
                  </a:lnTo>
                  <a:lnTo>
                    <a:pt x="609210" y="501650"/>
                  </a:lnTo>
                  <a:lnTo>
                    <a:pt x="613157" y="501650"/>
                  </a:lnTo>
                  <a:lnTo>
                    <a:pt x="619737" y="499110"/>
                  </a:lnTo>
                  <a:lnTo>
                    <a:pt x="620950" y="497840"/>
                  </a:lnTo>
                  <a:close/>
                </a:path>
                <a:path w="673734" h="679450">
                  <a:moveTo>
                    <a:pt x="568636" y="476250"/>
                  </a:moveTo>
                  <a:lnTo>
                    <a:pt x="562495" y="488950"/>
                  </a:lnTo>
                  <a:lnTo>
                    <a:pt x="556343" y="495300"/>
                  </a:lnTo>
                  <a:lnTo>
                    <a:pt x="556343" y="497840"/>
                  </a:lnTo>
                  <a:lnTo>
                    <a:pt x="562495" y="495300"/>
                  </a:lnTo>
                  <a:lnTo>
                    <a:pt x="571712" y="487680"/>
                  </a:lnTo>
                  <a:lnTo>
                    <a:pt x="576321" y="481330"/>
                  </a:lnTo>
                  <a:lnTo>
                    <a:pt x="577473" y="480060"/>
                  </a:lnTo>
                  <a:lnTo>
                    <a:pt x="571717" y="480060"/>
                  </a:lnTo>
                  <a:lnTo>
                    <a:pt x="568636" y="476250"/>
                  </a:lnTo>
                  <a:close/>
                </a:path>
                <a:path w="673734" h="679450">
                  <a:moveTo>
                    <a:pt x="548437" y="458470"/>
                  </a:moveTo>
                  <a:lnTo>
                    <a:pt x="540980" y="458470"/>
                  </a:lnTo>
                  <a:lnTo>
                    <a:pt x="540786" y="464820"/>
                  </a:lnTo>
                  <a:lnTo>
                    <a:pt x="537135" y="473710"/>
                  </a:lnTo>
                  <a:lnTo>
                    <a:pt x="532330" y="483870"/>
                  </a:lnTo>
                  <a:lnTo>
                    <a:pt x="528676" y="492760"/>
                  </a:lnTo>
                  <a:lnTo>
                    <a:pt x="534828" y="495300"/>
                  </a:lnTo>
                  <a:lnTo>
                    <a:pt x="540980" y="495300"/>
                  </a:lnTo>
                  <a:lnTo>
                    <a:pt x="544050" y="492760"/>
                  </a:lnTo>
                  <a:lnTo>
                    <a:pt x="553273" y="488950"/>
                  </a:lnTo>
                  <a:lnTo>
                    <a:pt x="547121" y="486410"/>
                  </a:lnTo>
                  <a:lnTo>
                    <a:pt x="541071" y="485140"/>
                  </a:lnTo>
                  <a:lnTo>
                    <a:pt x="540208" y="482600"/>
                  </a:lnTo>
                  <a:lnTo>
                    <a:pt x="542801" y="480060"/>
                  </a:lnTo>
                  <a:lnTo>
                    <a:pt x="547121" y="476250"/>
                  </a:lnTo>
                  <a:lnTo>
                    <a:pt x="550532" y="471170"/>
                  </a:lnTo>
                  <a:lnTo>
                    <a:pt x="549044" y="468630"/>
                  </a:lnTo>
                  <a:lnTo>
                    <a:pt x="545827" y="467360"/>
                  </a:lnTo>
                  <a:lnTo>
                    <a:pt x="544050" y="464820"/>
                  </a:lnTo>
                  <a:lnTo>
                    <a:pt x="548437" y="458470"/>
                  </a:lnTo>
                  <a:close/>
                </a:path>
                <a:path w="673734" h="679450">
                  <a:moveTo>
                    <a:pt x="522535" y="480060"/>
                  </a:moveTo>
                  <a:lnTo>
                    <a:pt x="519465" y="480060"/>
                  </a:lnTo>
                  <a:lnTo>
                    <a:pt x="519465" y="482600"/>
                  </a:lnTo>
                  <a:lnTo>
                    <a:pt x="513313" y="492760"/>
                  </a:lnTo>
                  <a:lnTo>
                    <a:pt x="528676" y="492760"/>
                  </a:lnTo>
                  <a:lnTo>
                    <a:pt x="528676" y="486410"/>
                  </a:lnTo>
                  <a:lnTo>
                    <a:pt x="530935" y="482600"/>
                  </a:lnTo>
                  <a:lnTo>
                    <a:pt x="528676" y="482600"/>
                  </a:lnTo>
                  <a:lnTo>
                    <a:pt x="522535" y="480060"/>
                  </a:lnTo>
                  <a:close/>
                </a:path>
                <a:path w="673734" h="679450">
                  <a:moveTo>
                    <a:pt x="614764" y="488902"/>
                  </a:moveTo>
                  <a:close/>
                </a:path>
                <a:path w="673734" h="679450">
                  <a:moveTo>
                    <a:pt x="621615" y="482600"/>
                  </a:moveTo>
                  <a:lnTo>
                    <a:pt x="620889" y="482600"/>
                  </a:lnTo>
                  <a:lnTo>
                    <a:pt x="621138" y="483114"/>
                  </a:lnTo>
                  <a:lnTo>
                    <a:pt x="621615" y="482600"/>
                  </a:lnTo>
                  <a:close/>
                </a:path>
                <a:path w="673734" h="679450">
                  <a:moveTo>
                    <a:pt x="528676" y="461010"/>
                  </a:moveTo>
                  <a:lnTo>
                    <a:pt x="522535" y="464820"/>
                  </a:lnTo>
                  <a:lnTo>
                    <a:pt x="522535" y="471170"/>
                  </a:lnTo>
                  <a:lnTo>
                    <a:pt x="525606" y="473710"/>
                  </a:lnTo>
                  <a:lnTo>
                    <a:pt x="528676" y="482600"/>
                  </a:lnTo>
                  <a:lnTo>
                    <a:pt x="530935" y="482600"/>
                  </a:lnTo>
                  <a:lnTo>
                    <a:pt x="533194" y="478790"/>
                  </a:lnTo>
                  <a:lnTo>
                    <a:pt x="537135" y="472440"/>
                  </a:lnTo>
                  <a:lnTo>
                    <a:pt x="538993" y="467360"/>
                  </a:lnTo>
                  <a:lnTo>
                    <a:pt x="537899" y="467360"/>
                  </a:lnTo>
                  <a:lnTo>
                    <a:pt x="528676" y="461010"/>
                  </a:lnTo>
                  <a:close/>
                </a:path>
                <a:path w="673734" h="679450">
                  <a:moveTo>
                    <a:pt x="628574" y="472440"/>
                  </a:moveTo>
                  <a:lnTo>
                    <a:pt x="624732" y="472440"/>
                  </a:lnTo>
                  <a:lnTo>
                    <a:pt x="614747" y="480060"/>
                  </a:lnTo>
                  <a:lnTo>
                    <a:pt x="623970" y="480060"/>
                  </a:lnTo>
                  <a:lnTo>
                    <a:pt x="621615" y="482600"/>
                  </a:lnTo>
                  <a:lnTo>
                    <a:pt x="627040" y="482600"/>
                  </a:lnTo>
                  <a:lnTo>
                    <a:pt x="630111" y="480060"/>
                  </a:lnTo>
                  <a:lnTo>
                    <a:pt x="628574" y="472440"/>
                  </a:lnTo>
                  <a:close/>
                </a:path>
                <a:path w="673734" h="679450">
                  <a:moveTo>
                    <a:pt x="574788" y="473710"/>
                  </a:moveTo>
                  <a:lnTo>
                    <a:pt x="571717" y="480060"/>
                  </a:lnTo>
                  <a:lnTo>
                    <a:pt x="577473" y="480060"/>
                  </a:lnTo>
                  <a:lnTo>
                    <a:pt x="580929" y="476250"/>
                  </a:lnTo>
                  <a:lnTo>
                    <a:pt x="574788" y="476250"/>
                  </a:lnTo>
                  <a:lnTo>
                    <a:pt x="574788" y="473710"/>
                  </a:lnTo>
                  <a:close/>
                </a:path>
                <a:path w="673734" h="679450">
                  <a:moveTo>
                    <a:pt x="587081" y="408940"/>
                  </a:moveTo>
                  <a:lnTo>
                    <a:pt x="584010" y="412750"/>
                  </a:lnTo>
                  <a:lnTo>
                    <a:pt x="580929" y="412750"/>
                  </a:lnTo>
                  <a:lnTo>
                    <a:pt x="580929" y="415290"/>
                  </a:lnTo>
                  <a:lnTo>
                    <a:pt x="584010" y="417830"/>
                  </a:lnTo>
                  <a:lnTo>
                    <a:pt x="580929" y="421640"/>
                  </a:lnTo>
                  <a:lnTo>
                    <a:pt x="577858" y="427990"/>
                  </a:lnTo>
                  <a:lnTo>
                    <a:pt x="590151" y="430530"/>
                  </a:lnTo>
                  <a:lnTo>
                    <a:pt x="584010" y="430530"/>
                  </a:lnTo>
                  <a:lnTo>
                    <a:pt x="580929" y="436880"/>
                  </a:lnTo>
                  <a:lnTo>
                    <a:pt x="587081" y="436880"/>
                  </a:lnTo>
                  <a:lnTo>
                    <a:pt x="590151" y="443230"/>
                  </a:lnTo>
                  <a:lnTo>
                    <a:pt x="589048" y="449580"/>
                  </a:lnTo>
                  <a:lnTo>
                    <a:pt x="585928" y="459740"/>
                  </a:lnTo>
                  <a:lnTo>
                    <a:pt x="581079" y="469900"/>
                  </a:lnTo>
                  <a:lnTo>
                    <a:pt x="574788" y="476250"/>
                  </a:lnTo>
                  <a:lnTo>
                    <a:pt x="580929" y="476250"/>
                  </a:lnTo>
                  <a:lnTo>
                    <a:pt x="587414" y="472440"/>
                  </a:lnTo>
                  <a:lnTo>
                    <a:pt x="593611" y="471170"/>
                  </a:lnTo>
                  <a:lnTo>
                    <a:pt x="600384" y="469900"/>
                  </a:lnTo>
                  <a:lnTo>
                    <a:pt x="608596" y="467360"/>
                  </a:lnTo>
                  <a:lnTo>
                    <a:pt x="605525" y="467360"/>
                  </a:lnTo>
                  <a:lnTo>
                    <a:pt x="607982" y="464820"/>
                  </a:lnTo>
                  <a:lnTo>
                    <a:pt x="587081" y="464820"/>
                  </a:lnTo>
                  <a:lnTo>
                    <a:pt x="587081" y="461010"/>
                  </a:lnTo>
                  <a:lnTo>
                    <a:pt x="591117" y="454660"/>
                  </a:lnTo>
                  <a:lnTo>
                    <a:pt x="593999" y="448310"/>
                  </a:lnTo>
                  <a:lnTo>
                    <a:pt x="595381" y="443230"/>
                  </a:lnTo>
                  <a:lnTo>
                    <a:pt x="593232" y="443230"/>
                  </a:lnTo>
                  <a:lnTo>
                    <a:pt x="592271" y="434340"/>
                  </a:lnTo>
                  <a:lnTo>
                    <a:pt x="588042" y="417830"/>
                  </a:lnTo>
                  <a:lnTo>
                    <a:pt x="587081" y="408940"/>
                  </a:lnTo>
                  <a:close/>
                </a:path>
                <a:path w="673734" h="679450">
                  <a:moveTo>
                    <a:pt x="574788" y="455930"/>
                  </a:moveTo>
                  <a:lnTo>
                    <a:pt x="568636" y="461010"/>
                  </a:lnTo>
                  <a:lnTo>
                    <a:pt x="565565" y="461010"/>
                  </a:lnTo>
                  <a:lnTo>
                    <a:pt x="568636" y="464820"/>
                  </a:lnTo>
                  <a:lnTo>
                    <a:pt x="571717" y="464820"/>
                  </a:lnTo>
                  <a:lnTo>
                    <a:pt x="574788" y="467360"/>
                  </a:lnTo>
                  <a:lnTo>
                    <a:pt x="574788" y="473710"/>
                  </a:lnTo>
                  <a:lnTo>
                    <a:pt x="577858" y="458470"/>
                  </a:lnTo>
                  <a:lnTo>
                    <a:pt x="574788" y="458470"/>
                  </a:lnTo>
                  <a:lnTo>
                    <a:pt x="574788" y="455930"/>
                  </a:lnTo>
                  <a:close/>
                </a:path>
                <a:path w="673734" h="679450">
                  <a:moveTo>
                    <a:pt x="544050" y="445770"/>
                  </a:moveTo>
                  <a:lnTo>
                    <a:pt x="540980" y="445770"/>
                  </a:lnTo>
                  <a:lnTo>
                    <a:pt x="534828" y="452120"/>
                  </a:lnTo>
                  <a:lnTo>
                    <a:pt x="534828" y="458470"/>
                  </a:lnTo>
                  <a:lnTo>
                    <a:pt x="537899" y="467360"/>
                  </a:lnTo>
                  <a:lnTo>
                    <a:pt x="538993" y="467360"/>
                  </a:lnTo>
                  <a:lnTo>
                    <a:pt x="539922" y="464820"/>
                  </a:lnTo>
                  <a:lnTo>
                    <a:pt x="540980" y="458470"/>
                  </a:lnTo>
                  <a:lnTo>
                    <a:pt x="548437" y="458470"/>
                  </a:lnTo>
                  <a:lnTo>
                    <a:pt x="550192" y="455930"/>
                  </a:lnTo>
                  <a:lnTo>
                    <a:pt x="547121" y="455930"/>
                  </a:lnTo>
                  <a:lnTo>
                    <a:pt x="544050" y="445770"/>
                  </a:lnTo>
                  <a:close/>
                </a:path>
                <a:path w="673734" h="679450">
                  <a:moveTo>
                    <a:pt x="611666" y="464820"/>
                  </a:moveTo>
                  <a:lnTo>
                    <a:pt x="605525" y="467360"/>
                  </a:lnTo>
                  <a:lnTo>
                    <a:pt x="608596" y="467360"/>
                  </a:lnTo>
                  <a:lnTo>
                    <a:pt x="611666" y="464820"/>
                  </a:lnTo>
                  <a:close/>
                </a:path>
                <a:path w="673734" h="679450">
                  <a:moveTo>
                    <a:pt x="602455" y="449580"/>
                  </a:moveTo>
                  <a:lnTo>
                    <a:pt x="596303" y="452120"/>
                  </a:lnTo>
                  <a:lnTo>
                    <a:pt x="593232" y="461010"/>
                  </a:lnTo>
                  <a:lnTo>
                    <a:pt x="587081" y="464820"/>
                  </a:lnTo>
                  <a:lnTo>
                    <a:pt x="607982" y="464820"/>
                  </a:lnTo>
                  <a:lnTo>
                    <a:pt x="611666" y="461010"/>
                  </a:lnTo>
                  <a:lnTo>
                    <a:pt x="626029" y="461010"/>
                  </a:lnTo>
                  <a:lnTo>
                    <a:pt x="628094" y="459740"/>
                  </a:lnTo>
                  <a:lnTo>
                    <a:pt x="627040" y="455930"/>
                  </a:lnTo>
                  <a:lnTo>
                    <a:pt x="628883" y="452120"/>
                  </a:lnTo>
                  <a:lnTo>
                    <a:pt x="605525" y="452120"/>
                  </a:lnTo>
                  <a:lnTo>
                    <a:pt x="602455" y="449580"/>
                  </a:lnTo>
                  <a:close/>
                </a:path>
                <a:path w="673734" h="679450">
                  <a:moveTo>
                    <a:pt x="626029" y="461010"/>
                  </a:moveTo>
                  <a:lnTo>
                    <a:pt x="611666" y="461010"/>
                  </a:lnTo>
                  <a:lnTo>
                    <a:pt x="617527" y="462280"/>
                  </a:lnTo>
                  <a:lnTo>
                    <a:pt x="623963" y="462280"/>
                  </a:lnTo>
                  <a:lnTo>
                    <a:pt x="626029" y="461010"/>
                  </a:lnTo>
                  <a:close/>
                </a:path>
                <a:path w="673734" h="679450">
                  <a:moveTo>
                    <a:pt x="566000" y="445770"/>
                  </a:moveTo>
                  <a:lnTo>
                    <a:pt x="562876" y="447040"/>
                  </a:lnTo>
                  <a:lnTo>
                    <a:pt x="562635" y="452120"/>
                  </a:lnTo>
                  <a:lnTo>
                    <a:pt x="565565" y="458470"/>
                  </a:lnTo>
                  <a:lnTo>
                    <a:pt x="568636" y="455930"/>
                  </a:lnTo>
                  <a:lnTo>
                    <a:pt x="568636" y="452120"/>
                  </a:lnTo>
                  <a:lnTo>
                    <a:pt x="565565" y="449580"/>
                  </a:lnTo>
                  <a:lnTo>
                    <a:pt x="569430" y="449580"/>
                  </a:lnTo>
                  <a:lnTo>
                    <a:pt x="566000" y="445770"/>
                  </a:lnTo>
                  <a:close/>
                </a:path>
                <a:path w="673734" h="679450">
                  <a:moveTo>
                    <a:pt x="569430" y="449580"/>
                  </a:moveTo>
                  <a:lnTo>
                    <a:pt x="568636" y="449580"/>
                  </a:lnTo>
                  <a:lnTo>
                    <a:pt x="568636" y="455930"/>
                  </a:lnTo>
                  <a:lnTo>
                    <a:pt x="571717" y="455930"/>
                  </a:lnTo>
                  <a:lnTo>
                    <a:pt x="571717" y="452120"/>
                  </a:lnTo>
                  <a:lnTo>
                    <a:pt x="569430" y="449580"/>
                  </a:lnTo>
                  <a:close/>
                </a:path>
                <a:path w="673734" h="679450">
                  <a:moveTo>
                    <a:pt x="611666" y="448681"/>
                  </a:moveTo>
                  <a:lnTo>
                    <a:pt x="610519" y="450850"/>
                  </a:lnTo>
                  <a:lnTo>
                    <a:pt x="605525" y="452120"/>
                  </a:lnTo>
                  <a:lnTo>
                    <a:pt x="628883" y="452120"/>
                  </a:lnTo>
                  <a:lnTo>
                    <a:pt x="630111" y="449580"/>
                  </a:lnTo>
                  <a:lnTo>
                    <a:pt x="611666" y="449580"/>
                  </a:lnTo>
                  <a:lnTo>
                    <a:pt x="611666" y="448681"/>
                  </a:lnTo>
                  <a:close/>
                </a:path>
                <a:path w="673734" h="679450">
                  <a:moveTo>
                    <a:pt x="616160" y="420751"/>
                  </a:moveTo>
                  <a:lnTo>
                    <a:pt x="614747" y="427990"/>
                  </a:lnTo>
                  <a:lnTo>
                    <a:pt x="609715" y="427990"/>
                  </a:lnTo>
                  <a:lnTo>
                    <a:pt x="608596" y="434340"/>
                  </a:lnTo>
                  <a:lnTo>
                    <a:pt x="599374" y="443230"/>
                  </a:lnTo>
                  <a:lnTo>
                    <a:pt x="599374" y="445770"/>
                  </a:lnTo>
                  <a:lnTo>
                    <a:pt x="605525" y="445770"/>
                  </a:lnTo>
                  <a:lnTo>
                    <a:pt x="605525" y="449580"/>
                  </a:lnTo>
                  <a:lnTo>
                    <a:pt x="611191" y="449580"/>
                  </a:lnTo>
                  <a:lnTo>
                    <a:pt x="611666" y="448681"/>
                  </a:lnTo>
                  <a:lnTo>
                    <a:pt x="611666" y="439420"/>
                  </a:lnTo>
                  <a:lnTo>
                    <a:pt x="614747" y="436880"/>
                  </a:lnTo>
                  <a:lnTo>
                    <a:pt x="617818" y="424180"/>
                  </a:lnTo>
                  <a:lnTo>
                    <a:pt x="616160" y="420751"/>
                  </a:lnTo>
                  <a:close/>
                </a:path>
                <a:path w="673734" h="679450">
                  <a:moveTo>
                    <a:pt x="620889" y="436880"/>
                  </a:moveTo>
                  <a:lnTo>
                    <a:pt x="615894" y="439420"/>
                  </a:lnTo>
                  <a:lnTo>
                    <a:pt x="613207" y="445770"/>
                  </a:lnTo>
                  <a:lnTo>
                    <a:pt x="611666" y="448681"/>
                  </a:lnTo>
                  <a:lnTo>
                    <a:pt x="611666" y="449580"/>
                  </a:lnTo>
                  <a:lnTo>
                    <a:pt x="645485" y="449580"/>
                  </a:lnTo>
                  <a:lnTo>
                    <a:pt x="645485" y="443230"/>
                  </a:lnTo>
                  <a:lnTo>
                    <a:pt x="627040" y="443230"/>
                  </a:lnTo>
                  <a:lnTo>
                    <a:pt x="620889" y="436880"/>
                  </a:lnTo>
                  <a:close/>
                </a:path>
                <a:path w="673734" h="679450">
                  <a:moveTo>
                    <a:pt x="602455" y="408940"/>
                  </a:moveTo>
                  <a:lnTo>
                    <a:pt x="590151" y="408940"/>
                  </a:lnTo>
                  <a:lnTo>
                    <a:pt x="591064" y="415290"/>
                  </a:lnTo>
                  <a:lnTo>
                    <a:pt x="592843" y="426720"/>
                  </a:lnTo>
                  <a:lnTo>
                    <a:pt x="594046" y="438150"/>
                  </a:lnTo>
                  <a:lnTo>
                    <a:pt x="593232" y="443230"/>
                  </a:lnTo>
                  <a:lnTo>
                    <a:pt x="595381" y="443230"/>
                  </a:lnTo>
                  <a:lnTo>
                    <a:pt x="595727" y="441960"/>
                  </a:lnTo>
                  <a:lnTo>
                    <a:pt x="596303" y="434340"/>
                  </a:lnTo>
                  <a:lnTo>
                    <a:pt x="599374" y="434340"/>
                  </a:lnTo>
                  <a:lnTo>
                    <a:pt x="602455" y="421640"/>
                  </a:lnTo>
                  <a:lnTo>
                    <a:pt x="596303" y="421640"/>
                  </a:lnTo>
                  <a:lnTo>
                    <a:pt x="596303" y="415290"/>
                  </a:lnTo>
                  <a:lnTo>
                    <a:pt x="599374" y="412750"/>
                  </a:lnTo>
                  <a:lnTo>
                    <a:pt x="602455" y="412750"/>
                  </a:lnTo>
                  <a:lnTo>
                    <a:pt x="602455" y="408940"/>
                  </a:lnTo>
                  <a:close/>
                </a:path>
                <a:path w="673734" h="679450">
                  <a:moveTo>
                    <a:pt x="663919" y="372110"/>
                  </a:moveTo>
                  <a:lnTo>
                    <a:pt x="654707" y="372110"/>
                  </a:lnTo>
                  <a:lnTo>
                    <a:pt x="651626" y="375290"/>
                  </a:lnTo>
                  <a:lnTo>
                    <a:pt x="651626" y="375920"/>
                  </a:lnTo>
                  <a:lnTo>
                    <a:pt x="648555" y="378460"/>
                  </a:lnTo>
                  <a:lnTo>
                    <a:pt x="648555" y="391160"/>
                  </a:lnTo>
                  <a:lnTo>
                    <a:pt x="642404" y="402590"/>
                  </a:lnTo>
                  <a:lnTo>
                    <a:pt x="636263" y="406400"/>
                  </a:lnTo>
                  <a:lnTo>
                    <a:pt x="629060" y="407670"/>
                  </a:lnTo>
                  <a:lnTo>
                    <a:pt x="624737" y="412750"/>
                  </a:lnTo>
                  <a:lnTo>
                    <a:pt x="621567" y="419100"/>
                  </a:lnTo>
                  <a:lnTo>
                    <a:pt x="617818" y="424180"/>
                  </a:lnTo>
                  <a:lnTo>
                    <a:pt x="620889" y="427990"/>
                  </a:lnTo>
                  <a:lnTo>
                    <a:pt x="627040" y="427990"/>
                  </a:lnTo>
                  <a:lnTo>
                    <a:pt x="627040" y="443230"/>
                  </a:lnTo>
                  <a:lnTo>
                    <a:pt x="645485" y="443230"/>
                  </a:lnTo>
                  <a:lnTo>
                    <a:pt x="645485" y="439420"/>
                  </a:lnTo>
                  <a:lnTo>
                    <a:pt x="641594" y="435610"/>
                  </a:lnTo>
                  <a:lnTo>
                    <a:pt x="642026" y="434340"/>
                  </a:lnTo>
                  <a:lnTo>
                    <a:pt x="644188" y="431800"/>
                  </a:lnTo>
                  <a:lnTo>
                    <a:pt x="644620" y="430530"/>
                  </a:lnTo>
                  <a:lnTo>
                    <a:pt x="633182" y="430530"/>
                  </a:lnTo>
                  <a:lnTo>
                    <a:pt x="633182" y="427990"/>
                  </a:lnTo>
                  <a:lnTo>
                    <a:pt x="642404" y="417830"/>
                  </a:lnTo>
                  <a:lnTo>
                    <a:pt x="636263" y="417830"/>
                  </a:lnTo>
                  <a:lnTo>
                    <a:pt x="633182" y="412750"/>
                  </a:lnTo>
                  <a:lnTo>
                    <a:pt x="637363" y="410210"/>
                  </a:lnTo>
                  <a:lnTo>
                    <a:pt x="643559" y="410210"/>
                  </a:lnTo>
                  <a:lnTo>
                    <a:pt x="649177" y="408940"/>
                  </a:lnTo>
                  <a:lnTo>
                    <a:pt x="651626" y="402590"/>
                  </a:lnTo>
                  <a:lnTo>
                    <a:pt x="648555" y="397510"/>
                  </a:lnTo>
                  <a:lnTo>
                    <a:pt x="651626" y="393700"/>
                  </a:lnTo>
                  <a:lnTo>
                    <a:pt x="654707" y="393700"/>
                  </a:lnTo>
                  <a:lnTo>
                    <a:pt x="667000" y="391160"/>
                  </a:lnTo>
                  <a:lnTo>
                    <a:pt x="660848" y="384810"/>
                  </a:lnTo>
                  <a:lnTo>
                    <a:pt x="657778" y="384810"/>
                  </a:lnTo>
                  <a:lnTo>
                    <a:pt x="657778" y="375920"/>
                  </a:lnTo>
                  <a:lnTo>
                    <a:pt x="660848" y="375920"/>
                  </a:lnTo>
                  <a:lnTo>
                    <a:pt x="663919" y="372110"/>
                  </a:lnTo>
                  <a:close/>
                </a:path>
                <a:path w="673734" h="679450">
                  <a:moveTo>
                    <a:pt x="643176" y="421640"/>
                  </a:moveTo>
                  <a:lnTo>
                    <a:pt x="640870" y="422910"/>
                  </a:lnTo>
                  <a:lnTo>
                    <a:pt x="638566" y="425450"/>
                  </a:lnTo>
                  <a:lnTo>
                    <a:pt x="636263" y="430530"/>
                  </a:lnTo>
                  <a:lnTo>
                    <a:pt x="644620" y="430530"/>
                  </a:lnTo>
                  <a:lnTo>
                    <a:pt x="645485" y="427990"/>
                  </a:lnTo>
                  <a:lnTo>
                    <a:pt x="643176" y="421640"/>
                  </a:lnTo>
                  <a:close/>
                </a:path>
                <a:path w="673734" h="679450">
                  <a:moveTo>
                    <a:pt x="610006" y="424495"/>
                  </a:moveTo>
                  <a:lnTo>
                    <a:pt x="608596" y="427990"/>
                  </a:lnTo>
                  <a:lnTo>
                    <a:pt x="609715" y="427990"/>
                  </a:lnTo>
                  <a:lnTo>
                    <a:pt x="609939" y="426720"/>
                  </a:lnTo>
                  <a:lnTo>
                    <a:pt x="610006" y="424495"/>
                  </a:lnTo>
                  <a:close/>
                </a:path>
                <a:path w="673734" h="679450">
                  <a:moveTo>
                    <a:pt x="617818" y="408940"/>
                  </a:moveTo>
                  <a:lnTo>
                    <a:pt x="611666" y="408940"/>
                  </a:lnTo>
                  <a:lnTo>
                    <a:pt x="610323" y="414020"/>
                  </a:lnTo>
                  <a:lnTo>
                    <a:pt x="610006" y="424495"/>
                  </a:lnTo>
                  <a:lnTo>
                    <a:pt x="614747" y="412750"/>
                  </a:lnTo>
                  <a:lnTo>
                    <a:pt x="617818" y="408940"/>
                  </a:lnTo>
                  <a:close/>
                </a:path>
                <a:path w="673734" h="679450">
                  <a:moveTo>
                    <a:pt x="616944" y="416620"/>
                  </a:moveTo>
                  <a:lnTo>
                    <a:pt x="614747" y="417830"/>
                  </a:lnTo>
                  <a:lnTo>
                    <a:pt x="616160" y="420751"/>
                  </a:lnTo>
                  <a:lnTo>
                    <a:pt x="616944" y="416620"/>
                  </a:lnTo>
                  <a:close/>
                </a:path>
                <a:path w="673734" h="679450">
                  <a:moveTo>
                    <a:pt x="627040" y="408940"/>
                  </a:moveTo>
                  <a:lnTo>
                    <a:pt x="620365" y="408940"/>
                  </a:lnTo>
                  <a:lnTo>
                    <a:pt x="617435" y="414020"/>
                  </a:lnTo>
                  <a:lnTo>
                    <a:pt x="616944" y="416620"/>
                  </a:lnTo>
                  <a:lnTo>
                    <a:pt x="623970" y="412750"/>
                  </a:lnTo>
                  <a:lnTo>
                    <a:pt x="627040" y="408940"/>
                  </a:lnTo>
                  <a:close/>
                </a:path>
                <a:path w="673734" h="679450">
                  <a:moveTo>
                    <a:pt x="581318" y="364490"/>
                  </a:moveTo>
                  <a:lnTo>
                    <a:pt x="578004" y="367030"/>
                  </a:lnTo>
                  <a:lnTo>
                    <a:pt x="577858" y="372110"/>
                  </a:lnTo>
                  <a:lnTo>
                    <a:pt x="584010" y="378460"/>
                  </a:lnTo>
                  <a:lnTo>
                    <a:pt x="574788" y="378460"/>
                  </a:lnTo>
                  <a:lnTo>
                    <a:pt x="574788" y="384810"/>
                  </a:lnTo>
                  <a:lnTo>
                    <a:pt x="584010" y="384810"/>
                  </a:lnTo>
                  <a:lnTo>
                    <a:pt x="587081" y="381000"/>
                  </a:lnTo>
                  <a:lnTo>
                    <a:pt x="587081" y="378460"/>
                  </a:lnTo>
                  <a:lnTo>
                    <a:pt x="584010" y="375920"/>
                  </a:lnTo>
                  <a:lnTo>
                    <a:pt x="584010" y="372110"/>
                  </a:lnTo>
                  <a:lnTo>
                    <a:pt x="587081" y="372110"/>
                  </a:lnTo>
                  <a:lnTo>
                    <a:pt x="585208" y="365760"/>
                  </a:lnTo>
                  <a:lnTo>
                    <a:pt x="581318" y="364490"/>
                  </a:lnTo>
                  <a:close/>
                </a:path>
                <a:path w="673734" h="679450">
                  <a:moveTo>
                    <a:pt x="587081" y="372110"/>
                  </a:moveTo>
                  <a:lnTo>
                    <a:pt x="584010" y="372110"/>
                  </a:lnTo>
                  <a:lnTo>
                    <a:pt x="587081" y="378460"/>
                  </a:lnTo>
                  <a:lnTo>
                    <a:pt x="587081" y="381000"/>
                  </a:lnTo>
                  <a:lnTo>
                    <a:pt x="596303" y="381000"/>
                  </a:lnTo>
                  <a:lnTo>
                    <a:pt x="599374" y="378460"/>
                  </a:lnTo>
                  <a:lnTo>
                    <a:pt x="590151" y="378460"/>
                  </a:lnTo>
                  <a:lnTo>
                    <a:pt x="587081" y="372110"/>
                  </a:lnTo>
                  <a:close/>
                </a:path>
                <a:path w="673734" h="679450">
                  <a:moveTo>
                    <a:pt x="610643" y="370628"/>
                  </a:moveTo>
                  <a:lnTo>
                    <a:pt x="605525" y="375920"/>
                  </a:lnTo>
                  <a:lnTo>
                    <a:pt x="605525" y="381000"/>
                  </a:lnTo>
                  <a:lnTo>
                    <a:pt x="611666" y="381000"/>
                  </a:lnTo>
                  <a:lnTo>
                    <a:pt x="614747" y="378460"/>
                  </a:lnTo>
                  <a:lnTo>
                    <a:pt x="614777" y="372110"/>
                  </a:lnTo>
                  <a:lnTo>
                    <a:pt x="611666" y="372110"/>
                  </a:lnTo>
                  <a:lnTo>
                    <a:pt x="610643" y="370628"/>
                  </a:lnTo>
                  <a:close/>
                </a:path>
                <a:path w="673734" h="679450">
                  <a:moveTo>
                    <a:pt x="623970" y="339090"/>
                  </a:moveTo>
                  <a:lnTo>
                    <a:pt x="617818" y="339090"/>
                  </a:lnTo>
                  <a:lnTo>
                    <a:pt x="617338" y="346710"/>
                  </a:lnTo>
                  <a:lnTo>
                    <a:pt x="615227" y="372110"/>
                  </a:lnTo>
                  <a:lnTo>
                    <a:pt x="614747" y="381000"/>
                  </a:lnTo>
                  <a:lnTo>
                    <a:pt x="617818" y="381000"/>
                  </a:lnTo>
                  <a:lnTo>
                    <a:pt x="623970" y="378460"/>
                  </a:lnTo>
                  <a:lnTo>
                    <a:pt x="623970" y="375920"/>
                  </a:lnTo>
                  <a:lnTo>
                    <a:pt x="620889" y="375920"/>
                  </a:lnTo>
                  <a:lnTo>
                    <a:pt x="620889" y="372110"/>
                  </a:lnTo>
                  <a:lnTo>
                    <a:pt x="626940" y="367030"/>
                  </a:lnTo>
                  <a:lnTo>
                    <a:pt x="627805" y="363220"/>
                  </a:lnTo>
                  <a:lnTo>
                    <a:pt x="626077" y="360680"/>
                  </a:lnTo>
                  <a:lnTo>
                    <a:pt x="620889" y="360680"/>
                  </a:lnTo>
                  <a:lnTo>
                    <a:pt x="620889" y="356870"/>
                  </a:lnTo>
                  <a:lnTo>
                    <a:pt x="630111" y="356870"/>
                  </a:lnTo>
                  <a:lnTo>
                    <a:pt x="627961" y="347980"/>
                  </a:lnTo>
                  <a:lnTo>
                    <a:pt x="623970" y="347980"/>
                  </a:lnTo>
                  <a:lnTo>
                    <a:pt x="617818" y="341630"/>
                  </a:lnTo>
                  <a:lnTo>
                    <a:pt x="623970" y="339090"/>
                  </a:lnTo>
                  <a:close/>
                </a:path>
                <a:path w="673734" h="679450">
                  <a:moveTo>
                    <a:pt x="596303" y="372110"/>
                  </a:moveTo>
                  <a:lnTo>
                    <a:pt x="593232" y="372110"/>
                  </a:lnTo>
                  <a:lnTo>
                    <a:pt x="590151" y="378460"/>
                  </a:lnTo>
                  <a:lnTo>
                    <a:pt x="599374" y="378460"/>
                  </a:lnTo>
                  <a:lnTo>
                    <a:pt x="596303" y="372110"/>
                  </a:lnTo>
                  <a:close/>
                </a:path>
                <a:path w="673734" h="679450">
                  <a:moveTo>
                    <a:pt x="657778" y="363220"/>
                  </a:moveTo>
                  <a:lnTo>
                    <a:pt x="654707" y="363220"/>
                  </a:lnTo>
                  <a:lnTo>
                    <a:pt x="654707" y="369570"/>
                  </a:lnTo>
                  <a:lnTo>
                    <a:pt x="648555" y="369570"/>
                  </a:lnTo>
                  <a:lnTo>
                    <a:pt x="648555" y="378460"/>
                  </a:lnTo>
                  <a:lnTo>
                    <a:pt x="651626" y="375290"/>
                  </a:lnTo>
                  <a:lnTo>
                    <a:pt x="651626" y="372110"/>
                  </a:lnTo>
                  <a:lnTo>
                    <a:pt x="663919" y="372110"/>
                  </a:lnTo>
                  <a:lnTo>
                    <a:pt x="667000" y="365760"/>
                  </a:lnTo>
                  <a:lnTo>
                    <a:pt x="657778" y="363220"/>
                  </a:lnTo>
                  <a:close/>
                </a:path>
                <a:path w="673734" h="679450">
                  <a:moveTo>
                    <a:pt x="651626" y="375290"/>
                  </a:moveTo>
                  <a:lnTo>
                    <a:pt x="648555" y="378460"/>
                  </a:lnTo>
                  <a:lnTo>
                    <a:pt x="651626" y="375920"/>
                  </a:lnTo>
                  <a:lnTo>
                    <a:pt x="651626" y="375290"/>
                  </a:lnTo>
                  <a:close/>
                </a:path>
                <a:path w="673734" h="679450">
                  <a:moveTo>
                    <a:pt x="596303" y="317500"/>
                  </a:moveTo>
                  <a:lnTo>
                    <a:pt x="584010" y="317500"/>
                  </a:lnTo>
                  <a:lnTo>
                    <a:pt x="578773" y="320040"/>
                  </a:lnTo>
                  <a:lnTo>
                    <a:pt x="581318" y="323850"/>
                  </a:lnTo>
                  <a:lnTo>
                    <a:pt x="584439" y="327660"/>
                  </a:lnTo>
                  <a:lnTo>
                    <a:pt x="580929" y="328930"/>
                  </a:lnTo>
                  <a:lnTo>
                    <a:pt x="580164" y="335280"/>
                  </a:lnTo>
                  <a:lnTo>
                    <a:pt x="587851" y="342900"/>
                  </a:lnTo>
                  <a:lnTo>
                    <a:pt x="587081" y="347980"/>
                  </a:lnTo>
                  <a:lnTo>
                    <a:pt x="577858" y="347980"/>
                  </a:lnTo>
                  <a:lnTo>
                    <a:pt x="584010" y="354330"/>
                  </a:lnTo>
                  <a:lnTo>
                    <a:pt x="596303" y="360680"/>
                  </a:lnTo>
                  <a:lnTo>
                    <a:pt x="590151" y="363220"/>
                  </a:lnTo>
                  <a:lnTo>
                    <a:pt x="590151" y="369570"/>
                  </a:lnTo>
                  <a:lnTo>
                    <a:pt x="599374" y="369570"/>
                  </a:lnTo>
                  <a:lnTo>
                    <a:pt x="599374" y="375920"/>
                  </a:lnTo>
                  <a:lnTo>
                    <a:pt x="602455" y="375920"/>
                  </a:lnTo>
                  <a:lnTo>
                    <a:pt x="605908" y="372110"/>
                  </a:lnTo>
                  <a:lnTo>
                    <a:pt x="604754" y="368300"/>
                  </a:lnTo>
                  <a:lnTo>
                    <a:pt x="602450" y="365760"/>
                  </a:lnTo>
                  <a:lnTo>
                    <a:pt x="602455" y="356870"/>
                  </a:lnTo>
                  <a:lnTo>
                    <a:pt x="608596" y="356870"/>
                  </a:lnTo>
                  <a:lnTo>
                    <a:pt x="605525" y="354330"/>
                  </a:lnTo>
                  <a:lnTo>
                    <a:pt x="604457" y="350520"/>
                  </a:lnTo>
                  <a:lnTo>
                    <a:pt x="602455" y="350520"/>
                  </a:lnTo>
                  <a:lnTo>
                    <a:pt x="604007" y="348914"/>
                  </a:lnTo>
                  <a:lnTo>
                    <a:pt x="603746" y="347980"/>
                  </a:lnTo>
                  <a:lnTo>
                    <a:pt x="605137" y="344170"/>
                  </a:lnTo>
                  <a:lnTo>
                    <a:pt x="605955" y="341630"/>
                  </a:lnTo>
                  <a:lnTo>
                    <a:pt x="602455" y="341630"/>
                  </a:lnTo>
                  <a:lnTo>
                    <a:pt x="599374" y="335280"/>
                  </a:lnTo>
                  <a:lnTo>
                    <a:pt x="605525" y="332740"/>
                  </a:lnTo>
                  <a:lnTo>
                    <a:pt x="596303" y="332740"/>
                  </a:lnTo>
                  <a:lnTo>
                    <a:pt x="593232" y="322580"/>
                  </a:lnTo>
                  <a:lnTo>
                    <a:pt x="596303" y="317500"/>
                  </a:lnTo>
                  <a:close/>
                </a:path>
                <a:path w="673734" h="679450">
                  <a:moveTo>
                    <a:pt x="611666" y="369570"/>
                  </a:moveTo>
                  <a:lnTo>
                    <a:pt x="610643" y="370628"/>
                  </a:lnTo>
                  <a:lnTo>
                    <a:pt x="611666" y="372110"/>
                  </a:lnTo>
                  <a:lnTo>
                    <a:pt x="611666" y="369570"/>
                  </a:lnTo>
                  <a:close/>
                </a:path>
                <a:path w="673734" h="679450">
                  <a:moveTo>
                    <a:pt x="614789" y="369570"/>
                  </a:moveTo>
                  <a:lnTo>
                    <a:pt x="611666" y="369570"/>
                  </a:lnTo>
                  <a:lnTo>
                    <a:pt x="611666" y="372110"/>
                  </a:lnTo>
                  <a:lnTo>
                    <a:pt x="614777" y="372110"/>
                  </a:lnTo>
                  <a:lnTo>
                    <a:pt x="614789" y="369570"/>
                  </a:lnTo>
                  <a:close/>
                </a:path>
                <a:path w="673734" h="679450">
                  <a:moveTo>
                    <a:pt x="617818" y="332740"/>
                  </a:moveTo>
                  <a:lnTo>
                    <a:pt x="612920" y="335280"/>
                  </a:lnTo>
                  <a:lnTo>
                    <a:pt x="613494" y="342900"/>
                  </a:lnTo>
                  <a:lnTo>
                    <a:pt x="608596" y="344170"/>
                  </a:lnTo>
                  <a:lnTo>
                    <a:pt x="604007" y="348914"/>
                  </a:lnTo>
                  <a:lnTo>
                    <a:pt x="604457" y="350520"/>
                  </a:lnTo>
                  <a:lnTo>
                    <a:pt x="614747" y="350520"/>
                  </a:lnTo>
                  <a:lnTo>
                    <a:pt x="611666" y="356870"/>
                  </a:lnTo>
                  <a:lnTo>
                    <a:pt x="605525" y="360680"/>
                  </a:lnTo>
                  <a:lnTo>
                    <a:pt x="605525" y="363220"/>
                  </a:lnTo>
                  <a:lnTo>
                    <a:pt x="610643" y="370628"/>
                  </a:lnTo>
                  <a:lnTo>
                    <a:pt x="611666" y="369570"/>
                  </a:lnTo>
                  <a:lnTo>
                    <a:pt x="614789" y="369570"/>
                  </a:lnTo>
                  <a:lnTo>
                    <a:pt x="614879" y="365760"/>
                  </a:lnTo>
                  <a:lnTo>
                    <a:pt x="615131" y="358140"/>
                  </a:lnTo>
                  <a:lnTo>
                    <a:pt x="616043" y="349250"/>
                  </a:lnTo>
                  <a:lnTo>
                    <a:pt x="617818" y="339090"/>
                  </a:lnTo>
                  <a:lnTo>
                    <a:pt x="623970" y="339090"/>
                  </a:lnTo>
                  <a:lnTo>
                    <a:pt x="617818" y="332740"/>
                  </a:lnTo>
                  <a:close/>
                </a:path>
                <a:path w="673734" h="679450">
                  <a:moveTo>
                    <a:pt x="625213" y="359410"/>
                  </a:moveTo>
                  <a:lnTo>
                    <a:pt x="620889" y="360680"/>
                  </a:lnTo>
                  <a:lnTo>
                    <a:pt x="626077" y="360680"/>
                  </a:lnTo>
                  <a:lnTo>
                    <a:pt x="625213" y="359410"/>
                  </a:lnTo>
                  <a:close/>
                </a:path>
                <a:path w="673734" h="679450">
                  <a:moveTo>
                    <a:pt x="604007" y="348914"/>
                  </a:moveTo>
                  <a:lnTo>
                    <a:pt x="602455" y="350520"/>
                  </a:lnTo>
                  <a:lnTo>
                    <a:pt x="604457" y="350520"/>
                  </a:lnTo>
                  <a:lnTo>
                    <a:pt x="604007" y="348914"/>
                  </a:lnTo>
                  <a:close/>
                </a:path>
                <a:path w="673734" h="679450">
                  <a:moveTo>
                    <a:pt x="627040" y="344170"/>
                  </a:moveTo>
                  <a:lnTo>
                    <a:pt x="623970" y="347980"/>
                  </a:lnTo>
                  <a:lnTo>
                    <a:pt x="627961" y="347980"/>
                  </a:lnTo>
                  <a:lnTo>
                    <a:pt x="627040" y="344170"/>
                  </a:lnTo>
                  <a:close/>
                </a:path>
                <a:path w="673734" h="679450">
                  <a:moveTo>
                    <a:pt x="665642" y="298450"/>
                  </a:moveTo>
                  <a:lnTo>
                    <a:pt x="660848" y="298450"/>
                  </a:lnTo>
                  <a:lnTo>
                    <a:pt x="660848" y="302260"/>
                  </a:lnTo>
                  <a:lnTo>
                    <a:pt x="649198" y="310684"/>
                  </a:lnTo>
                  <a:lnTo>
                    <a:pt x="648555" y="311475"/>
                  </a:lnTo>
                  <a:lnTo>
                    <a:pt x="648555" y="317500"/>
                  </a:lnTo>
                  <a:lnTo>
                    <a:pt x="645963" y="322580"/>
                  </a:lnTo>
                  <a:lnTo>
                    <a:pt x="643946" y="326390"/>
                  </a:lnTo>
                  <a:lnTo>
                    <a:pt x="644233" y="330200"/>
                  </a:lnTo>
                  <a:lnTo>
                    <a:pt x="648555" y="335280"/>
                  </a:lnTo>
                  <a:lnTo>
                    <a:pt x="651626" y="335280"/>
                  </a:lnTo>
                  <a:lnTo>
                    <a:pt x="651626" y="332740"/>
                  </a:lnTo>
                  <a:lnTo>
                    <a:pt x="654707" y="332740"/>
                  </a:lnTo>
                  <a:lnTo>
                    <a:pt x="654707" y="328930"/>
                  </a:lnTo>
                  <a:lnTo>
                    <a:pt x="651626" y="326390"/>
                  </a:lnTo>
                  <a:lnTo>
                    <a:pt x="651626" y="322580"/>
                  </a:lnTo>
                  <a:lnTo>
                    <a:pt x="660848" y="322580"/>
                  </a:lnTo>
                  <a:lnTo>
                    <a:pt x="663919" y="317500"/>
                  </a:lnTo>
                  <a:lnTo>
                    <a:pt x="657778" y="311150"/>
                  </a:lnTo>
                  <a:lnTo>
                    <a:pt x="660898" y="307340"/>
                  </a:lnTo>
                  <a:lnTo>
                    <a:pt x="664307" y="303530"/>
                  </a:lnTo>
                  <a:lnTo>
                    <a:pt x="665986" y="299720"/>
                  </a:lnTo>
                  <a:lnTo>
                    <a:pt x="665642" y="298450"/>
                  </a:lnTo>
                  <a:close/>
                </a:path>
                <a:path w="673734" h="679450">
                  <a:moveTo>
                    <a:pt x="602455" y="326390"/>
                  </a:moveTo>
                  <a:lnTo>
                    <a:pt x="596303" y="326390"/>
                  </a:lnTo>
                  <a:lnTo>
                    <a:pt x="596303" y="332740"/>
                  </a:lnTo>
                  <a:lnTo>
                    <a:pt x="605525" y="332740"/>
                  </a:lnTo>
                  <a:lnTo>
                    <a:pt x="602455" y="326390"/>
                  </a:lnTo>
                  <a:close/>
                </a:path>
                <a:path w="673734" h="679450">
                  <a:moveTo>
                    <a:pt x="657778" y="289560"/>
                  </a:moveTo>
                  <a:lnTo>
                    <a:pt x="654707" y="298450"/>
                  </a:lnTo>
                  <a:lnTo>
                    <a:pt x="651626" y="302260"/>
                  </a:lnTo>
                  <a:lnTo>
                    <a:pt x="645384" y="303530"/>
                  </a:lnTo>
                  <a:lnTo>
                    <a:pt x="643177" y="308610"/>
                  </a:lnTo>
                  <a:lnTo>
                    <a:pt x="642120" y="313690"/>
                  </a:lnTo>
                  <a:lnTo>
                    <a:pt x="639333" y="317500"/>
                  </a:lnTo>
                  <a:lnTo>
                    <a:pt x="630111" y="317500"/>
                  </a:lnTo>
                  <a:lnTo>
                    <a:pt x="639333" y="326390"/>
                  </a:lnTo>
                  <a:lnTo>
                    <a:pt x="642404" y="326390"/>
                  </a:lnTo>
                  <a:lnTo>
                    <a:pt x="644809" y="318770"/>
                  </a:lnTo>
                  <a:lnTo>
                    <a:pt x="647788" y="312420"/>
                  </a:lnTo>
                  <a:lnTo>
                    <a:pt x="648555" y="311475"/>
                  </a:lnTo>
                  <a:lnTo>
                    <a:pt x="648555" y="311150"/>
                  </a:lnTo>
                  <a:lnTo>
                    <a:pt x="649198" y="310684"/>
                  </a:lnTo>
                  <a:lnTo>
                    <a:pt x="651918" y="307340"/>
                  </a:lnTo>
                  <a:lnTo>
                    <a:pt x="657778" y="302260"/>
                  </a:lnTo>
                  <a:lnTo>
                    <a:pt x="657778" y="298450"/>
                  </a:lnTo>
                  <a:lnTo>
                    <a:pt x="665642" y="298450"/>
                  </a:lnTo>
                  <a:lnTo>
                    <a:pt x="663919" y="292100"/>
                  </a:lnTo>
                  <a:lnTo>
                    <a:pt x="657778" y="289560"/>
                  </a:lnTo>
                  <a:close/>
                </a:path>
                <a:path w="673734" h="679450">
                  <a:moveTo>
                    <a:pt x="565565" y="298450"/>
                  </a:moveTo>
                  <a:lnTo>
                    <a:pt x="562495" y="298450"/>
                  </a:lnTo>
                  <a:lnTo>
                    <a:pt x="560045" y="304800"/>
                  </a:lnTo>
                  <a:lnTo>
                    <a:pt x="563648" y="308610"/>
                  </a:lnTo>
                  <a:lnTo>
                    <a:pt x="568979" y="312420"/>
                  </a:lnTo>
                  <a:lnTo>
                    <a:pt x="571717" y="317500"/>
                  </a:lnTo>
                  <a:lnTo>
                    <a:pt x="565565" y="320040"/>
                  </a:lnTo>
                  <a:lnTo>
                    <a:pt x="568636" y="322580"/>
                  </a:lnTo>
                  <a:lnTo>
                    <a:pt x="577858" y="322580"/>
                  </a:lnTo>
                  <a:lnTo>
                    <a:pt x="577858" y="317500"/>
                  </a:lnTo>
                  <a:lnTo>
                    <a:pt x="571717" y="313690"/>
                  </a:lnTo>
                  <a:lnTo>
                    <a:pt x="568636" y="307340"/>
                  </a:lnTo>
                  <a:lnTo>
                    <a:pt x="568636" y="304800"/>
                  </a:lnTo>
                  <a:lnTo>
                    <a:pt x="565565" y="302260"/>
                  </a:lnTo>
                  <a:lnTo>
                    <a:pt x="565565" y="298450"/>
                  </a:lnTo>
                  <a:close/>
                </a:path>
                <a:path w="673734" h="679450">
                  <a:moveTo>
                    <a:pt x="659971" y="261620"/>
                  </a:moveTo>
                  <a:lnTo>
                    <a:pt x="648555" y="261620"/>
                  </a:lnTo>
                  <a:lnTo>
                    <a:pt x="648555" y="265430"/>
                  </a:lnTo>
                  <a:lnTo>
                    <a:pt x="645485" y="276860"/>
                  </a:lnTo>
                  <a:lnTo>
                    <a:pt x="645485" y="280670"/>
                  </a:lnTo>
                  <a:lnTo>
                    <a:pt x="636259" y="290830"/>
                  </a:lnTo>
                  <a:lnTo>
                    <a:pt x="627040" y="298450"/>
                  </a:lnTo>
                  <a:lnTo>
                    <a:pt x="623148" y="303530"/>
                  </a:lnTo>
                  <a:lnTo>
                    <a:pt x="621275" y="307340"/>
                  </a:lnTo>
                  <a:lnTo>
                    <a:pt x="622285" y="311150"/>
                  </a:lnTo>
                  <a:lnTo>
                    <a:pt x="627040" y="317500"/>
                  </a:lnTo>
                  <a:lnTo>
                    <a:pt x="639333" y="311150"/>
                  </a:lnTo>
                  <a:lnTo>
                    <a:pt x="633182" y="307340"/>
                  </a:lnTo>
                  <a:lnTo>
                    <a:pt x="633425" y="302260"/>
                  </a:lnTo>
                  <a:lnTo>
                    <a:pt x="639717" y="300990"/>
                  </a:lnTo>
                  <a:lnTo>
                    <a:pt x="646585" y="299720"/>
                  </a:lnTo>
                  <a:lnTo>
                    <a:pt x="648555" y="295910"/>
                  </a:lnTo>
                  <a:lnTo>
                    <a:pt x="645485" y="289560"/>
                  </a:lnTo>
                  <a:lnTo>
                    <a:pt x="645485" y="285750"/>
                  </a:lnTo>
                  <a:lnTo>
                    <a:pt x="651626" y="285750"/>
                  </a:lnTo>
                  <a:lnTo>
                    <a:pt x="663919" y="283210"/>
                  </a:lnTo>
                  <a:lnTo>
                    <a:pt x="660848" y="274320"/>
                  </a:lnTo>
                  <a:lnTo>
                    <a:pt x="651626" y="274320"/>
                  </a:lnTo>
                  <a:lnTo>
                    <a:pt x="651626" y="270510"/>
                  </a:lnTo>
                  <a:lnTo>
                    <a:pt x="657778" y="267970"/>
                  </a:lnTo>
                  <a:lnTo>
                    <a:pt x="659971" y="261620"/>
                  </a:lnTo>
                  <a:close/>
                </a:path>
                <a:path w="673734" h="679450">
                  <a:moveTo>
                    <a:pt x="636263" y="313690"/>
                  </a:moveTo>
                  <a:lnTo>
                    <a:pt x="633182" y="317500"/>
                  </a:lnTo>
                  <a:lnTo>
                    <a:pt x="639333" y="317500"/>
                  </a:lnTo>
                  <a:lnTo>
                    <a:pt x="636263" y="313690"/>
                  </a:lnTo>
                  <a:close/>
                </a:path>
                <a:path w="673734" h="679450">
                  <a:moveTo>
                    <a:pt x="649198" y="310684"/>
                  </a:moveTo>
                  <a:lnTo>
                    <a:pt x="648555" y="311150"/>
                  </a:lnTo>
                  <a:lnTo>
                    <a:pt x="648555" y="311475"/>
                  </a:lnTo>
                  <a:lnTo>
                    <a:pt x="649198" y="310684"/>
                  </a:lnTo>
                  <a:close/>
                </a:path>
                <a:path w="673734" h="679450">
                  <a:moveTo>
                    <a:pt x="614747" y="289560"/>
                  </a:moveTo>
                  <a:lnTo>
                    <a:pt x="614747" y="307340"/>
                  </a:lnTo>
                  <a:lnTo>
                    <a:pt x="617818" y="307340"/>
                  </a:lnTo>
                  <a:lnTo>
                    <a:pt x="622478" y="300990"/>
                  </a:lnTo>
                  <a:lnTo>
                    <a:pt x="627424" y="295910"/>
                  </a:lnTo>
                  <a:lnTo>
                    <a:pt x="630737" y="292100"/>
                  </a:lnTo>
                  <a:lnTo>
                    <a:pt x="620889" y="292100"/>
                  </a:lnTo>
                  <a:lnTo>
                    <a:pt x="614747" y="289560"/>
                  </a:lnTo>
                  <a:close/>
                </a:path>
                <a:path w="673734" h="679450">
                  <a:moveTo>
                    <a:pt x="611666" y="289560"/>
                  </a:moveTo>
                  <a:lnTo>
                    <a:pt x="605525" y="289560"/>
                  </a:lnTo>
                  <a:lnTo>
                    <a:pt x="602455" y="292729"/>
                  </a:lnTo>
                  <a:lnTo>
                    <a:pt x="602455" y="302260"/>
                  </a:lnTo>
                  <a:lnTo>
                    <a:pt x="608596" y="304800"/>
                  </a:lnTo>
                  <a:lnTo>
                    <a:pt x="611666" y="302260"/>
                  </a:lnTo>
                  <a:lnTo>
                    <a:pt x="608596" y="295910"/>
                  </a:lnTo>
                  <a:lnTo>
                    <a:pt x="611666" y="289560"/>
                  </a:lnTo>
                  <a:close/>
                </a:path>
                <a:path w="673734" h="679450">
                  <a:moveTo>
                    <a:pt x="619571" y="273234"/>
                  </a:moveTo>
                  <a:lnTo>
                    <a:pt x="617818" y="274320"/>
                  </a:lnTo>
                  <a:lnTo>
                    <a:pt x="614747" y="276860"/>
                  </a:lnTo>
                  <a:lnTo>
                    <a:pt x="617818" y="283210"/>
                  </a:lnTo>
                  <a:lnTo>
                    <a:pt x="614747" y="285750"/>
                  </a:lnTo>
                  <a:lnTo>
                    <a:pt x="611666" y="292100"/>
                  </a:lnTo>
                  <a:lnTo>
                    <a:pt x="611666" y="302260"/>
                  </a:lnTo>
                  <a:lnTo>
                    <a:pt x="614747" y="292100"/>
                  </a:lnTo>
                  <a:lnTo>
                    <a:pt x="614747" y="289560"/>
                  </a:lnTo>
                  <a:lnTo>
                    <a:pt x="620889" y="289560"/>
                  </a:lnTo>
                  <a:lnTo>
                    <a:pt x="620889" y="285750"/>
                  </a:lnTo>
                  <a:lnTo>
                    <a:pt x="617818" y="276860"/>
                  </a:lnTo>
                  <a:lnTo>
                    <a:pt x="619571" y="273234"/>
                  </a:lnTo>
                  <a:close/>
                </a:path>
                <a:path w="673734" h="679450">
                  <a:moveTo>
                    <a:pt x="587081" y="280670"/>
                  </a:moveTo>
                  <a:lnTo>
                    <a:pt x="586406" y="285750"/>
                  </a:lnTo>
                  <a:lnTo>
                    <a:pt x="590920" y="290830"/>
                  </a:lnTo>
                  <a:lnTo>
                    <a:pt x="596588" y="295910"/>
                  </a:lnTo>
                  <a:lnTo>
                    <a:pt x="599374" y="298450"/>
                  </a:lnTo>
                  <a:lnTo>
                    <a:pt x="599374" y="292100"/>
                  </a:lnTo>
                  <a:lnTo>
                    <a:pt x="587081" y="280670"/>
                  </a:lnTo>
                  <a:close/>
                </a:path>
                <a:path w="673734" h="679450">
                  <a:moveTo>
                    <a:pt x="599374" y="288919"/>
                  </a:moveTo>
                  <a:lnTo>
                    <a:pt x="599374" y="295910"/>
                  </a:lnTo>
                  <a:lnTo>
                    <a:pt x="602455" y="292729"/>
                  </a:lnTo>
                  <a:lnTo>
                    <a:pt x="602455" y="292100"/>
                  </a:lnTo>
                  <a:lnTo>
                    <a:pt x="599374" y="288919"/>
                  </a:lnTo>
                  <a:close/>
                </a:path>
                <a:path w="673734" h="679450">
                  <a:moveTo>
                    <a:pt x="614747" y="274320"/>
                  </a:moveTo>
                  <a:lnTo>
                    <a:pt x="611666" y="274320"/>
                  </a:lnTo>
                  <a:lnTo>
                    <a:pt x="605525" y="276860"/>
                  </a:lnTo>
                  <a:lnTo>
                    <a:pt x="602455" y="276860"/>
                  </a:lnTo>
                  <a:lnTo>
                    <a:pt x="602455" y="292100"/>
                  </a:lnTo>
                  <a:lnTo>
                    <a:pt x="608596" y="283210"/>
                  </a:lnTo>
                  <a:lnTo>
                    <a:pt x="611666" y="283210"/>
                  </a:lnTo>
                  <a:lnTo>
                    <a:pt x="614747" y="276860"/>
                  </a:lnTo>
                  <a:lnTo>
                    <a:pt x="614747" y="274320"/>
                  </a:lnTo>
                  <a:close/>
                </a:path>
                <a:path w="673734" h="679450">
                  <a:moveTo>
                    <a:pt x="620889" y="289560"/>
                  </a:moveTo>
                  <a:lnTo>
                    <a:pt x="617818" y="289560"/>
                  </a:lnTo>
                  <a:lnTo>
                    <a:pt x="620889" y="292100"/>
                  </a:lnTo>
                  <a:lnTo>
                    <a:pt x="620889" y="289560"/>
                  </a:lnTo>
                  <a:close/>
                </a:path>
                <a:path w="673734" h="679450">
                  <a:moveTo>
                    <a:pt x="627040" y="274320"/>
                  </a:moveTo>
                  <a:lnTo>
                    <a:pt x="622190" y="276860"/>
                  </a:lnTo>
                  <a:lnTo>
                    <a:pt x="622813" y="283210"/>
                  </a:lnTo>
                  <a:lnTo>
                    <a:pt x="624012" y="289560"/>
                  </a:lnTo>
                  <a:lnTo>
                    <a:pt x="620889" y="292100"/>
                  </a:lnTo>
                  <a:lnTo>
                    <a:pt x="630737" y="292100"/>
                  </a:lnTo>
                  <a:lnTo>
                    <a:pt x="632946" y="289560"/>
                  </a:lnTo>
                  <a:lnTo>
                    <a:pt x="642404" y="280670"/>
                  </a:lnTo>
                  <a:lnTo>
                    <a:pt x="627040" y="280670"/>
                  </a:lnTo>
                  <a:lnTo>
                    <a:pt x="629234" y="276134"/>
                  </a:lnTo>
                  <a:lnTo>
                    <a:pt x="627040" y="274320"/>
                  </a:lnTo>
                  <a:close/>
                </a:path>
                <a:path w="673734" h="679450">
                  <a:moveTo>
                    <a:pt x="599374" y="276860"/>
                  </a:moveTo>
                  <a:lnTo>
                    <a:pt x="596303" y="276860"/>
                  </a:lnTo>
                  <a:lnTo>
                    <a:pt x="593232" y="280670"/>
                  </a:lnTo>
                  <a:lnTo>
                    <a:pt x="590151" y="280670"/>
                  </a:lnTo>
                  <a:lnTo>
                    <a:pt x="590151" y="283210"/>
                  </a:lnTo>
                  <a:lnTo>
                    <a:pt x="596303" y="285750"/>
                  </a:lnTo>
                  <a:lnTo>
                    <a:pt x="599374" y="288919"/>
                  </a:lnTo>
                  <a:lnTo>
                    <a:pt x="599374" y="276860"/>
                  </a:lnTo>
                  <a:close/>
                </a:path>
                <a:path w="673734" h="679450">
                  <a:moveTo>
                    <a:pt x="611666" y="283210"/>
                  </a:moveTo>
                  <a:lnTo>
                    <a:pt x="608596" y="283210"/>
                  </a:lnTo>
                  <a:lnTo>
                    <a:pt x="614747" y="285750"/>
                  </a:lnTo>
                  <a:lnTo>
                    <a:pt x="611666" y="283210"/>
                  </a:lnTo>
                  <a:close/>
                </a:path>
                <a:path w="673734" h="679450">
                  <a:moveTo>
                    <a:pt x="633182" y="271399"/>
                  </a:moveTo>
                  <a:lnTo>
                    <a:pt x="632850" y="274320"/>
                  </a:lnTo>
                  <a:lnTo>
                    <a:pt x="630111" y="280670"/>
                  </a:lnTo>
                  <a:lnTo>
                    <a:pt x="642404" y="280670"/>
                  </a:lnTo>
                  <a:lnTo>
                    <a:pt x="643174" y="276860"/>
                  </a:lnTo>
                  <a:lnTo>
                    <a:pt x="633182" y="276860"/>
                  </a:lnTo>
                  <a:lnTo>
                    <a:pt x="633182" y="271399"/>
                  </a:lnTo>
                  <a:close/>
                </a:path>
                <a:path w="673734" h="679450">
                  <a:moveTo>
                    <a:pt x="632850" y="274320"/>
                  </a:moveTo>
                  <a:lnTo>
                    <a:pt x="630111" y="274320"/>
                  </a:lnTo>
                  <a:lnTo>
                    <a:pt x="629234" y="276134"/>
                  </a:lnTo>
                  <a:lnTo>
                    <a:pt x="630111" y="276860"/>
                  </a:lnTo>
                  <a:lnTo>
                    <a:pt x="631754" y="276860"/>
                  </a:lnTo>
                  <a:lnTo>
                    <a:pt x="632850" y="274320"/>
                  </a:lnTo>
                  <a:close/>
                </a:path>
                <a:path w="673734" h="679450">
                  <a:moveTo>
                    <a:pt x="642404" y="261620"/>
                  </a:moveTo>
                  <a:lnTo>
                    <a:pt x="639333" y="261620"/>
                  </a:lnTo>
                  <a:lnTo>
                    <a:pt x="634867" y="262890"/>
                  </a:lnTo>
                  <a:lnTo>
                    <a:pt x="633571" y="267970"/>
                  </a:lnTo>
                  <a:lnTo>
                    <a:pt x="633282" y="270510"/>
                  </a:lnTo>
                  <a:lnTo>
                    <a:pt x="633182" y="276860"/>
                  </a:lnTo>
                  <a:lnTo>
                    <a:pt x="643174" y="276860"/>
                  </a:lnTo>
                  <a:lnTo>
                    <a:pt x="645485" y="265430"/>
                  </a:lnTo>
                  <a:lnTo>
                    <a:pt x="642404" y="265430"/>
                  </a:lnTo>
                  <a:lnTo>
                    <a:pt x="642404" y="261620"/>
                  </a:lnTo>
                  <a:close/>
                </a:path>
                <a:path w="673734" h="679450">
                  <a:moveTo>
                    <a:pt x="633182" y="261620"/>
                  </a:moveTo>
                  <a:lnTo>
                    <a:pt x="627040" y="265430"/>
                  </a:lnTo>
                  <a:lnTo>
                    <a:pt x="623970" y="270510"/>
                  </a:lnTo>
                  <a:lnTo>
                    <a:pt x="627040" y="270510"/>
                  </a:lnTo>
                  <a:lnTo>
                    <a:pt x="627040" y="274320"/>
                  </a:lnTo>
                  <a:lnTo>
                    <a:pt x="629234" y="276134"/>
                  </a:lnTo>
                  <a:lnTo>
                    <a:pt x="630111" y="274320"/>
                  </a:lnTo>
                  <a:lnTo>
                    <a:pt x="632850" y="274320"/>
                  </a:lnTo>
                  <a:lnTo>
                    <a:pt x="633182" y="271399"/>
                  </a:lnTo>
                  <a:lnTo>
                    <a:pt x="633182" y="261620"/>
                  </a:lnTo>
                  <a:close/>
                </a:path>
                <a:path w="673734" h="679450">
                  <a:moveTo>
                    <a:pt x="562012" y="243840"/>
                  </a:moveTo>
                  <a:lnTo>
                    <a:pt x="557880" y="243840"/>
                  </a:lnTo>
                  <a:lnTo>
                    <a:pt x="556053" y="248920"/>
                  </a:lnTo>
                  <a:lnTo>
                    <a:pt x="559414" y="255270"/>
                  </a:lnTo>
                  <a:lnTo>
                    <a:pt x="561194" y="260350"/>
                  </a:lnTo>
                  <a:lnTo>
                    <a:pt x="559803" y="264160"/>
                  </a:lnTo>
                  <a:lnTo>
                    <a:pt x="558988" y="267970"/>
                  </a:lnTo>
                  <a:lnTo>
                    <a:pt x="562495" y="274320"/>
                  </a:lnTo>
                  <a:lnTo>
                    <a:pt x="564894" y="265430"/>
                  </a:lnTo>
                  <a:lnTo>
                    <a:pt x="567870" y="260350"/>
                  </a:lnTo>
                  <a:lnTo>
                    <a:pt x="571999" y="255270"/>
                  </a:lnTo>
                  <a:lnTo>
                    <a:pt x="577858" y="252730"/>
                  </a:lnTo>
                  <a:lnTo>
                    <a:pt x="565565" y="252730"/>
                  </a:lnTo>
                  <a:lnTo>
                    <a:pt x="565565" y="248920"/>
                  </a:lnTo>
                  <a:lnTo>
                    <a:pt x="562012" y="243840"/>
                  </a:lnTo>
                  <a:close/>
                </a:path>
                <a:path w="673734" h="679450">
                  <a:moveTo>
                    <a:pt x="657778" y="270510"/>
                  </a:moveTo>
                  <a:lnTo>
                    <a:pt x="651626" y="274320"/>
                  </a:lnTo>
                  <a:lnTo>
                    <a:pt x="660848" y="274320"/>
                  </a:lnTo>
                  <a:lnTo>
                    <a:pt x="657778" y="270510"/>
                  </a:lnTo>
                  <a:close/>
                </a:path>
                <a:path w="673734" h="679450">
                  <a:moveTo>
                    <a:pt x="623970" y="270510"/>
                  </a:moveTo>
                  <a:lnTo>
                    <a:pt x="620889" y="270510"/>
                  </a:lnTo>
                  <a:lnTo>
                    <a:pt x="619571" y="273234"/>
                  </a:lnTo>
                  <a:lnTo>
                    <a:pt x="623970" y="270510"/>
                  </a:lnTo>
                  <a:close/>
                </a:path>
                <a:path w="673734" h="679450">
                  <a:moveTo>
                    <a:pt x="648555" y="248920"/>
                  </a:moveTo>
                  <a:lnTo>
                    <a:pt x="645485" y="259080"/>
                  </a:lnTo>
                  <a:lnTo>
                    <a:pt x="642404" y="265430"/>
                  </a:lnTo>
                  <a:lnTo>
                    <a:pt x="645485" y="265430"/>
                  </a:lnTo>
                  <a:lnTo>
                    <a:pt x="648555" y="261620"/>
                  </a:lnTo>
                  <a:lnTo>
                    <a:pt x="659971" y="261620"/>
                  </a:lnTo>
                  <a:lnTo>
                    <a:pt x="660848" y="259080"/>
                  </a:lnTo>
                  <a:lnTo>
                    <a:pt x="657778" y="252730"/>
                  </a:lnTo>
                  <a:lnTo>
                    <a:pt x="648555" y="248920"/>
                  </a:lnTo>
                  <a:close/>
                </a:path>
                <a:path w="673734" h="679450">
                  <a:moveTo>
                    <a:pt x="574788" y="248920"/>
                  </a:moveTo>
                  <a:lnTo>
                    <a:pt x="571717" y="248920"/>
                  </a:lnTo>
                  <a:lnTo>
                    <a:pt x="568636" y="252730"/>
                  </a:lnTo>
                  <a:lnTo>
                    <a:pt x="577858" y="252730"/>
                  </a:lnTo>
                  <a:lnTo>
                    <a:pt x="574788" y="248920"/>
                  </a:lnTo>
                  <a:close/>
                </a:path>
                <a:path w="673734" h="679450">
                  <a:moveTo>
                    <a:pt x="562495" y="227330"/>
                  </a:moveTo>
                  <a:lnTo>
                    <a:pt x="562495" y="237490"/>
                  </a:lnTo>
                  <a:lnTo>
                    <a:pt x="574788" y="237490"/>
                  </a:lnTo>
                  <a:lnTo>
                    <a:pt x="580929" y="243840"/>
                  </a:lnTo>
                  <a:lnTo>
                    <a:pt x="574788" y="243840"/>
                  </a:lnTo>
                  <a:lnTo>
                    <a:pt x="580929" y="248920"/>
                  </a:lnTo>
                  <a:lnTo>
                    <a:pt x="584010" y="248920"/>
                  </a:lnTo>
                  <a:lnTo>
                    <a:pt x="587081" y="246380"/>
                  </a:lnTo>
                  <a:lnTo>
                    <a:pt x="590151" y="246380"/>
                  </a:lnTo>
                  <a:lnTo>
                    <a:pt x="587655" y="241300"/>
                  </a:lnTo>
                  <a:lnTo>
                    <a:pt x="581701" y="234950"/>
                  </a:lnTo>
                  <a:lnTo>
                    <a:pt x="577436" y="231140"/>
                  </a:lnTo>
                  <a:lnTo>
                    <a:pt x="565565" y="231140"/>
                  </a:lnTo>
                  <a:lnTo>
                    <a:pt x="562495" y="227330"/>
                  </a:lnTo>
                  <a:close/>
                </a:path>
                <a:path w="673734" h="679450">
                  <a:moveTo>
                    <a:pt x="577858" y="222250"/>
                  </a:moveTo>
                  <a:lnTo>
                    <a:pt x="568636" y="222250"/>
                  </a:lnTo>
                  <a:lnTo>
                    <a:pt x="582090" y="233680"/>
                  </a:lnTo>
                  <a:lnTo>
                    <a:pt x="589822" y="241300"/>
                  </a:lnTo>
                  <a:lnTo>
                    <a:pt x="593232" y="246380"/>
                  </a:lnTo>
                  <a:lnTo>
                    <a:pt x="596303" y="246380"/>
                  </a:lnTo>
                  <a:lnTo>
                    <a:pt x="602455" y="243840"/>
                  </a:lnTo>
                  <a:lnTo>
                    <a:pt x="599374" y="243840"/>
                  </a:lnTo>
                  <a:lnTo>
                    <a:pt x="596156" y="238760"/>
                  </a:lnTo>
                  <a:lnTo>
                    <a:pt x="596332" y="237490"/>
                  </a:lnTo>
                  <a:lnTo>
                    <a:pt x="596685" y="234950"/>
                  </a:lnTo>
                  <a:lnTo>
                    <a:pt x="595486" y="229870"/>
                  </a:lnTo>
                  <a:lnTo>
                    <a:pt x="592684" y="227330"/>
                  </a:lnTo>
                  <a:lnTo>
                    <a:pt x="584010" y="227330"/>
                  </a:lnTo>
                  <a:lnTo>
                    <a:pt x="577858" y="222250"/>
                  </a:lnTo>
                  <a:close/>
                </a:path>
                <a:path w="673734" h="679450">
                  <a:moveTo>
                    <a:pt x="603683" y="240030"/>
                  </a:moveTo>
                  <a:lnTo>
                    <a:pt x="602455" y="240030"/>
                  </a:lnTo>
                  <a:lnTo>
                    <a:pt x="599374" y="243840"/>
                  </a:lnTo>
                  <a:lnTo>
                    <a:pt x="605525" y="243840"/>
                  </a:lnTo>
                  <a:lnTo>
                    <a:pt x="603683" y="240030"/>
                  </a:lnTo>
                  <a:close/>
                </a:path>
                <a:path w="673734" h="679450">
                  <a:moveTo>
                    <a:pt x="611666" y="233680"/>
                  </a:moveTo>
                  <a:lnTo>
                    <a:pt x="605525" y="233680"/>
                  </a:lnTo>
                  <a:lnTo>
                    <a:pt x="602455" y="237490"/>
                  </a:lnTo>
                  <a:lnTo>
                    <a:pt x="605525" y="243840"/>
                  </a:lnTo>
                  <a:lnTo>
                    <a:pt x="605525" y="240030"/>
                  </a:lnTo>
                  <a:lnTo>
                    <a:pt x="611666" y="240030"/>
                  </a:lnTo>
                  <a:lnTo>
                    <a:pt x="611666" y="233680"/>
                  </a:lnTo>
                  <a:close/>
                </a:path>
                <a:path w="673734" h="679450">
                  <a:moveTo>
                    <a:pt x="608596" y="240030"/>
                  </a:moveTo>
                  <a:lnTo>
                    <a:pt x="605525" y="240030"/>
                  </a:lnTo>
                  <a:lnTo>
                    <a:pt x="605525" y="243840"/>
                  </a:lnTo>
                  <a:lnTo>
                    <a:pt x="608596" y="240030"/>
                  </a:lnTo>
                  <a:close/>
                </a:path>
                <a:path w="673734" h="679450">
                  <a:moveTo>
                    <a:pt x="596339" y="237445"/>
                  </a:moveTo>
                  <a:close/>
                </a:path>
                <a:path w="673734" h="679450">
                  <a:moveTo>
                    <a:pt x="587081" y="170180"/>
                  </a:moveTo>
                  <a:lnTo>
                    <a:pt x="587081" y="181610"/>
                  </a:lnTo>
                  <a:lnTo>
                    <a:pt x="593232" y="185420"/>
                  </a:lnTo>
                  <a:lnTo>
                    <a:pt x="593232" y="190500"/>
                  </a:lnTo>
                  <a:lnTo>
                    <a:pt x="584010" y="194310"/>
                  </a:lnTo>
                  <a:lnTo>
                    <a:pt x="587081" y="196850"/>
                  </a:lnTo>
                  <a:lnTo>
                    <a:pt x="593232" y="207010"/>
                  </a:lnTo>
                  <a:lnTo>
                    <a:pt x="593232" y="209550"/>
                  </a:lnTo>
                  <a:lnTo>
                    <a:pt x="590151" y="212090"/>
                  </a:lnTo>
                  <a:lnTo>
                    <a:pt x="589001" y="217170"/>
                  </a:lnTo>
                  <a:lnTo>
                    <a:pt x="597069" y="226060"/>
                  </a:lnTo>
                  <a:lnTo>
                    <a:pt x="599374" y="233680"/>
                  </a:lnTo>
                  <a:lnTo>
                    <a:pt x="596339" y="237445"/>
                  </a:lnTo>
                  <a:lnTo>
                    <a:pt x="599374" y="237490"/>
                  </a:lnTo>
                  <a:lnTo>
                    <a:pt x="605525" y="233680"/>
                  </a:lnTo>
                  <a:lnTo>
                    <a:pt x="611666" y="233680"/>
                  </a:lnTo>
                  <a:lnTo>
                    <a:pt x="611666" y="231140"/>
                  </a:lnTo>
                  <a:lnTo>
                    <a:pt x="605525" y="231140"/>
                  </a:lnTo>
                  <a:lnTo>
                    <a:pt x="602455" y="227330"/>
                  </a:lnTo>
                  <a:lnTo>
                    <a:pt x="611666" y="209550"/>
                  </a:lnTo>
                  <a:lnTo>
                    <a:pt x="611666" y="203200"/>
                  </a:lnTo>
                  <a:lnTo>
                    <a:pt x="605525" y="203200"/>
                  </a:lnTo>
                  <a:lnTo>
                    <a:pt x="605525" y="200660"/>
                  </a:lnTo>
                  <a:lnTo>
                    <a:pt x="608501" y="196850"/>
                  </a:lnTo>
                  <a:lnTo>
                    <a:pt x="610903" y="193040"/>
                  </a:lnTo>
                  <a:lnTo>
                    <a:pt x="609848" y="189230"/>
                  </a:lnTo>
                  <a:lnTo>
                    <a:pt x="602455" y="187960"/>
                  </a:lnTo>
                  <a:lnTo>
                    <a:pt x="604231" y="181610"/>
                  </a:lnTo>
                  <a:lnTo>
                    <a:pt x="607448" y="176530"/>
                  </a:lnTo>
                  <a:lnTo>
                    <a:pt x="608564" y="172720"/>
                  </a:lnTo>
                  <a:lnTo>
                    <a:pt x="590151" y="172720"/>
                  </a:lnTo>
                  <a:lnTo>
                    <a:pt x="587081" y="170180"/>
                  </a:lnTo>
                  <a:close/>
                </a:path>
                <a:path w="673734" h="679450">
                  <a:moveTo>
                    <a:pt x="627758" y="226060"/>
                  </a:moveTo>
                  <a:lnTo>
                    <a:pt x="622813" y="226060"/>
                  </a:lnTo>
                  <a:lnTo>
                    <a:pt x="618443" y="231140"/>
                  </a:lnTo>
                  <a:lnTo>
                    <a:pt x="617818" y="237490"/>
                  </a:lnTo>
                  <a:lnTo>
                    <a:pt x="623970" y="237490"/>
                  </a:lnTo>
                  <a:lnTo>
                    <a:pt x="623970" y="233680"/>
                  </a:lnTo>
                  <a:lnTo>
                    <a:pt x="620889" y="231140"/>
                  </a:lnTo>
                  <a:lnTo>
                    <a:pt x="630111" y="231140"/>
                  </a:lnTo>
                  <a:lnTo>
                    <a:pt x="627758" y="226060"/>
                  </a:lnTo>
                  <a:close/>
                </a:path>
                <a:path w="673734" h="679450">
                  <a:moveTo>
                    <a:pt x="630111" y="231140"/>
                  </a:moveTo>
                  <a:lnTo>
                    <a:pt x="623970" y="231140"/>
                  </a:lnTo>
                  <a:lnTo>
                    <a:pt x="623970" y="237490"/>
                  </a:lnTo>
                  <a:lnTo>
                    <a:pt x="627040" y="237490"/>
                  </a:lnTo>
                  <a:lnTo>
                    <a:pt x="627040" y="233680"/>
                  </a:lnTo>
                  <a:lnTo>
                    <a:pt x="630111" y="231140"/>
                  </a:lnTo>
                  <a:close/>
                </a:path>
                <a:path w="673734" h="679450">
                  <a:moveTo>
                    <a:pt x="559946" y="208280"/>
                  </a:moveTo>
                  <a:lnTo>
                    <a:pt x="557497" y="212090"/>
                  </a:lnTo>
                  <a:lnTo>
                    <a:pt x="559083" y="217170"/>
                  </a:lnTo>
                  <a:lnTo>
                    <a:pt x="565565" y="222250"/>
                  </a:lnTo>
                  <a:lnTo>
                    <a:pt x="565565" y="224790"/>
                  </a:lnTo>
                  <a:lnTo>
                    <a:pt x="568636" y="224790"/>
                  </a:lnTo>
                  <a:lnTo>
                    <a:pt x="565565" y="227330"/>
                  </a:lnTo>
                  <a:lnTo>
                    <a:pt x="565565" y="231140"/>
                  </a:lnTo>
                  <a:lnTo>
                    <a:pt x="577436" y="231140"/>
                  </a:lnTo>
                  <a:lnTo>
                    <a:pt x="574593" y="228600"/>
                  </a:lnTo>
                  <a:lnTo>
                    <a:pt x="568636" y="222250"/>
                  </a:lnTo>
                  <a:lnTo>
                    <a:pt x="577858" y="222250"/>
                  </a:lnTo>
                  <a:lnTo>
                    <a:pt x="580929" y="218440"/>
                  </a:lnTo>
                  <a:lnTo>
                    <a:pt x="568636" y="218440"/>
                  </a:lnTo>
                  <a:lnTo>
                    <a:pt x="568636" y="215900"/>
                  </a:lnTo>
                  <a:lnTo>
                    <a:pt x="565565" y="209550"/>
                  </a:lnTo>
                  <a:lnTo>
                    <a:pt x="559946" y="208280"/>
                  </a:lnTo>
                  <a:close/>
                </a:path>
                <a:path w="673734" h="679450">
                  <a:moveTo>
                    <a:pt x="620889" y="209550"/>
                  </a:moveTo>
                  <a:lnTo>
                    <a:pt x="617818" y="212090"/>
                  </a:lnTo>
                  <a:lnTo>
                    <a:pt x="617818" y="215900"/>
                  </a:lnTo>
                  <a:lnTo>
                    <a:pt x="608596" y="222250"/>
                  </a:lnTo>
                  <a:lnTo>
                    <a:pt x="605525" y="231140"/>
                  </a:lnTo>
                  <a:lnTo>
                    <a:pt x="611666" y="231140"/>
                  </a:lnTo>
                  <a:lnTo>
                    <a:pt x="611666" y="224790"/>
                  </a:lnTo>
                  <a:lnTo>
                    <a:pt x="620889" y="218440"/>
                  </a:lnTo>
                  <a:lnTo>
                    <a:pt x="627040" y="218440"/>
                  </a:lnTo>
                  <a:lnTo>
                    <a:pt x="620889" y="212090"/>
                  </a:lnTo>
                  <a:lnTo>
                    <a:pt x="620889" y="209550"/>
                  </a:lnTo>
                  <a:close/>
                </a:path>
                <a:path w="673734" h="679450">
                  <a:moveTo>
                    <a:pt x="587081" y="222250"/>
                  </a:moveTo>
                  <a:lnTo>
                    <a:pt x="584010" y="224790"/>
                  </a:lnTo>
                  <a:lnTo>
                    <a:pt x="584010" y="227330"/>
                  </a:lnTo>
                  <a:lnTo>
                    <a:pt x="592684" y="227330"/>
                  </a:lnTo>
                  <a:lnTo>
                    <a:pt x="587081" y="222250"/>
                  </a:lnTo>
                  <a:close/>
                </a:path>
                <a:path w="673734" h="679450">
                  <a:moveTo>
                    <a:pt x="577858" y="215900"/>
                  </a:moveTo>
                  <a:lnTo>
                    <a:pt x="568636" y="218440"/>
                  </a:lnTo>
                  <a:lnTo>
                    <a:pt x="580929" y="218440"/>
                  </a:lnTo>
                  <a:lnTo>
                    <a:pt x="577858" y="215900"/>
                  </a:lnTo>
                  <a:close/>
                </a:path>
                <a:path w="673734" h="679450">
                  <a:moveTo>
                    <a:pt x="617818" y="207010"/>
                  </a:moveTo>
                  <a:lnTo>
                    <a:pt x="611666" y="212090"/>
                  </a:lnTo>
                  <a:lnTo>
                    <a:pt x="611666" y="218440"/>
                  </a:lnTo>
                  <a:lnTo>
                    <a:pt x="614747" y="215900"/>
                  </a:lnTo>
                  <a:lnTo>
                    <a:pt x="614747" y="212090"/>
                  </a:lnTo>
                  <a:lnTo>
                    <a:pt x="617818" y="207010"/>
                  </a:lnTo>
                  <a:close/>
                </a:path>
                <a:path w="673734" h="679450">
                  <a:moveTo>
                    <a:pt x="633182" y="200660"/>
                  </a:moveTo>
                  <a:lnTo>
                    <a:pt x="623970" y="209550"/>
                  </a:lnTo>
                  <a:lnTo>
                    <a:pt x="623970" y="212090"/>
                  </a:lnTo>
                  <a:lnTo>
                    <a:pt x="627040" y="215900"/>
                  </a:lnTo>
                  <a:lnTo>
                    <a:pt x="627040" y="212090"/>
                  </a:lnTo>
                  <a:lnTo>
                    <a:pt x="630111" y="212090"/>
                  </a:lnTo>
                  <a:lnTo>
                    <a:pt x="630111" y="209550"/>
                  </a:lnTo>
                  <a:lnTo>
                    <a:pt x="636263" y="209550"/>
                  </a:lnTo>
                  <a:lnTo>
                    <a:pt x="633182" y="200660"/>
                  </a:lnTo>
                  <a:close/>
                </a:path>
                <a:path w="673734" h="679450">
                  <a:moveTo>
                    <a:pt x="636263" y="209550"/>
                  </a:moveTo>
                  <a:lnTo>
                    <a:pt x="633182" y="209550"/>
                  </a:lnTo>
                  <a:lnTo>
                    <a:pt x="633182" y="212090"/>
                  </a:lnTo>
                  <a:lnTo>
                    <a:pt x="636263" y="209550"/>
                  </a:lnTo>
                  <a:close/>
                </a:path>
                <a:path w="673734" h="679450">
                  <a:moveTo>
                    <a:pt x="630111" y="151130"/>
                  </a:moveTo>
                  <a:lnTo>
                    <a:pt x="627904" y="156210"/>
                  </a:lnTo>
                  <a:lnTo>
                    <a:pt x="628576" y="161290"/>
                  </a:lnTo>
                  <a:lnTo>
                    <a:pt x="629247" y="165100"/>
                  </a:lnTo>
                  <a:lnTo>
                    <a:pt x="627040" y="166370"/>
                  </a:lnTo>
                  <a:lnTo>
                    <a:pt x="623054" y="168910"/>
                  </a:lnTo>
                  <a:lnTo>
                    <a:pt x="622933" y="170180"/>
                  </a:lnTo>
                  <a:lnTo>
                    <a:pt x="622925" y="172720"/>
                  </a:lnTo>
                  <a:lnTo>
                    <a:pt x="623148" y="175260"/>
                  </a:lnTo>
                  <a:lnTo>
                    <a:pt x="620889" y="179070"/>
                  </a:lnTo>
                  <a:lnTo>
                    <a:pt x="614747" y="179070"/>
                  </a:lnTo>
                  <a:lnTo>
                    <a:pt x="611666" y="181610"/>
                  </a:lnTo>
                  <a:lnTo>
                    <a:pt x="617818" y="194310"/>
                  </a:lnTo>
                  <a:lnTo>
                    <a:pt x="608596" y="196850"/>
                  </a:lnTo>
                  <a:lnTo>
                    <a:pt x="617818" y="207010"/>
                  </a:lnTo>
                  <a:lnTo>
                    <a:pt x="617818" y="203200"/>
                  </a:lnTo>
                  <a:lnTo>
                    <a:pt x="627040" y="200660"/>
                  </a:lnTo>
                  <a:lnTo>
                    <a:pt x="627040" y="196850"/>
                  </a:lnTo>
                  <a:lnTo>
                    <a:pt x="623970" y="196850"/>
                  </a:lnTo>
                  <a:lnTo>
                    <a:pt x="623970" y="190500"/>
                  </a:lnTo>
                  <a:lnTo>
                    <a:pt x="630111" y="190500"/>
                  </a:lnTo>
                  <a:lnTo>
                    <a:pt x="633182" y="187960"/>
                  </a:lnTo>
                  <a:lnTo>
                    <a:pt x="633182" y="185420"/>
                  </a:lnTo>
                  <a:lnTo>
                    <a:pt x="630111" y="185420"/>
                  </a:lnTo>
                  <a:lnTo>
                    <a:pt x="633182" y="179070"/>
                  </a:lnTo>
                  <a:lnTo>
                    <a:pt x="646343" y="172720"/>
                  </a:lnTo>
                  <a:lnTo>
                    <a:pt x="648553" y="170180"/>
                  </a:lnTo>
                  <a:lnTo>
                    <a:pt x="646153" y="166370"/>
                  </a:lnTo>
                  <a:lnTo>
                    <a:pt x="645485" y="160020"/>
                  </a:lnTo>
                  <a:lnTo>
                    <a:pt x="648555" y="157480"/>
                  </a:lnTo>
                  <a:lnTo>
                    <a:pt x="657402" y="154738"/>
                  </a:lnTo>
                  <a:lnTo>
                    <a:pt x="657453" y="153670"/>
                  </a:lnTo>
                  <a:lnTo>
                    <a:pt x="633182" y="153670"/>
                  </a:lnTo>
                  <a:lnTo>
                    <a:pt x="630111" y="151130"/>
                  </a:lnTo>
                  <a:close/>
                </a:path>
                <a:path w="673734" h="679450">
                  <a:moveTo>
                    <a:pt x="661187" y="151269"/>
                  </a:moveTo>
                  <a:lnTo>
                    <a:pt x="660276" y="153433"/>
                  </a:lnTo>
                  <a:lnTo>
                    <a:pt x="660848" y="153670"/>
                  </a:lnTo>
                  <a:lnTo>
                    <a:pt x="660120" y="153895"/>
                  </a:lnTo>
                  <a:lnTo>
                    <a:pt x="657009" y="166370"/>
                  </a:lnTo>
                  <a:lnTo>
                    <a:pt x="652688" y="177800"/>
                  </a:lnTo>
                  <a:lnTo>
                    <a:pt x="645485" y="185420"/>
                  </a:lnTo>
                  <a:lnTo>
                    <a:pt x="648555" y="185420"/>
                  </a:lnTo>
                  <a:lnTo>
                    <a:pt x="651626" y="190500"/>
                  </a:lnTo>
                  <a:lnTo>
                    <a:pt x="651626" y="194310"/>
                  </a:lnTo>
                  <a:lnTo>
                    <a:pt x="663919" y="187960"/>
                  </a:lnTo>
                  <a:lnTo>
                    <a:pt x="654707" y="187960"/>
                  </a:lnTo>
                  <a:lnTo>
                    <a:pt x="654707" y="179070"/>
                  </a:lnTo>
                  <a:lnTo>
                    <a:pt x="663919" y="179070"/>
                  </a:lnTo>
                  <a:lnTo>
                    <a:pt x="667000" y="172720"/>
                  </a:lnTo>
                  <a:lnTo>
                    <a:pt x="667000" y="170180"/>
                  </a:lnTo>
                  <a:lnTo>
                    <a:pt x="660848" y="170180"/>
                  </a:lnTo>
                  <a:lnTo>
                    <a:pt x="660848" y="160020"/>
                  </a:lnTo>
                  <a:lnTo>
                    <a:pt x="670071" y="160020"/>
                  </a:lnTo>
                  <a:lnTo>
                    <a:pt x="670071" y="157480"/>
                  </a:lnTo>
                  <a:lnTo>
                    <a:pt x="673141" y="153670"/>
                  </a:lnTo>
                  <a:lnTo>
                    <a:pt x="667000" y="153670"/>
                  </a:lnTo>
                  <a:lnTo>
                    <a:pt x="661187" y="151269"/>
                  </a:lnTo>
                  <a:close/>
                </a:path>
                <a:path w="673734" h="679450">
                  <a:moveTo>
                    <a:pt x="580929" y="179070"/>
                  </a:moveTo>
                  <a:lnTo>
                    <a:pt x="580929" y="185420"/>
                  </a:lnTo>
                  <a:lnTo>
                    <a:pt x="587081" y="190500"/>
                  </a:lnTo>
                  <a:lnTo>
                    <a:pt x="590151" y="190500"/>
                  </a:lnTo>
                  <a:lnTo>
                    <a:pt x="590151" y="187960"/>
                  </a:lnTo>
                  <a:lnTo>
                    <a:pt x="580929" y="179070"/>
                  </a:lnTo>
                  <a:close/>
                </a:path>
                <a:path w="673734" h="679450">
                  <a:moveTo>
                    <a:pt x="611666" y="181610"/>
                  </a:moveTo>
                  <a:lnTo>
                    <a:pt x="608119" y="181610"/>
                  </a:lnTo>
                  <a:lnTo>
                    <a:pt x="605525" y="185420"/>
                  </a:lnTo>
                  <a:lnTo>
                    <a:pt x="608596" y="185420"/>
                  </a:lnTo>
                  <a:lnTo>
                    <a:pt x="611666" y="187960"/>
                  </a:lnTo>
                  <a:lnTo>
                    <a:pt x="611666" y="181610"/>
                  </a:lnTo>
                  <a:close/>
                </a:path>
                <a:path w="673734" h="679450">
                  <a:moveTo>
                    <a:pt x="609134" y="180118"/>
                  </a:moveTo>
                  <a:lnTo>
                    <a:pt x="605525" y="181610"/>
                  </a:lnTo>
                  <a:lnTo>
                    <a:pt x="608119" y="181610"/>
                  </a:lnTo>
                  <a:lnTo>
                    <a:pt x="609134" y="180118"/>
                  </a:lnTo>
                  <a:close/>
                </a:path>
                <a:path w="673734" h="679450">
                  <a:moveTo>
                    <a:pt x="658867" y="154284"/>
                  </a:moveTo>
                  <a:lnTo>
                    <a:pt x="657402" y="154738"/>
                  </a:lnTo>
                  <a:lnTo>
                    <a:pt x="657393" y="154940"/>
                  </a:lnTo>
                  <a:lnTo>
                    <a:pt x="654271" y="160020"/>
                  </a:lnTo>
                  <a:lnTo>
                    <a:pt x="648555" y="163830"/>
                  </a:lnTo>
                  <a:lnTo>
                    <a:pt x="651626" y="170180"/>
                  </a:lnTo>
                  <a:lnTo>
                    <a:pt x="651626" y="172720"/>
                  </a:lnTo>
                  <a:lnTo>
                    <a:pt x="645485" y="181610"/>
                  </a:lnTo>
                  <a:lnTo>
                    <a:pt x="651392" y="177800"/>
                  </a:lnTo>
                  <a:lnTo>
                    <a:pt x="655857" y="165100"/>
                  </a:lnTo>
                  <a:lnTo>
                    <a:pt x="658867" y="154284"/>
                  </a:lnTo>
                  <a:close/>
                </a:path>
                <a:path w="673734" h="679450">
                  <a:moveTo>
                    <a:pt x="596303" y="123190"/>
                  </a:moveTo>
                  <a:lnTo>
                    <a:pt x="601684" y="129540"/>
                  </a:lnTo>
                  <a:lnTo>
                    <a:pt x="607063" y="137160"/>
                  </a:lnTo>
                  <a:lnTo>
                    <a:pt x="610135" y="144780"/>
                  </a:lnTo>
                  <a:lnTo>
                    <a:pt x="608712" y="152998"/>
                  </a:lnTo>
                  <a:lnTo>
                    <a:pt x="608596" y="157480"/>
                  </a:lnTo>
                  <a:lnTo>
                    <a:pt x="605525" y="160020"/>
                  </a:lnTo>
                  <a:lnTo>
                    <a:pt x="605525" y="163830"/>
                  </a:lnTo>
                  <a:lnTo>
                    <a:pt x="610713" y="166370"/>
                  </a:lnTo>
                  <a:lnTo>
                    <a:pt x="612442" y="171450"/>
                  </a:lnTo>
                  <a:lnTo>
                    <a:pt x="610713" y="177800"/>
                  </a:lnTo>
                  <a:lnTo>
                    <a:pt x="609134" y="180118"/>
                  </a:lnTo>
                  <a:lnTo>
                    <a:pt x="620889" y="175260"/>
                  </a:lnTo>
                  <a:lnTo>
                    <a:pt x="620889" y="172720"/>
                  </a:lnTo>
                  <a:lnTo>
                    <a:pt x="617818" y="170180"/>
                  </a:lnTo>
                  <a:lnTo>
                    <a:pt x="617605" y="160020"/>
                  </a:lnTo>
                  <a:lnTo>
                    <a:pt x="617717" y="156210"/>
                  </a:lnTo>
                  <a:lnTo>
                    <a:pt x="618203" y="147320"/>
                  </a:lnTo>
                  <a:lnTo>
                    <a:pt x="619205" y="144780"/>
                  </a:lnTo>
                  <a:lnTo>
                    <a:pt x="611666" y="144780"/>
                  </a:lnTo>
                  <a:lnTo>
                    <a:pt x="610563" y="137160"/>
                  </a:lnTo>
                  <a:lnTo>
                    <a:pt x="607443" y="130810"/>
                  </a:lnTo>
                  <a:lnTo>
                    <a:pt x="602594" y="127000"/>
                  </a:lnTo>
                  <a:lnTo>
                    <a:pt x="596303" y="123190"/>
                  </a:lnTo>
                  <a:close/>
                </a:path>
                <a:path w="673734" h="679450">
                  <a:moveTo>
                    <a:pt x="584010" y="170180"/>
                  </a:moveTo>
                  <a:lnTo>
                    <a:pt x="580929" y="170180"/>
                  </a:lnTo>
                  <a:lnTo>
                    <a:pt x="580929" y="179070"/>
                  </a:lnTo>
                  <a:lnTo>
                    <a:pt x="584010" y="170180"/>
                  </a:lnTo>
                  <a:close/>
                </a:path>
                <a:path w="673734" h="679450">
                  <a:moveTo>
                    <a:pt x="591354" y="133350"/>
                  </a:moveTo>
                  <a:lnTo>
                    <a:pt x="586694" y="134620"/>
                  </a:lnTo>
                  <a:lnTo>
                    <a:pt x="583766" y="139700"/>
                  </a:lnTo>
                  <a:lnTo>
                    <a:pt x="584010" y="148590"/>
                  </a:lnTo>
                  <a:lnTo>
                    <a:pt x="590151" y="153670"/>
                  </a:lnTo>
                  <a:lnTo>
                    <a:pt x="584010" y="153670"/>
                  </a:lnTo>
                  <a:lnTo>
                    <a:pt x="577858" y="160020"/>
                  </a:lnTo>
                  <a:lnTo>
                    <a:pt x="587081" y="163830"/>
                  </a:lnTo>
                  <a:lnTo>
                    <a:pt x="590151" y="170180"/>
                  </a:lnTo>
                  <a:lnTo>
                    <a:pt x="590151" y="172720"/>
                  </a:lnTo>
                  <a:lnTo>
                    <a:pt x="608564" y="172720"/>
                  </a:lnTo>
                  <a:lnTo>
                    <a:pt x="608936" y="171450"/>
                  </a:lnTo>
                  <a:lnTo>
                    <a:pt x="605525" y="166370"/>
                  </a:lnTo>
                  <a:lnTo>
                    <a:pt x="596303" y="166370"/>
                  </a:lnTo>
                  <a:lnTo>
                    <a:pt x="599374" y="160020"/>
                  </a:lnTo>
                  <a:lnTo>
                    <a:pt x="605525" y="157480"/>
                  </a:lnTo>
                  <a:lnTo>
                    <a:pt x="608596" y="151130"/>
                  </a:lnTo>
                  <a:lnTo>
                    <a:pt x="607718" y="148590"/>
                  </a:lnTo>
                  <a:lnTo>
                    <a:pt x="596303" y="148590"/>
                  </a:lnTo>
                  <a:lnTo>
                    <a:pt x="596303" y="138430"/>
                  </a:lnTo>
                  <a:lnTo>
                    <a:pt x="591354" y="133350"/>
                  </a:lnTo>
                  <a:close/>
                </a:path>
                <a:path w="673734" h="679450">
                  <a:moveTo>
                    <a:pt x="670071" y="160020"/>
                  </a:moveTo>
                  <a:lnTo>
                    <a:pt x="660848" y="160020"/>
                  </a:lnTo>
                  <a:lnTo>
                    <a:pt x="670071" y="163830"/>
                  </a:lnTo>
                  <a:lnTo>
                    <a:pt x="670071" y="160020"/>
                  </a:lnTo>
                  <a:close/>
                </a:path>
                <a:path w="673734" h="679450">
                  <a:moveTo>
                    <a:pt x="657518" y="152292"/>
                  </a:moveTo>
                  <a:lnTo>
                    <a:pt x="657402" y="154738"/>
                  </a:lnTo>
                  <a:lnTo>
                    <a:pt x="658867" y="154284"/>
                  </a:lnTo>
                  <a:lnTo>
                    <a:pt x="659225" y="152998"/>
                  </a:lnTo>
                  <a:lnTo>
                    <a:pt x="657518" y="152292"/>
                  </a:lnTo>
                  <a:close/>
                </a:path>
                <a:path w="673734" h="679450">
                  <a:moveTo>
                    <a:pt x="659225" y="152998"/>
                  </a:moveTo>
                  <a:lnTo>
                    <a:pt x="658867" y="154284"/>
                  </a:lnTo>
                  <a:lnTo>
                    <a:pt x="660120" y="153895"/>
                  </a:lnTo>
                  <a:lnTo>
                    <a:pt x="660176" y="153670"/>
                  </a:lnTo>
                  <a:lnTo>
                    <a:pt x="660276" y="153433"/>
                  </a:lnTo>
                  <a:lnTo>
                    <a:pt x="659225" y="152998"/>
                  </a:lnTo>
                  <a:close/>
                </a:path>
                <a:path w="673734" h="679450">
                  <a:moveTo>
                    <a:pt x="660276" y="153433"/>
                  </a:moveTo>
                  <a:lnTo>
                    <a:pt x="660176" y="153670"/>
                  </a:lnTo>
                  <a:lnTo>
                    <a:pt x="660120" y="153895"/>
                  </a:lnTo>
                  <a:lnTo>
                    <a:pt x="660848" y="153670"/>
                  </a:lnTo>
                  <a:lnTo>
                    <a:pt x="660276" y="153433"/>
                  </a:lnTo>
                  <a:close/>
                </a:path>
                <a:path w="673734" h="679450">
                  <a:moveTo>
                    <a:pt x="563693" y="144780"/>
                  </a:moveTo>
                  <a:lnTo>
                    <a:pt x="559035" y="144780"/>
                  </a:lnTo>
                  <a:lnTo>
                    <a:pt x="556105" y="149860"/>
                  </a:lnTo>
                  <a:lnTo>
                    <a:pt x="556343" y="153670"/>
                  </a:lnTo>
                  <a:lnTo>
                    <a:pt x="559414" y="151130"/>
                  </a:lnTo>
                  <a:lnTo>
                    <a:pt x="565565" y="148590"/>
                  </a:lnTo>
                  <a:lnTo>
                    <a:pt x="568636" y="148590"/>
                  </a:lnTo>
                  <a:lnTo>
                    <a:pt x="563693" y="144780"/>
                  </a:lnTo>
                  <a:close/>
                </a:path>
                <a:path w="673734" h="679450">
                  <a:moveTo>
                    <a:pt x="635777" y="135890"/>
                  </a:moveTo>
                  <a:lnTo>
                    <a:pt x="633950" y="140970"/>
                  </a:lnTo>
                  <a:lnTo>
                    <a:pt x="633278" y="146050"/>
                  </a:lnTo>
                  <a:lnTo>
                    <a:pt x="633182" y="153670"/>
                  </a:lnTo>
                  <a:lnTo>
                    <a:pt x="657453" y="153670"/>
                  </a:lnTo>
                  <a:lnTo>
                    <a:pt x="657518" y="152292"/>
                  </a:lnTo>
                  <a:lnTo>
                    <a:pt x="654707" y="151130"/>
                  </a:lnTo>
                  <a:lnTo>
                    <a:pt x="650284" y="146050"/>
                  </a:lnTo>
                  <a:lnTo>
                    <a:pt x="651436" y="142240"/>
                  </a:lnTo>
                  <a:lnTo>
                    <a:pt x="645485" y="142240"/>
                  </a:lnTo>
                  <a:lnTo>
                    <a:pt x="639333" y="138430"/>
                  </a:lnTo>
                  <a:lnTo>
                    <a:pt x="635777" y="135890"/>
                  </a:lnTo>
                  <a:close/>
                </a:path>
                <a:path w="673734" h="679450">
                  <a:moveTo>
                    <a:pt x="665075" y="133350"/>
                  </a:moveTo>
                  <a:lnTo>
                    <a:pt x="660082" y="135890"/>
                  </a:lnTo>
                  <a:lnTo>
                    <a:pt x="656243" y="139700"/>
                  </a:lnTo>
                  <a:lnTo>
                    <a:pt x="654707" y="144780"/>
                  </a:lnTo>
                  <a:lnTo>
                    <a:pt x="657634" y="149860"/>
                  </a:lnTo>
                  <a:lnTo>
                    <a:pt x="657518" y="152292"/>
                  </a:lnTo>
                  <a:lnTo>
                    <a:pt x="659225" y="152998"/>
                  </a:lnTo>
                  <a:lnTo>
                    <a:pt x="659745" y="151130"/>
                  </a:lnTo>
                  <a:lnTo>
                    <a:pt x="663919" y="142240"/>
                  </a:lnTo>
                  <a:lnTo>
                    <a:pt x="670071" y="142240"/>
                  </a:lnTo>
                  <a:lnTo>
                    <a:pt x="670071" y="135890"/>
                  </a:lnTo>
                  <a:lnTo>
                    <a:pt x="665075" y="133350"/>
                  </a:lnTo>
                  <a:close/>
                </a:path>
                <a:path w="673734" h="679450">
                  <a:moveTo>
                    <a:pt x="661408" y="150744"/>
                  </a:moveTo>
                  <a:lnTo>
                    <a:pt x="660848" y="151130"/>
                  </a:lnTo>
                  <a:lnTo>
                    <a:pt x="661187" y="151269"/>
                  </a:lnTo>
                  <a:lnTo>
                    <a:pt x="661408" y="150744"/>
                  </a:lnTo>
                  <a:close/>
                </a:path>
                <a:path w="673734" h="679450">
                  <a:moveTo>
                    <a:pt x="670071" y="142240"/>
                  </a:moveTo>
                  <a:lnTo>
                    <a:pt x="663919" y="142240"/>
                  </a:lnTo>
                  <a:lnTo>
                    <a:pt x="663919" y="144780"/>
                  </a:lnTo>
                  <a:lnTo>
                    <a:pt x="661408" y="150744"/>
                  </a:lnTo>
                  <a:lnTo>
                    <a:pt x="670071" y="144780"/>
                  </a:lnTo>
                  <a:lnTo>
                    <a:pt x="670071" y="142240"/>
                  </a:lnTo>
                  <a:close/>
                </a:path>
                <a:path w="673734" h="679450">
                  <a:moveTo>
                    <a:pt x="605525" y="142240"/>
                  </a:moveTo>
                  <a:lnTo>
                    <a:pt x="599374" y="148590"/>
                  </a:lnTo>
                  <a:lnTo>
                    <a:pt x="607718" y="148590"/>
                  </a:lnTo>
                  <a:lnTo>
                    <a:pt x="605525" y="142240"/>
                  </a:lnTo>
                  <a:close/>
                </a:path>
                <a:path w="673734" h="679450">
                  <a:moveTo>
                    <a:pt x="596303" y="105410"/>
                  </a:moveTo>
                  <a:lnTo>
                    <a:pt x="599374" y="111760"/>
                  </a:lnTo>
                  <a:lnTo>
                    <a:pt x="605666" y="118110"/>
                  </a:lnTo>
                  <a:lnTo>
                    <a:pt x="610519" y="124460"/>
                  </a:lnTo>
                  <a:lnTo>
                    <a:pt x="613642" y="133350"/>
                  </a:lnTo>
                  <a:lnTo>
                    <a:pt x="614747" y="144780"/>
                  </a:lnTo>
                  <a:lnTo>
                    <a:pt x="619205" y="144780"/>
                  </a:lnTo>
                  <a:lnTo>
                    <a:pt x="621709" y="138430"/>
                  </a:lnTo>
                  <a:lnTo>
                    <a:pt x="630111" y="132080"/>
                  </a:lnTo>
                  <a:lnTo>
                    <a:pt x="614747" y="132080"/>
                  </a:lnTo>
                  <a:lnTo>
                    <a:pt x="614747" y="127000"/>
                  </a:lnTo>
                  <a:lnTo>
                    <a:pt x="612584" y="120650"/>
                  </a:lnTo>
                  <a:lnTo>
                    <a:pt x="613592" y="114300"/>
                  </a:lnTo>
                  <a:lnTo>
                    <a:pt x="615178" y="107950"/>
                  </a:lnTo>
                  <a:lnTo>
                    <a:pt x="599374" y="107950"/>
                  </a:lnTo>
                  <a:lnTo>
                    <a:pt x="596303" y="105410"/>
                  </a:lnTo>
                  <a:close/>
                </a:path>
                <a:path w="673734" h="679450">
                  <a:moveTo>
                    <a:pt x="642404" y="129540"/>
                  </a:moveTo>
                  <a:lnTo>
                    <a:pt x="645485" y="142240"/>
                  </a:lnTo>
                  <a:lnTo>
                    <a:pt x="651436" y="142240"/>
                  </a:lnTo>
                  <a:lnTo>
                    <a:pt x="652973" y="137160"/>
                  </a:lnTo>
                  <a:lnTo>
                    <a:pt x="648555" y="132080"/>
                  </a:lnTo>
                  <a:lnTo>
                    <a:pt x="642404" y="129540"/>
                  </a:lnTo>
                  <a:close/>
                </a:path>
                <a:path w="673734" h="679450">
                  <a:moveTo>
                    <a:pt x="630111" y="105410"/>
                  </a:moveTo>
                  <a:lnTo>
                    <a:pt x="624252" y="106680"/>
                  </a:lnTo>
                  <a:lnTo>
                    <a:pt x="620122" y="115570"/>
                  </a:lnTo>
                  <a:lnTo>
                    <a:pt x="617146" y="125730"/>
                  </a:lnTo>
                  <a:lnTo>
                    <a:pt x="614747" y="132080"/>
                  </a:lnTo>
                  <a:lnTo>
                    <a:pt x="630111" y="132080"/>
                  </a:lnTo>
                  <a:lnTo>
                    <a:pt x="635489" y="129540"/>
                  </a:lnTo>
                  <a:lnTo>
                    <a:pt x="636257" y="124460"/>
                  </a:lnTo>
                  <a:lnTo>
                    <a:pt x="637026" y="120650"/>
                  </a:lnTo>
                  <a:lnTo>
                    <a:pt x="650398" y="120650"/>
                  </a:lnTo>
                  <a:lnTo>
                    <a:pt x="648555" y="116840"/>
                  </a:lnTo>
                  <a:lnTo>
                    <a:pt x="645485" y="116840"/>
                  </a:lnTo>
                  <a:lnTo>
                    <a:pt x="651626" y="114300"/>
                  </a:lnTo>
                  <a:lnTo>
                    <a:pt x="662384" y="114300"/>
                  </a:lnTo>
                  <a:lnTo>
                    <a:pt x="663919" y="111760"/>
                  </a:lnTo>
                  <a:lnTo>
                    <a:pt x="662077" y="107950"/>
                  </a:lnTo>
                  <a:lnTo>
                    <a:pt x="634339" y="107950"/>
                  </a:lnTo>
                  <a:lnTo>
                    <a:pt x="630111" y="105410"/>
                  </a:lnTo>
                  <a:close/>
                </a:path>
                <a:path w="673734" h="679450">
                  <a:moveTo>
                    <a:pt x="596303" y="116840"/>
                  </a:moveTo>
                  <a:lnTo>
                    <a:pt x="590151" y="116840"/>
                  </a:lnTo>
                  <a:lnTo>
                    <a:pt x="587081" y="120650"/>
                  </a:lnTo>
                  <a:lnTo>
                    <a:pt x="593232" y="127000"/>
                  </a:lnTo>
                  <a:lnTo>
                    <a:pt x="596303" y="123190"/>
                  </a:lnTo>
                  <a:lnTo>
                    <a:pt x="596303" y="116840"/>
                  </a:lnTo>
                  <a:close/>
                </a:path>
                <a:path w="673734" h="679450">
                  <a:moveTo>
                    <a:pt x="650398" y="120650"/>
                  </a:moveTo>
                  <a:lnTo>
                    <a:pt x="637026" y="120650"/>
                  </a:lnTo>
                  <a:lnTo>
                    <a:pt x="642404" y="123190"/>
                  </a:lnTo>
                  <a:lnTo>
                    <a:pt x="648555" y="127000"/>
                  </a:lnTo>
                  <a:lnTo>
                    <a:pt x="651626" y="123190"/>
                  </a:lnTo>
                  <a:lnTo>
                    <a:pt x="650398" y="120650"/>
                  </a:lnTo>
                  <a:close/>
                </a:path>
                <a:path w="673734" h="679450">
                  <a:moveTo>
                    <a:pt x="582757" y="111760"/>
                  </a:moveTo>
                  <a:lnTo>
                    <a:pt x="579396" y="114300"/>
                  </a:lnTo>
                  <a:lnTo>
                    <a:pt x="580646" y="116840"/>
                  </a:lnTo>
                  <a:lnTo>
                    <a:pt x="587081" y="120650"/>
                  </a:lnTo>
                  <a:lnTo>
                    <a:pt x="587081" y="116840"/>
                  </a:lnTo>
                  <a:lnTo>
                    <a:pt x="584010" y="116840"/>
                  </a:lnTo>
                  <a:lnTo>
                    <a:pt x="584010" y="114300"/>
                  </a:lnTo>
                  <a:lnTo>
                    <a:pt x="580929" y="114300"/>
                  </a:lnTo>
                  <a:lnTo>
                    <a:pt x="583641" y="112063"/>
                  </a:lnTo>
                  <a:lnTo>
                    <a:pt x="582757" y="111760"/>
                  </a:lnTo>
                  <a:close/>
                </a:path>
                <a:path w="673734" h="679450">
                  <a:moveTo>
                    <a:pt x="584010" y="112190"/>
                  </a:moveTo>
                  <a:lnTo>
                    <a:pt x="584010" y="114300"/>
                  </a:lnTo>
                  <a:lnTo>
                    <a:pt x="587081" y="116840"/>
                  </a:lnTo>
                  <a:lnTo>
                    <a:pt x="590151" y="116840"/>
                  </a:lnTo>
                  <a:lnTo>
                    <a:pt x="590151" y="114300"/>
                  </a:lnTo>
                  <a:lnTo>
                    <a:pt x="584010" y="112190"/>
                  </a:lnTo>
                  <a:close/>
                </a:path>
                <a:path w="673734" h="679450">
                  <a:moveTo>
                    <a:pt x="662384" y="114300"/>
                  </a:moveTo>
                  <a:lnTo>
                    <a:pt x="651626" y="114300"/>
                  </a:lnTo>
                  <a:lnTo>
                    <a:pt x="651626" y="116840"/>
                  </a:lnTo>
                  <a:lnTo>
                    <a:pt x="660848" y="116840"/>
                  </a:lnTo>
                  <a:lnTo>
                    <a:pt x="662384" y="114300"/>
                  </a:lnTo>
                  <a:close/>
                </a:path>
                <a:path w="673734" h="679450">
                  <a:moveTo>
                    <a:pt x="584010" y="111760"/>
                  </a:moveTo>
                  <a:lnTo>
                    <a:pt x="583641" y="112063"/>
                  </a:lnTo>
                  <a:lnTo>
                    <a:pt x="584010" y="112190"/>
                  </a:lnTo>
                  <a:lnTo>
                    <a:pt x="584010" y="111760"/>
                  </a:lnTo>
                  <a:close/>
                </a:path>
                <a:path w="673734" h="679450">
                  <a:moveTo>
                    <a:pt x="602741" y="74337"/>
                  </a:moveTo>
                  <a:lnTo>
                    <a:pt x="602455" y="74930"/>
                  </a:lnTo>
                  <a:lnTo>
                    <a:pt x="571717" y="74930"/>
                  </a:lnTo>
                  <a:lnTo>
                    <a:pt x="571522" y="80010"/>
                  </a:lnTo>
                  <a:lnTo>
                    <a:pt x="577092" y="82550"/>
                  </a:lnTo>
                  <a:lnTo>
                    <a:pt x="583815" y="85090"/>
                  </a:lnTo>
                  <a:lnTo>
                    <a:pt x="587081" y="90170"/>
                  </a:lnTo>
                  <a:lnTo>
                    <a:pt x="584010" y="92710"/>
                  </a:lnTo>
                  <a:lnTo>
                    <a:pt x="580929" y="99060"/>
                  </a:lnTo>
                  <a:lnTo>
                    <a:pt x="593232" y="99060"/>
                  </a:lnTo>
                  <a:lnTo>
                    <a:pt x="599374" y="101600"/>
                  </a:lnTo>
                  <a:lnTo>
                    <a:pt x="599374" y="107950"/>
                  </a:lnTo>
                  <a:lnTo>
                    <a:pt x="615178" y="107950"/>
                  </a:lnTo>
                  <a:lnTo>
                    <a:pt x="614747" y="101600"/>
                  </a:lnTo>
                  <a:lnTo>
                    <a:pt x="608165" y="100330"/>
                  </a:lnTo>
                  <a:lnTo>
                    <a:pt x="608213" y="96520"/>
                  </a:lnTo>
                  <a:lnTo>
                    <a:pt x="609990" y="92710"/>
                  </a:lnTo>
                  <a:lnTo>
                    <a:pt x="608596" y="90170"/>
                  </a:lnTo>
                  <a:lnTo>
                    <a:pt x="605525" y="90170"/>
                  </a:lnTo>
                  <a:lnTo>
                    <a:pt x="603266" y="83820"/>
                  </a:lnTo>
                  <a:lnTo>
                    <a:pt x="603517" y="80010"/>
                  </a:lnTo>
                  <a:lnTo>
                    <a:pt x="603521" y="77470"/>
                  </a:lnTo>
                  <a:lnTo>
                    <a:pt x="603359" y="74929"/>
                  </a:lnTo>
                  <a:lnTo>
                    <a:pt x="602741" y="74337"/>
                  </a:lnTo>
                  <a:close/>
                </a:path>
                <a:path w="673734" h="679450">
                  <a:moveTo>
                    <a:pt x="643943" y="97790"/>
                  </a:moveTo>
                  <a:lnTo>
                    <a:pt x="638566" y="102870"/>
                  </a:lnTo>
                  <a:lnTo>
                    <a:pt x="634339" y="107950"/>
                  </a:lnTo>
                  <a:lnTo>
                    <a:pt x="662077" y="107950"/>
                  </a:lnTo>
                  <a:lnTo>
                    <a:pt x="660848" y="105410"/>
                  </a:lnTo>
                  <a:lnTo>
                    <a:pt x="651626" y="105410"/>
                  </a:lnTo>
                  <a:lnTo>
                    <a:pt x="654707" y="101600"/>
                  </a:lnTo>
                  <a:lnTo>
                    <a:pt x="651626" y="99060"/>
                  </a:lnTo>
                  <a:lnTo>
                    <a:pt x="643943" y="97790"/>
                  </a:lnTo>
                  <a:close/>
                </a:path>
                <a:path w="673734" h="679450">
                  <a:moveTo>
                    <a:pt x="622526" y="41910"/>
                  </a:moveTo>
                  <a:lnTo>
                    <a:pt x="620894" y="48260"/>
                  </a:lnTo>
                  <a:lnTo>
                    <a:pt x="619262" y="55880"/>
                  </a:lnTo>
                  <a:lnTo>
                    <a:pt x="614747" y="55880"/>
                  </a:lnTo>
                  <a:lnTo>
                    <a:pt x="611289" y="60960"/>
                  </a:lnTo>
                  <a:lnTo>
                    <a:pt x="612441" y="66040"/>
                  </a:lnTo>
                  <a:lnTo>
                    <a:pt x="614746" y="72390"/>
                  </a:lnTo>
                  <a:lnTo>
                    <a:pt x="614747" y="74930"/>
                  </a:lnTo>
                  <a:lnTo>
                    <a:pt x="614747" y="77470"/>
                  </a:lnTo>
                  <a:lnTo>
                    <a:pt x="608596" y="77470"/>
                  </a:lnTo>
                  <a:lnTo>
                    <a:pt x="605525" y="80010"/>
                  </a:lnTo>
                  <a:lnTo>
                    <a:pt x="605525" y="86360"/>
                  </a:lnTo>
                  <a:lnTo>
                    <a:pt x="617818" y="86360"/>
                  </a:lnTo>
                  <a:lnTo>
                    <a:pt x="611666" y="92710"/>
                  </a:lnTo>
                  <a:lnTo>
                    <a:pt x="611666" y="99060"/>
                  </a:lnTo>
                  <a:lnTo>
                    <a:pt x="614747" y="99060"/>
                  </a:lnTo>
                  <a:lnTo>
                    <a:pt x="617818" y="101600"/>
                  </a:lnTo>
                  <a:lnTo>
                    <a:pt x="617818" y="105410"/>
                  </a:lnTo>
                  <a:lnTo>
                    <a:pt x="620889" y="101600"/>
                  </a:lnTo>
                  <a:lnTo>
                    <a:pt x="620889" y="99060"/>
                  </a:lnTo>
                  <a:lnTo>
                    <a:pt x="617818" y="95250"/>
                  </a:lnTo>
                  <a:lnTo>
                    <a:pt x="620889" y="90170"/>
                  </a:lnTo>
                  <a:lnTo>
                    <a:pt x="627040" y="90170"/>
                  </a:lnTo>
                  <a:lnTo>
                    <a:pt x="627040" y="86360"/>
                  </a:lnTo>
                  <a:lnTo>
                    <a:pt x="620889" y="83820"/>
                  </a:lnTo>
                  <a:lnTo>
                    <a:pt x="623970" y="77470"/>
                  </a:lnTo>
                  <a:lnTo>
                    <a:pt x="633182" y="71120"/>
                  </a:lnTo>
                  <a:lnTo>
                    <a:pt x="633281" y="59690"/>
                  </a:lnTo>
                  <a:lnTo>
                    <a:pt x="638564" y="55880"/>
                  </a:lnTo>
                  <a:lnTo>
                    <a:pt x="642694" y="53340"/>
                  </a:lnTo>
                  <a:lnTo>
                    <a:pt x="637074" y="46990"/>
                  </a:lnTo>
                  <a:lnTo>
                    <a:pt x="637325" y="43180"/>
                  </a:lnTo>
                  <a:lnTo>
                    <a:pt x="627040" y="43180"/>
                  </a:lnTo>
                  <a:lnTo>
                    <a:pt x="622526" y="41910"/>
                  </a:lnTo>
                  <a:close/>
                </a:path>
                <a:path w="673734" h="679450">
                  <a:moveTo>
                    <a:pt x="627040" y="90170"/>
                  </a:moveTo>
                  <a:lnTo>
                    <a:pt x="620889" y="90170"/>
                  </a:lnTo>
                  <a:lnTo>
                    <a:pt x="627040" y="92710"/>
                  </a:lnTo>
                  <a:lnTo>
                    <a:pt x="627040" y="90170"/>
                  </a:lnTo>
                  <a:close/>
                </a:path>
                <a:path w="673734" h="679450">
                  <a:moveTo>
                    <a:pt x="574785" y="52070"/>
                  </a:moveTo>
                  <a:lnTo>
                    <a:pt x="568639" y="54610"/>
                  </a:lnTo>
                  <a:lnTo>
                    <a:pt x="567102" y="60960"/>
                  </a:lnTo>
                  <a:lnTo>
                    <a:pt x="574788" y="68580"/>
                  </a:lnTo>
                  <a:lnTo>
                    <a:pt x="574788" y="74930"/>
                  </a:lnTo>
                  <a:lnTo>
                    <a:pt x="596303" y="74930"/>
                  </a:lnTo>
                  <a:lnTo>
                    <a:pt x="596303" y="71120"/>
                  </a:lnTo>
                  <a:lnTo>
                    <a:pt x="593232" y="71120"/>
                  </a:lnTo>
                  <a:lnTo>
                    <a:pt x="593232" y="62230"/>
                  </a:lnTo>
                  <a:lnTo>
                    <a:pt x="580929" y="62230"/>
                  </a:lnTo>
                  <a:lnTo>
                    <a:pt x="580929" y="58420"/>
                  </a:lnTo>
                  <a:lnTo>
                    <a:pt x="574785" y="52070"/>
                  </a:lnTo>
                  <a:close/>
                </a:path>
                <a:path w="673734" h="679450">
                  <a:moveTo>
                    <a:pt x="599374" y="71120"/>
                  </a:moveTo>
                  <a:lnTo>
                    <a:pt x="596303" y="74930"/>
                  </a:lnTo>
                  <a:lnTo>
                    <a:pt x="602455" y="74929"/>
                  </a:lnTo>
                  <a:lnTo>
                    <a:pt x="602741" y="74337"/>
                  </a:lnTo>
                  <a:lnTo>
                    <a:pt x="599374" y="71120"/>
                  </a:lnTo>
                  <a:close/>
                </a:path>
                <a:path w="673734" h="679450">
                  <a:moveTo>
                    <a:pt x="608596" y="68580"/>
                  </a:moveTo>
                  <a:lnTo>
                    <a:pt x="605525" y="68580"/>
                  </a:lnTo>
                  <a:lnTo>
                    <a:pt x="602741" y="74337"/>
                  </a:lnTo>
                  <a:lnTo>
                    <a:pt x="603360" y="74930"/>
                  </a:lnTo>
                  <a:lnTo>
                    <a:pt x="614747" y="74930"/>
                  </a:lnTo>
                  <a:lnTo>
                    <a:pt x="608596" y="68580"/>
                  </a:lnTo>
                  <a:close/>
                </a:path>
                <a:path w="673734" h="679450">
                  <a:moveTo>
                    <a:pt x="614747" y="74929"/>
                  </a:moveTo>
                  <a:close/>
                </a:path>
                <a:path w="673734" h="679450">
                  <a:moveTo>
                    <a:pt x="591067" y="26670"/>
                  </a:moveTo>
                  <a:lnTo>
                    <a:pt x="589770" y="29210"/>
                  </a:lnTo>
                  <a:lnTo>
                    <a:pt x="590204" y="35560"/>
                  </a:lnTo>
                  <a:lnTo>
                    <a:pt x="593232" y="40640"/>
                  </a:lnTo>
                  <a:lnTo>
                    <a:pt x="594910" y="45720"/>
                  </a:lnTo>
                  <a:lnTo>
                    <a:pt x="592843" y="46990"/>
                  </a:lnTo>
                  <a:lnTo>
                    <a:pt x="590201" y="48260"/>
                  </a:lnTo>
                  <a:lnTo>
                    <a:pt x="590151" y="55880"/>
                  </a:lnTo>
                  <a:lnTo>
                    <a:pt x="599374" y="58420"/>
                  </a:lnTo>
                  <a:lnTo>
                    <a:pt x="596303" y="58420"/>
                  </a:lnTo>
                  <a:lnTo>
                    <a:pt x="596303" y="71120"/>
                  </a:lnTo>
                  <a:lnTo>
                    <a:pt x="605525" y="68580"/>
                  </a:lnTo>
                  <a:lnTo>
                    <a:pt x="608596" y="68580"/>
                  </a:lnTo>
                  <a:lnTo>
                    <a:pt x="608596" y="55880"/>
                  </a:lnTo>
                  <a:lnTo>
                    <a:pt x="613207" y="55880"/>
                  </a:lnTo>
                  <a:lnTo>
                    <a:pt x="617818" y="53340"/>
                  </a:lnTo>
                  <a:lnTo>
                    <a:pt x="617818" y="49530"/>
                  </a:lnTo>
                  <a:lnTo>
                    <a:pt x="611666" y="49530"/>
                  </a:lnTo>
                  <a:lnTo>
                    <a:pt x="610758" y="45720"/>
                  </a:lnTo>
                  <a:lnTo>
                    <a:pt x="613593" y="40640"/>
                  </a:lnTo>
                  <a:lnTo>
                    <a:pt x="614698" y="35560"/>
                  </a:lnTo>
                  <a:lnTo>
                    <a:pt x="608596" y="31750"/>
                  </a:lnTo>
                  <a:lnTo>
                    <a:pt x="610902" y="27940"/>
                  </a:lnTo>
                  <a:lnTo>
                    <a:pt x="593232" y="27940"/>
                  </a:lnTo>
                  <a:lnTo>
                    <a:pt x="591067" y="26670"/>
                  </a:lnTo>
                  <a:close/>
                </a:path>
                <a:path w="673734" h="679450">
                  <a:moveTo>
                    <a:pt x="590151" y="58420"/>
                  </a:moveTo>
                  <a:lnTo>
                    <a:pt x="587081" y="58420"/>
                  </a:lnTo>
                  <a:lnTo>
                    <a:pt x="587081" y="62230"/>
                  </a:lnTo>
                  <a:lnTo>
                    <a:pt x="593232" y="62230"/>
                  </a:lnTo>
                  <a:lnTo>
                    <a:pt x="590151" y="58420"/>
                  </a:lnTo>
                  <a:close/>
                </a:path>
                <a:path w="673734" h="679450">
                  <a:moveTo>
                    <a:pt x="613207" y="55880"/>
                  </a:moveTo>
                  <a:lnTo>
                    <a:pt x="608596" y="55880"/>
                  </a:lnTo>
                  <a:lnTo>
                    <a:pt x="608596" y="58420"/>
                  </a:lnTo>
                  <a:lnTo>
                    <a:pt x="613207" y="55880"/>
                  </a:lnTo>
                  <a:close/>
                </a:path>
                <a:path w="673734" h="679450">
                  <a:moveTo>
                    <a:pt x="617818" y="46990"/>
                  </a:moveTo>
                  <a:lnTo>
                    <a:pt x="611666" y="49530"/>
                  </a:lnTo>
                  <a:lnTo>
                    <a:pt x="617818" y="49530"/>
                  </a:lnTo>
                  <a:lnTo>
                    <a:pt x="617818" y="46990"/>
                  </a:lnTo>
                  <a:close/>
                </a:path>
                <a:path w="673734" h="679450">
                  <a:moveTo>
                    <a:pt x="633182" y="36830"/>
                  </a:moveTo>
                  <a:lnTo>
                    <a:pt x="630111" y="43180"/>
                  </a:lnTo>
                  <a:lnTo>
                    <a:pt x="637325" y="43180"/>
                  </a:lnTo>
                  <a:lnTo>
                    <a:pt x="637289" y="40640"/>
                  </a:lnTo>
                  <a:lnTo>
                    <a:pt x="637168" y="39370"/>
                  </a:lnTo>
                  <a:lnTo>
                    <a:pt x="633182" y="36830"/>
                  </a:lnTo>
                  <a:close/>
                </a:path>
                <a:path w="673734" h="679450">
                  <a:moveTo>
                    <a:pt x="599374" y="6350"/>
                  </a:moveTo>
                  <a:lnTo>
                    <a:pt x="594525" y="8890"/>
                  </a:lnTo>
                  <a:lnTo>
                    <a:pt x="595151" y="16510"/>
                  </a:lnTo>
                  <a:lnTo>
                    <a:pt x="596354" y="24130"/>
                  </a:lnTo>
                  <a:lnTo>
                    <a:pt x="593232" y="27940"/>
                  </a:lnTo>
                  <a:lnTo>
                    <a:pt x="610902" y="27940"/>
                  </a:lnTo>
                  <a:lnTo>
                    <a:pt x="615514" y="25400"/>
                  </a:lnTo>
                  <a:lnTo>
                    <a:pt x="618972" y="21590"/>
                  </a:lnTo>
                  <a:lnTo>
                    <a:pt x="617818" y="16510"/>
                  </a:lnTo>
                  <a:lnTo>
                    <a:pt x="611666" y="12700"/>
                  </a:lnTo>
                  <a:lnTo>
                    <a:pt x="611666" y="10160"/>
                  </a:lnTo>
                  <a:lnTo>
                    <a:pt x="599374" y="10160"/>
                  </a:lnTo>
                  <a:lnTo>
                    <a:pt x="599374" y="6350"/>
                  </a:lnTo>
                  <a:close/>
                </a:path>
                <a:path w="673734" h="679450">
                  <a:moveTo>
                    <a:pt x="614747" y="0"/>
                  </a:moveTo>
                  <a:lnTo>
                    <a:pt x="607204" y="0"/>
                  </a:lnTo>
                  <a:lnTo>
                    <a:pt x="605909" y="1270"/>
                  </a:lnTo>
                  <a:lnTo>
                    <a:pt x="605189" y="5080"/>
                  </a:lnTo>
                  <a:lnTo>
                    <a:pt x="602455" y="10160"/>
                  </a:lnTo>
                  <a:lnTo>
                    <a:pt x="611666" y="10160"/>
                  </a:lnTo>
                  <a:lnTo>
                    <a:pt x="617818" y="3810"/>
                  </a:lnTo>
                  <a:lnTo>
                    <a:pt x="614747" y="0"/>
                  </a:lnTo>
                  <a:close/>
                </a:path>
                <a:path w="673734" h="679450">
                  <a:moveTo>
                    <a:pt x="375000" y="632895"/>
                  </a:moveTo>
                  <a:lnTo>
                    <a:pt x="368848" y="632895"/>
                  </a:lnTo>
                  <a:lnTo>
                    <a:pt x="368848" y="635975"/>
                  </a:lnTo>
                  <a:lnTo>
                    <a:pt x="378070" y="635975"/>
                  </a:lnTo>
                  <a:lnTo>
                    <a:pt x="378070" y="639044"/>
                  </a:lnTo>
                  <a:lnTo>
                    <a:pt x="381141" y="635975"/>
                  </a:lnTo>
                  <a:lnTo>
                    <a:pt x="375000" y="632895"/>
                  </a:lnTo>
                  <a:close/>
                </a:path>
                <a:path w="673734" h="679450">
                  <a:moveTo>
                    <a:pt x="368848" y="632895"/>
                  </a:moveTo>
                  <a:lnTo>
                    <a:pt x="365778" y="632895"/>
                  </a:lnTo>
                  <a:lnTo>
                    <a:pt x="365778" y="635975"/>
                  </a:lnTo>
                  <a:lnTo>
                    <a:pt x="368848" y="635975"/>
                  </a:lnTo>
                  <a:lnTo>
                    <a:pt x="368848" y="632895"/>
                  </a:lnTo>
                  <a:close/>
                </a:path>
                <a:path w="673734" h="679450">
                  <a:moveTo>
                    <a:pt x="43040" y="476642"/>
                  </a:moveTo>
                  <a:lnTo>
                    <a:pt x="47937" y="484262"/>
                  </a:lnTo>
                  <a:lnTo>
                    <a:pt x="56870" y="493152"/>
                  </a:lnTo>
                  <a:lnTo>
                    <a:pt x="68107" y="498232"/>
                  </a:lnTo>
                  <a:lnTo>
                    <a:pt x="79919" y="500772"/>
                  </a:lnTo>
                  <a:lnTo>
                    <a:pt x="79919" y="498232"/>
                  </a:lnTo>
                  <a:lnTo>
                    <a:pt x="73484" y="495692"/>
                  </a:lnTo>
                  <a:lnTo>
                    <a:pt x="61768" y="489342"/>
                  </a:lnTo>
                  <a:lnTo>
                    <a:pt x="55333" y="485532"/>
                  </a:lnTo>
                  <a:lnTo>
                    <a:pt x="55333" y="482992"/>
                  </a:lnTo>
                  <a:lnTo>
                    <a:pt x="64577" y="482992"/>
                  </a:lnTo>
                  <a:lnTo>
                    <a:pt x="62247" y="481722"/>
                  </a:lnTo>
                  <a:lnTo>
                    <a:pt x="51777" y="479182"/>
                  </a:lnTo>
                  <a:lnTo>
                    <a:pt x="43040" y="476642"/>
                  </a:lnTo>
                  <a:close/>
                </a:path>
                <a:path w="673734" h="679450">
                  <a:moveTo>
                    <a:pt x="64577" y="482992"/>
                  </a:moveTo>
                  <a:lnTo>
                    <a:pt x="55333" y="482992"/>
                  </a:lnTo>
                  <a:lnTo>
                    <a:pt x="73778" y="491882"/>
                  </a:lnTo>
                  <a:lnTo>
                    <a:pt x="76848" y="491882"/>
                  </a:lnTo>
                  <a:lnTo>
                    <a:pt x="71566" y="486802"/>
                  </a:lnTo>
                  <a:lnTo>
                    <a:pt x="64577" y="482992"/>
                  </a:lnTo>
                  <a:close/>
                </a:path>
                <a:path w="673734" h="679450">
                  <a:moveTo>
                    <a:pt x="131404" y="461402"/>
                  </a:moveTo>
                  <a:lnTo>
                    <a:pt x="126030" y="461402"/>
                  </a:lnTo>
                  <a:lnTo>
                    <a:pt x="130108" y="467752"/>
                  </a:lnTo>
                  <a:lnTo>
                    <a:pt x="133324" y="472832"/>
                  </a:lnTo>
                  <a:lnTo>
                    <a:pt x="135966" y="477912"/>
                  </a:lnTo>
                  <a:lnTo>
                    <a:pt x="138323" y="485532"/>
                  </a:lnTo>
                  <a:lnTo>
                    <a:pt x="144464" y="485532"/>
                  </a:lnTo>
                  <a:lnTo>
                    <a:pt x="147545" y="489342"/>
                  </a:lnTo>
                  <a:lnTo>
                    <a:pt x="141972" y="477912"/>
                  </a:lnTo>
                  <a:lnTo>
                    <a:pt x="135247" y="466482"/>
                  </a:lnTo>
                  <a:lnTo>
                    <a:pt x="131404" y="461402"/>
                  </a:lnTo>
                  <a:close/>
                </a:path>
                <a:path w="673734" h="679450">
                  <a:moveTo>
                    <a:pt x="144464" y="461402"/>
                  </a:moveTo>
                  <a:lnTo>
                    <a:pt x="143698" y="469022"/>
                  </a:lnTo>
                  <a:lnTo>
                    <a:pt x="145237" y="476642"/>
                  </a:lnTo>
                  <a:lnTo>
                    <a:pt x="150616" y="489342"/>
                  </a:lnTo>
                  <a:lnTo>
                    <a:pt x="153686" y="489342"/>
                  </a:lnTo>
                  <a:lnTo>
                    <a:pt x="153979" y="482992"/>
                  </a:lnTo>
                  <a:lnTo>
                    <a:pt x="151386" y="475372"/>
                  </a:lnTo>
                  <a:lnTo>
                    <a:pt x="147638" y="467752"/>
                  </a:lnTo>
                  <a:lnTo>
                    <a:pt x="144464" y="461402"/>
                  </a:lnTo>
                  <a:close/>
                </a:path>
                <a:path w="673734" h="679450">
                  <a:moveTo>
                    <a:pt x="88855" y="471562"/>
                  </a:moveTo>
                  <a:lnTo>
                    <a:pt x="89069" y="475372"/>
                  </a:lnTo>
                  <a:lnTo>
                    <a:pt x="89141" y="480452"/>
                  </a:lnTo>
                  <a:lnTo>
                    <a:pt x="95293" y="482992"/>
                  </a:lnTo>
                  <a:lnTo>
                    <a:pt x="98363" y="480452"/>
                  </a:lnTo>
                  <a:lnTo>
                    <a:pt x="95195" y="476642"/>
                  </a:lnTo>
                  <a:lnTo>
                    <a:pt x="91449" y="472832"/>
                  </a:lnTo>
                  <a:lnTo>
                    <a:pt x="88855" y="471562"/>
                  </a:lnTo>
                  <a:close/>
                </a:path>
                <a:path w="673734" h="679450">
                  <a:moveTo>
                    <a:pt x="92212" y="448702"/>
                  </a:moveTo>
                  <a:lnTo>
                    <a:pt x="93797" y="460132"/>
                  </a:lnTo>
                  <a:lnTo>
                    <a:pt x="97976" y="467752"/>
                  </a:lnTo>
                  <a:lnTo>
                    <a:pt x="103884" y="475372"/>
                  </a:lnTo>
                  <a:lnTo>
                    <a:pt x="110656" y="482992"/>
                  </a:lnTo>
                  <a:lnTo>
                    <a:pt x="110656" y="476642"/>
                  </a:lnTo>
                  <a:lnTo>
                    <a:pt x="104515" y="470292"/>
                  </a:lnTo>
                  <a:lnTo>
                    <a:pt x="104515" y="467752"/>
                  </a:lnTo>
                  <a:lnTo>
                    <a:pt x="98363" y="452512"/>
                  </a:lnTo>
                  <a:lnTo>
                    <a:pt x="92212" y="448702"/>
                  </a:lnTo>
                  <a:close/>
                </a:path>
                <a:path w="673734" h="679450">
                  <a:moveTo>
                    <a:pt x="122949" y="452512"/>
                  </a:moveTo>
                  <a:lnTo>
                    <a:pt x="122829" y="456322"/>
                  </a:lnTo>
                  <a:lnTo>
                    <a:pt x="122779" y="461402"/>
                  </a:lnTo>
                  <a:lnTo>
                    <a:pt x="123334" y="471562"/>
                  </a:lnTo>
                  <a:lnTo>
                    <a:pt x="126840" y="480452"/>
                  </a:lnTo>
                  <a:lnTo>
                    <a:pt x="135242" y="482992"/>
                  </a:lnTo>
                  <a:lnTo>
                    <a:pt x="135102" y="477912"/>
                  </a:lnTo>
                  <a:lnTo>
                    <a:pt x="131791" y="472832"/>
                  </a:lnTo>
                  <a:lnTo>
                    <a:pt x="127903" y="467752"/>
                  </a:lnTo>
                  <a:lnTo>
                    <a:pt x="126030" y="461402"/>
                  </a:lnTo>
                  <a:lnTo>
                    <a:pt x="131404" y="461402"/>
                  </a:lnTo>
                  <a:lnTo>
                    <a:pt x="128522" y="457592"/>
                  </a:lnTo>
                  <a:lnTo>
                    <a:pt x="122949" y="452512"/>
                  </a:lnTo>
                  <a:close/>
                </a:path>
                <a:path w="673734" h="679450">
                  <a:moveTo>
                    <a:pt x="18444" y="427112"/>
                  </a:moveTo>
                  <a:lnTo>
                    <a:pt x="15373" y="427112"/>
                  </a:lnTo>
                  <a:lnTo>
                    <a:pt x="20178" y="436002"/>
                  </a:lnTo>
                  <a:lnTo>
                    <a:pt x="26132" y="443622"/>
                  </a:lnTo>
                  <a:lnTo>
                    <a:pt x="34392" y="449972"/>
                  </a:lnTo>
                  <a:lnTo>
                    <a:pt x="46111" y="452512"/>
                  </a:lnTo>
                  <a:lnTo>
                    <a:pt x="60710" y="453782"/>
                  </a:lnTo>
                  <a:lnTo>
                    <a:pt x="73005" y="457592"/>
                  </a:lnTo>
                  <a:lnTo>
                    <a:pt x="84148" y="462672"/>
                  </a:lnTo>
                  <a:lnTo>
                    <a:pt x="101434" y="480452"/>
                  </a:lnTo>
                  <a:lnTo>
                    <a:pt x="104515" y="480452"/>
                  </a:lnTo>
                  <a:lnTo>
                    <a:pt x="102113" y="476642"/>
                  </a:lnTo>
                  <a:lnTo>
                    <a:pt x="96828" y="470292"/>
                  </a:lnTo>
                  <a:lnTo>
                    <a:pt x="91543" y="462672"/>
                  </a:lnTo>
                  <a:lnTo>
                    <a:pt x="89141" y="458862"/>
                  </a:lnTo>
                  <a:lnTo>
                    <a:pt x="82989" y="458862"/>
                  </a:lnTo>
                  <a:lnTo>
                    <a:pt x="71324" y="451242"/>
                  </a:lnTo>
                  <a:lnTo>
                    <a:pt x="37610" y="443622"/>
                  </a:lnTo>
                  <a:lnTo>
                    <a:pt x="27666" y="437272"/>
                  </a:lnTo>
                  <a:lnTo>
                    <a:pt x="43210" y="437272"/>
                  </a:lnTo>
                  <a:lnTo>
                    <a:pt x="38860" y="433462"/>
                  </a:lnTo>
                  <a:lnTo>
                    <a:pt x="35754" y="430922"/>
                  </a:lnTo>
                  <a:lnTo>
                    <a:pt x="21525" y="430922"/>
                  </a:lnTo>
                  <a:lnTo>
                    <a:pt x="18444" y="427112"/>
                  </a:lnTo>
                  <a:close/>
                </a:path>
                <a:path w="673734" h="679450">
                  <a:moveTo>
                    <a:pt x="101434" y="443622"/>
                  </a:moveTo>
                  <a:lnTo>
                    <a:pt x="102110" y="449972"/>
                  </a:lnTo>
                  <a:lnTo>
                    <a:pt x="102208" y="456322"/>
                  </a:lnTo>
                  <a:lnTo>
                    <a:pt x="105762" y="465212"/>
                  </a:lnTo>
                  <a:lnTo>
                    <a:pt x="116808" y="480452"/>
                  </a:lnTo>
                  <a:lnTo>
                    <a:pt x="116808" y="474102"/>
                  </a:lnTo>
                  <a:lnTo>
                    <a:pt x="113727" y="474102"/>
                  </a:lnTo>
                  <a:lnTo>
                    <a:pt x="113727" y="463942"/>
                  </a:lnTo>
                  <a:lnTo>
                    <a:pt x="107586" y="458862"/>
                  </a:lnTo>
                  <a:lnTo>
                    <a:pt x="107586" y="452512"/>
                  </a:lnTo>
                  <a:lnTo>
                    <a:pt x="111637" y="452512"/>
                  </a:lnTo>
                  <a:lnTo>
                    <a:pt x="109505" y="449972"/>
                  </a:lnTo>
                  <a:lnTo>
                    <a:pt x="104751" y="444892"/>
                  </a:lnTo>
                  <a:lnTo>
                    <a:pt x="101434" y="443622"/>
                  </a:lnTo>
                  <a:close/>
                </a:path>
                <a:path w="673734" h="679450">
                  <a:moveTo>
                    <a:pt x="111637" y="452512"/>
                  </a:moveTo>
                  <a:lnTo>
                    <a:pt x="107586" y="452512"/>
                  </a:lnTo>
                  <a:lnTo>
                    <a:pt x="111713" y="458862"/>
                  </a:lnTo>
                  <a:lnTo>
                    <a:pt x="118821" y="476642"/>
                  </a:lnTo>
                  <a:lnTo>
                    <a:pt x="122949" y="480452"/>
                  </a:lnTo>
                  <a:lnTo>
                    <a:pt x="119878" y="474102"/>
                  </a:lnTo>
                  <a:lnTo>
                    <a:pt x="119878" y="461402"/>
                  </a:lnTo>
                  <a:lnTo>
                    <a:pt x="114835" y="456322"/>
                  </a:lnTo>
                  <a:lnTo>
                    <a:pt x="111637" y="452512"/>
                  </a:lnTo>
                  <a:close/>
                </a:path>
                <a:path w="673734" h="679450">
                  <a:moveTo>
                    <a:pt x="61474" y="461402"/>
                  </a:moveTo>
                  <a:lnTo>
                    <a:pt x="39959" y="461402"/>
                  </a:lnTo>
                  <a:lnTo>
                    <a:pt x="44189" y="466482"/>
                  </a:lnTo>
                  <a:lnTo>
                    <a:pt x="50721" y="471562"/>
                  </a:lnTo>
                  <a:lnTo>
                    <a:pt x="57250" y="475372"/>
                  </a:lnTo>
                  <a:lnTo>
                    <a:pt x="61474" y="476642"/>
                  </a:lnTo>
                  <a:lnTo>
                    <a:pt x="58404" y="470292"/>
                  </a:lnTo>
                  <a:lnTo>
                    <a:pt x="61474" y="467752"/>
                  </a:lnTo>
                  <a:lnTo>
                    <a:pt x="61474" y="461402"/>
                  </a:lnTo>
                  <a:close/>
                </a:path>
                <a:path w="673734" h="679450">
                  <a:moveTo>
                    <a:pt x="15373" y="396632"/>
                  </a:moveTo>
                  <a:lnTo>
                    <a:pt x="38713" y="429652"/>
                  </a:lnTo>
                  <a:lnTo>
                    <a:pt x="60082" y="442352"/>
                  </a:lnTo>
                  <a:lnTo>
                    <a:pt x="68776" y="446162"/>
                  </a:lnTo>
                  <a:lnTo>
                    <a:pt x="76893" y="451242"/>
                  </a:lnTo>
                  <a:lnTo>
                    <a:pt x="82989" y="458862"/>
                  </a:lnTo>
                  <a:lnTo>
                    <a:pt x="89141" y="458862"/>
                  </a:lnTo>
                  <a:lnTo>
                    <a:pt x="81747" y="448702"/>
                  </a:lnTo>
                  <a:lnTo>
                    <a:pt x="80906" y="446162"/>
                  </a:lnTo>
                  <a:lnTo>
                    <a:pt x="70697" y="446162"/>
                  </a:lnTo>
                  <a:lnTo>
                    <a:pt x="67626" y="437272"/>
                  </a:lnTo>
                  <a:lnTo>
                    <a:pt x="64555" y="433462"/>
                  </a:lnTo>
                  <a:lnTo>
                    <a:pt x="57015" y="422032"/>
                  </a:lnTo>
                  <a:lnTo>
                    <a:pt x="48034" y="413142"/>
                  </a:lnTo>
                  <a:lnTo>
                    <a:pt x="37324" y="405522"/>
                  </a:lnTo>
                  <a:lnTo>
                    <a:pt x="24596" y="402982"/>
                  </a:lnTo>
                  <a:lnTo>
                    <a:pt x="21525" y="400442"/>
                  </a:lnTo>
                  <a:lnTo>
                    <a:pt x="18444" y="400442"/>
                  </a:lnTo>
                  <a:lnTo>
                    <a:pt x="15373" y="396632"/>
                  </a:lnTo>
                  <a:close/>
                </a:path>
                <a:path w="673734" h="679450">
                  <a:moveTo>
                    <a:pt x="43210" y="437272"/>
                  </a:moveTo>
                  <a:lnTo>
                    <a:pt x="27666" y="437272"/>
                  </a:lnTo>
                  <a:lnTo>
                    <a:pt x="36121" y="441082"/>
                  </a:lnTo>
                  <a:lnTo>
                    <a:pt x="62247" y="448702"/>
                  </a:lnTo>
                  <a:lnTo>
                    <a:pt x="70697" y="448702"/>
                  </a:lnTo>
                  <a:lnTo>
                    <a:pt x="67287" y="446162"/>
                  </a:lnTo>
                  <a:lnTo>
                    <a:pt x="59555" y="443622"/>
                  </a:lnTo>
                  <a:lnTo>
                    <a:pt x="51248" y="441082"/>
                  </a:lnTo>
                  <a:lnTo>
                    <a:pt x="46111" y="439812"/>
                  </a:lnTo>
                  <a:lnTo>
                    <a:pt x="43210" y="437272"/>
                  </a:lnTo>
                  <a:close/>
                </a:path>
                <a:path w="673734" h="679450">
                  <a:moveTo>
                    <a:pt x="49181" y="396632"/>
                  </a:moveTo>
                  <a:lnTo>
                    <a:pt x="49375" y="402982"/>
                  </a:lnTo>
                  <a:lnTo>
                    <a:pt x="53025" y="409332"/>
                  </a:lnTo>
                  <a:lnTo>
                    <a:pt x="57826" y="415682"/>
                  </a:lnTo>
                  <a:lnTo>
                    <a:pt x="61474" y="422032"/>
                  </a:lnTo>
                  <a:lnTo>
                    <a:pt x="61474" y="427112"/>
                  </a:lnTo>
                  <a:lnTo>
                    <a:pt x="67626" y="437272"/>
                  </a:lnTo>
                  <a:lnTo>
                    <a:pt x="73778" y="443622"/>
                  </a:lnTo>
                  <a:lnTo>
                    <a:pt x="70697" y="446162"/>
                  </a:lnTo>
                  <a:lnTo>
                    <a:pt x="80906" y="446162"/>
                  </a:lnTo>
                  <a:lnTo>
                    <a:pt x="78806" y="439812"/>
                  </a:lnTo>
                  <a:lnTo>
                    <a:pt x="73778" y="439812"/>
                  </a:lnTo>
                  <a:lnTo>
                    <a:pt x="72478" y="432192"/>
                  </a:lnTo>
                  <a:lnTo>
                    <a:pt x="72498" y="430922"/>
                  </a:lnTo>
                  <a:lnTo>
                    <a:pt x="70697" y="430922"/>
                  </a:lnTo>
                  <a:lnTo>
                    <a:pt x="65365" y="423302"/>
                  </a:lnTo>
                  <a:lnTo>
                    <a:pt x="62627" y="415682"/>
                  </a:lnTo>
                  <a:lnTo>
                    <a:pt x="61618" y="409332"/>
                  </a:lnTo>
                  <a:lnTo>
                    <a:pt x="58404" y="409332"/>
                  </a:lnTo>
                  <a:lnTo>
                    <a:pt x="55333" y="406792"/>
                  </a:lnTo>
                  <a:lnTo>
                    <a:pt x="55333" y="402982"/>
                  </a:lnTo>
                  <a:lnTo>
                    <a:pt x="49181" y="396632"/>
                  </a:lnTo>
                  <a:close/>
                </a:path>
                <a:path w="673734" h="679450">
                  <a:moveTo>
                    <a:pt x="84769" y="405522"/>
                  </a:moveTo>
                  <a:lnTo>
                    <a:pt x="79919" y="411872"/>
                  </a:lnTo>
                  <a:lnTo>
                    <a:pt x="80255" y="418222"/>
                  </a:lnTo>
                  <a:lnTo>
                    <a:pt x="75169" y="429652"/>
                  </a:lnTo>
                  <a:lnTo>
                    <a:pt x="73778" y="439812"/>
                  </a:lnTo>
                  <a:lnTo>
                    <a:pt x="78806" y="439812"/>
                  </a:lnTo>
                  <a:lnTo>
                    <a:pt x="78386" y="438542"/>
                  </a:lnTo>
                  <a:lnTo>
                    <a:pt x="79635" y="427112"/>
                  </a:lnTo>
                  <a:lnTo>
                    <a:pt x="86070" y="415682"/>
                  </a:lnTo>
                  <a:lnTo>
                    <a:pt x="93322" y="411872"/>
                  </a:lnTo>
                  <a:lnTo>
                    <a:pt x="91063" y="406792"/>
                  </a:lnTo>
                  <a:lnTo>
                    <a:pt x="84769" y="405522"/>
                  </a:lnTo>
                  <a:close/>
                </a:path>
                <a:path w="673734" h="679450">
                  <a:moveTo>
                    <a:pt x="34202" y="429652"/>
                  </a:moveTo>
                  <a:lnTo>
                    <a:pt x="30119" y="429652"/>
                  </a:lnTo>
                  <a:lnTo>
                    <a:pt x="24596" y="430922"/>
                  </a:lnTo>
                  <a:lnTo>
                    <a:pt x="35754" y="430922"/>
                  </a:lnTo>
                  <a:lnTo>
                    <a:pt x="34202" y="429652"/>
                  </a:lnTo>
                  <a:close/>
                </a:path>
                <a:path w="673734" h="679450">
                  <a:moveTo>
                    <a:pt x="73778" y="406792"/>
                  </a:moveTo>
                  <a:lnTo>
                    <a:pt x="67626" y="406792"/>
                  </a:lnTo>
                  <a:lnTo>
                    <a:pt x="67626" y="411872"/>
                  </a:lnTo>
                  <a:lnTo>
                    <a:pt x="64555" y="411872"/>
                  </a:lnTo>
                  <a:lnTo>
                    <a:pt x="64555" y="418222"/>
                  </a:lnTo>
                  <a:lnTo>
                    <a:pt x="70697" y="427112"/>
                  </a:lnTo>
                  <a:lnTo>
                    <a:pt x="70697" y="430922"/>
                  </a:lnTo>
                  <a:lnTo>
                    <a:pt x="72498" y="430922"/>
                  </a:lnTo>
                  <a:lnTo>
                    <a:pt x="72622" y="423302"/>
                  </a:lnTo>
                  <a:lnTo>
                    <a:pt x="73344" y="415682"/>
                  </a:lnTo>
                  <a:lnTo>
                    <a:pt x="73778" y="409332"/>
                  </a:lnTo>
                  <a:lnTo>
                    <a:pt x="73778" y="406792"/>
                  </a:lnTo>
                  <a:close/>
                </a:path>
                <a:path w="673734" h="679450">
                  <a:moveTo>
                    <a:pt x="70697" y="400442"/>
                  </a:moveTo>
                  <a:lnTo>
                    <a:pt x="64555" y="402982"/>
                  </a:lnTo>
                  <a:lnTo>
                    <a:pt x="64555" y="411872"/>
                  </a:lnTo>
                  <a:lnTo>
                    <a:pt x="70697" y="400442"/>
                  </a:lnTo>
                  <a:close/>
                </a:path>
                <a:path w="673734" h="679450">
                  <a:moveTo>
                    <a:pt x="58404" y="400442"/>
                  </a:moveTo>
                  <a:lnTo>
                    <a:pt x="55333" y="400442"/>
                  </a:lnTo>
                  <a:lnTo>
                    <a:pt x="55333" y="402982"/>
                  </a:lnTo>
                  <a:lnTo>
                    <a:pt x="58404" y="406792"/>
                  </a:lnTo>
                  <a:lnTo>
                    <a:pt x="58404" y="409332"/>
                  </a:lnTo>
                  <a:lnTo>
                    <a:pt x="61618" y="409332"/>
                  </a:lnTo>
                  <a:lnTo>
                    <a:pt x="61474" y="402982"/>
                  </a:lnTo>
                  <a:lnTo>
                    <a:pt x="58404" y="400442"/>
                  </a:lnTo>
                  <a:close/>
                </a:path>
                <a:path w="673734" h="679450">
                  <a:moveTo>
                    <a:pt x="46111" y="394092"/>
                  </a:moveTo>
                  <a:lnTo>
                    <a:pt x="36889" y="394092"/>
                  </a:lnTo>
                  <a:lnTo>
                    <a:pt x="36889" y="396632"/>
                  </a:lnTo>
                  <a:lnTo>
                    <a:pt x="43040" y="402982"/>
                  </a:lnTo>
                  <a:lnTo>
                    <a:pt x="42330" y="402982"/>
                  </a:lnTo>
                  <a:lnTo>
                    <a:pt x="49181" y="406792"/>
                  </a:lnTo>
                  <a:lnTo>
                    <a:pt x="46111" y="396632"/>
                  </a:lnTo>
                  <a:lnTo>
                    <a:pt x="46111" y="394092"/>
                  </a:lnTo>
                  <a:close/>
                </a:path>
                <a:path w="673734" h="679450">
                  <a:moveTo>
                    <a:pt x="38480" y="400842"/>
                  </a:moveTo>
                  <a:lnTo>
                    <a:pt x="39959" y="402982"/>
                  </a:lnTo>
                  <a:lnTo>
                    <a:pt x="42330" y="402982"/>
                  </a:lnTo>
                  <a:lnTo>
                    <a:pt x="38480" y="400842"/>
                  </a:lnTo>
                  <a:close/>
                </a:path>
                <a:path w="673734" h="679450">
                  <a:moveTo>
                    <a:pt x="6151" y="357262"/>
                  </a:moveTo>
                  <a:lnTo>
                    <a:pt x="9416" y="371232"/>
                  </a:lnTo>
                  <a:lnTo>
                    <a:pt x="16140" y="383932"/>
                  </a:lnTo>
                  <a:lnTo>
                    <a:pt x="28627" y="395362"/>
                  </a:lnTo>
                  <a:lnTo>
                    <a:pt x="38480" y="400842"/>
                  </a:lnTo>
                  <a:lnTo>
                    <a:pt x="33818" y="394092"/>
                  </a:lnTo>
                  <a:lnTo>
                    <a:pt x="25702" y="389012"/>
                  </a:lnTo>
                  <a:lnTo>
                    <a:pt x="19602" y="382662"/>
                  </a:lnTo>
                  <a:lnTo>
                    <a:pt x="15231" y="373772"/>
                  </a:lnTo>
                  <a:lnTo>
                    <a:pt x="12303" y="366152"/>
                  </a:lnTo>
                  <a:lnTo>
                    <a:pt x="12303" y="363612"/>
                  </a:lnTo>
                  <a:lnTo>
                    <a:pt x="6151" y="357262"/>
                  </a:lnTo>
                  <a:close/>
                </a:path>
                <a:path w="673734" h="679450">
                  <a:moveTo>
                    <a:pt x="89022" y="353637"/>
                  </a:moveTo>
                  <a:lnTo>
                    <a:pt x="76848" y="372502"/>
                  </a:lnTo>
                  <a:lnTo>
                    <a:pt x="76848" y="375042"/>
                  </a:lnTo>
                  <a:lnTo>
                    <a:pt x="79919" y="375042"/>
                  </a:lnTo>
                  <a:lnTo>
                    <a:pt x="85250" y="371232"/>
                  </a:lnTo>
                  <a:lnTo>
                    <a:pt x="87988" y="362342"/>
                  </a:lnTo>
                  <a:lnTo>
                    <a:pt x="88997" y="354722"/>
                  </a:lnTo>
                  <a:lnTo>
                    <a:pt x="89022" y="353637"/>
                  </a:lnTo>
                  <a:close/>
                </a:path>
                <a:path w="673734" h="679450">
                  <a:moveTo>
                    <a:pt x="89141" y="348372"/>
                  </a:moveTo>
                  <a:lnTo>
                    <a:pt x="82368" y="352182"/>
                  </a:lnTo>
                  <a:lnTo>
                    <a:pt x="76460" y="357262"/>
                  </a:lnTo>
                  <a:lnTo>
                    <a:pt x="72282" y="364882"/>
                  </a:lnTo>
                  <a:lnTo>
                    <a:pt x="70697" y="372502"/>
                  </a:lnTo>
                  <a:lnTo>
                    <a:pt x="76848" y="372502"/>
                  </a:lnTo>
                  <a:lnTo>
                    <a:pt x="76848" y="366152"/>
                  </a:lnTo>
                  <a:lnTo>
                    <a:pt x="82989" y="357262"/>
                  </a:lnTo>
                  <a:lnTo>
                    <a:pt x="86070" y="353452"/>
                  </a:lnTo>
                  <a:lnTo>
                    <a:pt x="89026" y="353452"/>
                  </a:lnTo>
                  <a:lnTo>
                    <a:pt x="89141" y="348372"/>
                  </a:lnTo>
                  <a:close/>
                </a:path>
                <a:path w="673734" h="679450">
                  <a:moveTo>
                    <a:pt x="49565" y="350912"/>
                  </a:moveTo>
                  <a:lnTo>
                    <a:pt x="49613" y="362342"/>
                  </a:lnTo>
                  <a:lnTo>
                    <a:pt x="52252" y="368692"/>
                  </a:lnTo>
                  <a:lnTo>
                    <a:pt x="58404" y="368692"/>
                  </a:lnTo>
                  <a:lnTo>
                    <a:pt x="58404" y="366152"/>
                  </a:lnTo>
                  <a:lnTo>
                    <a:pt x="52252" y="366152"/>
                  </a:lnTo>
                  <a:lnTo>
                    <a:pt x="50477" y="358532"/>
                  </a:lnTo>
                  <a:lnTo>
                    <a:pt x="49565" y="350912"/>
                  </a:lnTo>
                  <a:close/>
                </a:path>
                <a:path w="673734" h="679450">
                  <a:moveTo>
                    <a:pt x="76848" y="314082"/>
                  </a:moveTo>
                  <a:lnTo>
                    <a:pt x="68780" y="317892"/>
                  </a:lnTo>
                  <a:lnTo>
                    <a:pt x="63016" y="325512"/>
                  </a:lnTo>
                  <a:lnTo>
                    <a:pt x="59557" y="334402"/>
                  </a:lnTo>
                  <a:lnTo>
                    <a:pt x="58404" y="342022"/>
                  </a:lnTo>
                  <a:lnTo>
                    <a:pt x="60179" y="348372"/>
                  </a:lnTo>
                  <a:lnTo>
                    <a:pt x="61090" y="355992"/>
                  </a:lnTo>
                  <a:lnTo>
                    <a:pt x="61378" y="363612"/>
                  </a:lnTo>
                  <a:lnTo>
                    <a:pt x="61474" y="368692"/>
                  </a:lnTo>
                  <a:lnTo>
                    <a:pt x="63351" y="357262"/>
                  </a:lnTo>
                  <a:lnTo>
                    <a:pt x="64938" y="344562"/>
                  </a:lnTo>
                  <a:lnTo>
                    <a:pt x="67098" y="331862"/>
                  </a:lnTo>
                  <a:lnTo>
                    <a:pt x="70697" y="320432"/>
                  </a:lnTo>
                  <a:lnTo>
                    <a:pt x="77221" y="320432"/>
                  </a:lnTo>
                  <a:lnTo>
                    <a:pt x="76848" y="314082"/>
                  </a:lnTo>
                  <a:close/>
                </a:path>
                <a:path w="673734" h="679450">
                  <a:moveTo>
                    <a:pt x="77221" y="320432"/>
                  </a:moveTo>
                  <a:lnTo>
                    <a:pt x="70697" y="320432"/>
                  </a:lnTo>
                  <a:lnTo>
                    <a:pt x="68873" y="331862"/>
                  </a:lnTo>
                  <a:lnTo>
                    <a:pt x="66378" y="358532"/>
                  </a:lnTo>
                  <a:lnTo>
                    <a:pt x="64555" y="368692"/>
                  </a:lnTo>
                  <a:lnTo>
                    <a:pt x="70798" y="361072"/>
                  </a:lnTo>
                  <a:lnTo>
                    <a:pt x="75312" y="344562"/>
                  </a:lnTo>
                  <a:lnTo>
                    <a:pt x="77520" y="325512"/>
                  </a:lnTo>
                  <a:lnTo>
                    <a:pt x="77221" y="320432"/>
                  </a:lnTo>
                  <a:close/>
                </a:path>
                <a:path w="673734" h="679450">
                  <a:moveTo>
                    <a:pt x="49181" y="322972"/>
                  </a:moveTo>
                  <a:lnTo>
                    <a:pt x="46111" y="329322"/>
                  </a:lnTo>
                  <a:lnTo>
                    <a:pt x="43040" y="338212"/>
                  </a:lnTo>
                  <a:lnTo>
                    <a:pt x="43040" y="344562"/>
                  </a:lnTo>
                  <a:lnTo>
                    <a:pt x="41884" y="349642"/>
                  </a:lnTo>
                  <a:lnTo>
                    <a:pt x="43036" y="358532"/>
                  </a:lnTo>
                  <a:lnTo>
                    <a:pt x="46493" y="366152"/>
                  </a:lnTo>
                  <a:lnTo>
                    <a:pt x="51197" y="366152"/>
                  </a:lnTo>
                  <a:lnTo>
                    <a:pt x="49613" y="362342"/>
                  </a:lnTo>
                  <a:lnTo>
                    <a:pt x="49509" y="349642"/>
                  </a:lnTo>
                  <a:lnTo>
                    <a:pt x="49285" y="344562"/>
                  </a:lnTo>
                  <a:lnTo>
                    <a:pt x="49181" y="335672"/>
                  </a:lnTo>
                  <a:lnTo>
                    <a:pt x="58404" y="335672"/>
                  </a:lnTo>
                  <a:lnTo>
                    <a:pt x="49181" y="322972"/>
                  </a:lnTo>
                  <a:close/>
                </a:path>
                <a:path w="673734" h="679450">
                  <a:moveTo>
                    <a:pt x="55333" y="335672"/>
                  </a:moveTo>
                  <a:lnTo>
                    <a:pt x="49181" y="335672"/>
                  </a:lnTo>
                  <a:lnTo>
                    <a:pt x="50093" y="340752"/>
                  </a:lnTo>
                  <a:lnTo>
                    <a:pt x="49565" y="350912"/>
                  </a:lnTo>
                  <a:lnTo>
                    <a:pt x="50477" y="358532"/>
                  </a:lnTo>
                  <a:lnTo>
                    <a:pt x="52252" y="366152"/>
                  </a:lnTo>
                  <a:lnTo>
                    <a:pt x="58404" y="366152"/>
                  </a:lnTo>
                  <a:lnTo>
                    <a:pt x="58404" y="350912"/>
                  </a:lnTo>
                  <a:lnTo>
                    <a:pt x="55333" y="344562"/>
                  </a:lnTo>
                  <a:lnTo>
                    <a:pt x="55333" y="335672"/>
                  </a:lnTo>
                  <a:close/>
                </a:path>
                <a:path w="673734" h="679450">
                  <a:moveTo>
                    <a:pt x="89141" y="353452"/>
                  </a:moveTo>
                  <a:lnTo>
                    <a:pt x="89022" y="353637"/>
                  </a:lnTo>
                  <a:lnTo>
                    <a:pt x="89141" y="353452"/>
                  </a:lnTo>
                  <a:close/>
                </a:path>
                <a:path w="673734" h="679450">
                  <a:moveTo>
                    <a:pt x="107586" y="295032"/>
                  </a:moveTo>
                  <a:lnTo>
                    <a:pt x="102540" y="298842"/>
                  </a:lnTo>
                  <a:lnTo>
                    <a:pt x="97208" y="305192"/>
                  </a:lnTo>
                  <a:lnTo>
                    <a:pt x="92453" y="310272"/>
                  </a:lnTo>
                  <a:lnTo>
                    <a:pt x="89141" y="314082"/>
                  </a:lnTo>
                  <a:lnTo>
                    <a:pt x="86070" y="316622"/>
                  </a:lnTo>
                  <a:lnTo>
                    <a:pt x="79919" y="320432"/>
                  </a:lnTo>
                  <a:lnTo>
                    <a:pt x="79919" y="329322"/>
                  </a:lnTo>
                  <a:lnTo>
                    <a:pt x="82989" y="331862"/>
                  </a:lnTo>
                  <a:lnTo>
                    <a:pt x="94182" y="325512"/>
                  </a:lnTo>
                  <a:lnTo>
                    <a:pt x="96145" y="322972"/>
                  </a:lnTo>
                  <a:lnTo>
                    <a:pt x="86070" y="322972"/>
                  </a:lnTo>
                  <a:lnTo>
                    <a:pt x="98363" y="311542"/>
                  </a:lnTo>
                  <a:lnTo>
                    <a:pt x="102825" y="311542"/>
                  </a:lnTo>
                  <a:lnTo>
                    <a:pt x="105041" y="305192"/>
                  </a:lnTo>
                  <a:lnTo>
                    <a:pt x="107586" y="295032"/>
                  </a:lnTo>
                  <a:close/>
                </a:path>
                <a:path w="673734" h="679450">
                  <a:moveTo>
                    <a:pt x="0" y="301382"/>
                  </a:moveTo>
                  <a:lnTo>
                    <a:pt x="1585" y="311542"/>
                  </a:lnTo>
                  <a:lnTo>
                    <a:pt x="5763" y="317892"/>
                  </a:lnTo>
                  <a:lnTo>
                    <a:pt x="11671" y="322972"/>
                  </a:lnTo>
                  <a:lnTo>
                    <a:pt x="18444" y="329322"/>
                  </a:lnTo>
                  <a:lnTo>
                    <a:pt x="30737" y="316622"/>
                  </a:lnTo>
                  <a:lnTo>
                    <a:pt x="24210" y="310272"/>
                  </a:lnTo>
                  <a:lnTo>
                    <a:pt x="17679" y="306462"/>
                  </a:lnTo>
                  <a:lnTo>
                    <a:pt x="9993" y="303922"/>
                  </a:lnTo>
                  <a:lnTo>
                    <a:pt x="0" y="301382"/>
                  </a:lnTo>
                  <a:close/>
                </a:path>
                <a:path w="673734" h="679450">
                  <a:moveTo>
                    <a:pt x="102825" y="311542"/>
                  </a:moveTo>
                  <a:lnTo>
                    <a:pt x="98363" y="311542"/>
                  </a:lnTo>
                  <a:lnTo>
                    <a:pt x="92212" y="322972"/>
                  </a:lnTo>
                  <a:lnTo>
                    <a:pt x="96145" y="322972"/>
                  </a:lnTo>
                  <a:lnTo>
                    <a:pt x="101053" y="316622"/>
                  </a:lnTo>
                  <a:lnTo>
                    <a:pt x="102825" y="311542"/>
                  </a:lnTo>
                  <a:close/>
                </a:path>
                <a:path w="673734" h="679450">
                  <a:moveTo>
                    <a:pt x="3081" y="253122"/>
                  </a:moveTo>
                  <a:lnTo>
                    <a:pt x="6155" y="265822"/>
                  </a:lnTo>
                  <a:lnTo>
                    <a:pt x="6923" y="277252"/>
                  </a:lnTo>
                  <a:lnTo>
                    <a:pt x="13454" y="293762"/>
                  </a:lnTo>
                  <a:lnTo>
                    <a:pt x="33818" y="316622"/>
                  </a:lnTo>
                  <a:lnTo>
                    <a:pt x="39959" y="311542"/>
                  </a:lnTo>
                  <a:lnTo>
                    <a:pt x="33047" y="300112"/>
                  </a:lnTo>
                  <a:lnTo>
                    <a:pt x="23828" y="289952"/>
                  </a:lnTo>
                  <a:lnTo>
                    <a:pt x="15760" y="279792"/>
                  </a:lnTo>
                  <a:lnTo>
                    <a:pt x="12303" y="268362"/>
                  </a:lnTo>
                  <a:lnTo>
                    <a:pt x="20753" y="268362"/>
                  </a:lnTo>
                  <a:lnTo>
                    <a:pt x="15373" y="263282"/>
                  </a:lnTo>
                  <a:lnTo>
                    <a:pt x="8649" y="258202"/>
                  </a:lnTo>
                  <a:lnTo>
                    <a:pt x="3081" y="253122"/>
                  </a:lnTo>
                  <a:close/>
                </a:path>
                <a:path w="673734" h="679450">
                  <a:moveTo>
                    <a:pt x="20753" y="268362"/>
                  </a:moveTo>
                  <a:lnTo>
                    <a:pt x="12303" y="268362"/>
                  </a:lnTo>
                  <a:lnTo>
                    <a:pt x="17919" y="281062"/>
                  </a:lnTo>
                  <a:lnTo>
                    <a:pt x="27282" y="292492"/>
                  </a:lnTo>
                  <a:lnTo>
                    <a:pt x="36070" y="302652"/>
                  </a:lnTo>
                  <a:lnTo>
                    <a:pt x="39959" y="311542"/>
                  </a:lnTo>
                  <a:lnTo>
                    <a:pt x="43040" y="311542"/>
                  </a:lnTo>
                  <a:lnTo>
                    <a:pt x="43040" y="301382"/>
                  </a:lnTo>
                  <a:lnTo>
                    <a:pt x="39959" y="292492"/>
                  </a:lnTo>
                  <a:lnTo>
                    <a:pt x="36889" y="289952"/>
                  </a:lnTo>
                  <a:lnTo>
                    <a:pt x="27666" y="289952"/>
                  </a:lnTo>
                  <a:lnTo>
                    <a:pt x="24596" y="283602"/>
                  </a:lnTo>
                  <a:lnTo>
                    <a:pt x="27666" y="277252"/>
                  </a:lnTo>
                  <a:lnTo>
                    <a:pt x="22098" y="269632"/>
                  </a:lnTo>
                  <a:lnTo>
                    <a:pt x="20753" y="268362"/>
                  </a:lnTo>
                  <a:close/>
                </a:path>
                <a:path w="673734" h="679450">
                  <a:moveTo>
                    <a:pt x="36472" y="277252"/>
                  </a:moveTo>
                  <a:lnTo>
                    <a:pt x="33818" y="277252"/>
                  </a:lnTo>
                  <a:lnTo>
                    <a:pt x="36889" y="279792"/>
                  </a:lnTo>
                  <a:lnTo>
                    <a:pt x="38330" y="286142"/>
                  </a:lnTo>
                  <a:lnTo>
                    <a:pt x="41500" y="292492"/>
                  </a:lnTo>
                  <a:lnTo>
                    <a:pt x="44670" y="300112"/>
                  </a:lnTo>
                  <a:lnTo>
                    <a:pt x="46111" y="307732"/>
                  </a:lnTo>
                  <a:lnTo>
                    <a:pt x="49181" y="307732"/>
                  </a:lnTo>
                  <a:lnTo>
                    <a:pt x="46445" y="300112"/>
                  </a:lnTo>
                  <a:lnTo>
                    <a:pt x="43419" y="292492"/>
                  </a:lnTo>
                  <a:lnTo>
                    <a:pt x="40968" y="286142"/>
                  </a:lnTo>
                  <a:lnTo>
                    <a:pt x="40683" y="284350"/>
                  </a:lnTo>
                  <a:lnTo>
                    <a:pt x="39959" y="283602"/>
                  </a:lnTo>
                  <a:lnTo>
                    <a:pt x="39959" y="279792"/>
                  </a:lnTo>
                  <a:lnTo>
                    <a:pt x="36472" y="277252"/>
                  </a:lnTo>
                  <a:close/>
                </a:path>
                <a:path w="673734" h="679450">
                  <a:moveTo>
                    <a:pt x="12303" y="240422"/>
                  </a:moveTo>
                  <a:lnTo>
                    <a:pt x="16047" y="251852"/>
                  </a:lnTo>
                  <a:lnTo>
                    <a:pt x="21520" y="263282"/>
                  </a:lnTo>
                  <a:lnTo>
                    <a:pt x="26993" y="270902"/>
                  </a:lnTo>
                  <a:lnTo>
                    <a:pt x="30737" y="273442"/>
                  </a:lnTo>
                  <a:lnTo>
                    <a:pt x="39959" y="273442"/>
                  </a:lnTo>
                  <a:lnTo>
                    <a:pt x="39959" y="279792"/>
                  </a:lnTo>
                  <a:lnTo>
                    <a:pt x="40683" y="284350"/>
                  </a:lnTo>
                  <a:lnTo>
                    <a:pt x="46111" y="289952"/>
                  </a:lnTo>
                  <a:lnTo>
                    <a:pt x="49181" y="295032"/>
                  </a:lnTo>
                  <a:lnTo>
                    <a:pt x="52252" y="305192"/>
                  </a:lnTo>
                  <a:lnTo>
                    <a:pt x="55333" y="305192"/>
                  </a:lnTo>
                  <a:lnTo>
                    <a:pt x="52976" y="296302"/>
                  </a:lnTo>
                  <a:lnTo>
                    <a:pt x="50334" y="284872"/>
                  </a:lnTo>
                  <a:lnTo>
                    <a:pt x="47118" y="273442"/>
                  </a:lnTo>
                  <a:lnTo>
                    <a:pt x="43040" y="264552"/>
                  </a:lnTo>
                  <a:lnTo>
                    <a:pt x="36507" y="259472"/>
                  </a:lnTo>
                  <a:lnTo>
                    <a:pt x="29974" y="253122"/>
                  </a:lnTo>
                  <a:lnTo>
                    <a:pt x="22290" y="246772"/>
                  </a:lnTo>
                  <a:lnTo>
                    <a:pt x="12303" y="240422"/>
                  </a:lnTo>
                  <a:close/>
                </a:path>
                <a:path w="673734" h="679450">
                  <a:moveTo>
                    <a:pt x="74927" y="273442"/>
                  </a:moveTo>
                  <a:lnTo>
                    <a:pt x="70702" y="275982"/>
                  </a:lnTo>
                  <a:lnTo>
                    <a:pt x="66476" y="279792"/>
                  </a:lnTo>
                  <a:lnTo>
                    <a:pt x="64555" y="283602"/>
                  </a:lnTo>
                  <a:lnTo>
                    <a:pt x="55333" y="301382"/>
                  </a:lnTo>
                  <a:lnTo>
                    <a:pt x="58404" y="301382"/>
                  </a:lnTo>
                  <a:lnTo>
                    <a:pt x="63926" y="298842"/>
                  </a:lnTo>
                  <a:lnTo>
                    <a:pt x="72620" y="293762"/>
                  </a:lnTo>
                  <a:lnTo>
                    <a:pt x="73780" y="292492"/>
                  </a:lnTo>
                  <a:lnTo>
                    <a:pt x="64555" y="292492"/>
                  </a:lnTo>
                  <a:lnTo>
                    <a:pt x="76848" y="279792"/>
                  </a:lnTo>
                  <a:lnTo>
                    <a:pt x="76848" y="277252"/>
                  </a:lnTo>
                  <a:lnTo>
                    <a:pt x="74927" y="273442"/>
                  </a:lnTo>
                  <a:close/>
                </a:path>
                <a:path w="673734" h="679450">
                  <a:moveTo>
                    <a:pt x="55333" y="268362"/>
                  </a:moveTo>
                  <a:lnTo>
                    <a:pt x="52252" y="268362"/>
                  </a:lnTo>
                  <a:lnTo>
                    <a:pt x="54081" y="273442"/>
                  </a:lnTo>
                  <a:lnTo>
                    <a:pt x="56580" y="291222"/>
                  </a:lnTo>
                  <a:lnTo>
                    <a:pt x="58404" y="295032"/>
                  </a:lnTo>
                  <a:lnTo>
                    <a:pt x="58404" y="283602"/>
                  </a:lnTo>
                  <a:lnTo>
                    <a:pt x="67626" y="273442"/>
                  </a:lnTo>
                  <a:lnTo>
                    <a:pt x="67626" y="270902"/>
                  </a:lnTo>
                  <a:lnTo>
                    <a:pt x="55333" y="268362"/>
                  </a:lnTo>
                  <a:close/>
                </a:path>
                <a:path w="673734" h="679450">
                  <a:moveTo>
                    <a:pt x="79919" y="279792"/>
                  </a:moveTo>
                  <a:lnTo>
                    <a:pt x="76848" y="279792"/>
                  </a:lnTo>
                  <a:lnTo>
                    <a:pt x="70697" y="289952"/>
                  </a:lnTo>
                  <a:lnTo>
                    <a:pt x="64555" y="292492"/>
                  </a:lnTo>
                  <a:lnTo>
                    <a:pt x="73780" y="292492"/>
                  </a:lnTo>
                  <a:lnTo>
                    <a:pt x="79584" y="286142"/>
                  </a:lnTo>
                  <a:lnTo>
                    <a:pt x="79919" y="279792"/>
                  </a:lnTo>
                  <a:close/>
                </a:path>
                <a:path w="673734" h="679450">
                  <a:moveTo>
                    <a:pt x="34728" y="275982"/>
                  </a:moveTo>
                  <a:lnTo>
                    <a:pt x="30360" y="278522"/>
                  </a:lnTo>
                  <a:lnTo>
                    <a:pt x="30023" y="283602"/>
                  </a:lnTo>
                  <a:lnTo>
                    <a:pt x="36889" y="286142"/>
                  </a:lnTo>
                  <a:lnTo>
                    <a:pt x="33818" y="283602"/>
                  </a:lnTo>
                  <a:lnTo>
                    <a:pt x="33818" y="279792"/>
                  </a:lnTo>
                  <a:lnTo>
                    <a:pt x="36889" y="279792"/>
                  </a:lnTo>
                  <a:lnTo>
                    <a:pt x="33818" y="277252"/>
                  </a:lnTo>
                  <a:lnTo>
                    <a:pt x="36472" y="277252"/>
                  </a:lnTo>
                  <a:lnTo>
                    <a:pt x="34728" y="275982"/>
                  </a:lnTo>
                  <a:close/>
                </a:path>
                <a:path w="673734" h="679450">
                  <a:moveTo>
                    <a:pt x="39959" y="279792"/>
                  </a:moveTo>
                  <a:lnTo>
                    <a:pt x="39959" y="283602"/>
                  </a:lnTo>
                  <a:lnTo>
                    <a:pt x="40683" y="284350"/>
                  </a:lnTo>
                  <a:lnTo>
                    <a:pt x="39959" y="279792"/>
                  </a:lnTo>
                  <a:close/>
                </a:path>
                <a:path w="673734" h="679450">
                  <a:moveTo>
                    <a:pt x="107490" y="236612"/>
                  </a:moveTo>
                  <a:lnTo>
                    <a:pt x="101434" y="236612"/>
                  </a:lnTo>
                  <a:lnTo>
                    <a:pt x="104515" y="242962"/>
                  </a:lnTo>
                  <a:lnTo>
                    <a:pt x="98363" y="253122"/>
                  </a:lnTo>
                  <a:lnTo>
                    <a:pt x="95293" y="255662"/>
                  </a:lnTo>
                  <a:lnTo>
                    <a:pt x="95293" y="262012"/>
                  </a:lnTo>
                  <a:lnTo>
                    <a:pt x="98363" y="264552"/>
                  </a:lnTo>
                  <a:lnTo>
                    <a:pt x="103695" y="259472"/>
                  </a:lnTo>
                  <a:lnTo>
                    <a:pt x="106433" y="250582"/>
                  </a:lnTo>
                  <a:lnTo>
                    <a:pt x="107441" y="239152"/>
                  </a:lnTo>
                  <a:lnTo>
                    <a:pt x="107490" y="236612"/>
                  </a:lnTo>
                  <a:close/>
                </a:path>
                <a:path w="673734" h="679450">
                  <a:moveTo>
                    <a:pt x="107586" y="231532"/>
                  </a:moveTo>
                  <a:lnTo>
                    <a:pt x="104515" y="231532"/>
                  </a:lnTo>
                  <a:lnTo>
                    <a:pt x="95293" y="240422"/>
                  </a:lnTo>
                  <a:lnTo>
                    <a:pt x="86070" y="246772"/>
                  </a:lnTo>
                  <a:lnTo>
                    <a:pt x="89141" y="246772"/>
                  </a:lnTo>
                  <a:lnTo>
                    <a:pt x="92212" y="255662"/>
                  </a:lnTo>
                  <a:lnTo>
                    <a:pt x="98363" y="253122"/>
                  </a:lnTo>
                  <a:lnTo>
                    <a:pt x="101434" y="242962"/>
                  </a:lnTo>
                  <a:lnTo>
                    <a:pt x="101434" y="236612"/>
                  </a:lnTo>
                  <a:lnTo>
                    <a:pt x="107490" y="236612"/>
                  </a:lnTo>
                  <a:lnTo>
                    <a:pt x="107586" y="231532"/>
                  </a:lnTo>
                  <a:close/>
                </a:path>
                <a:path w="673734" h="679450">
                  <a:moveTo>
                    <a:pt x="101271" y="216292"/>
                  </a:moveTo>
                  <a:lnTo>
                    <a:pt x="95293" y="216292"/>
                  </a:lnTo>
                  <a:lnTo>
                    <a:pt x="93274" y="221372"/>
                  </a:lnTo>
                  <a:lnTo>
                    <a:pt x="88373" y="227722"/>
                  </a:lnTo>
                  <a:lnTo>
                    <a:pt x="82321" y="234072"/>
                  </a:lnTo>
                  <a:lnTo>
                    <a:pt x="76848" y="240422"/>
                  </a:lnTo>
                  <a:lnTo>
                    <a:pt x="82989" y="242962"/>
                  </a:lnTo>
                  <a:lnTo>
                    <a:pt x="86070" y="242962"/>
                  </a:lnTo>
                  <a:lnTo>
                    <a:pt x="91543" y="234072"/>
                  </a:lnTo>
                  <a:lnTo>
                    <a:pt x="97596" y="223912"/>
                  </a:lnTo>
                  <a:lnTo>
                    <a:pt x="101271" y="216292"/>
                  </a:lnTo>
                  <a:close/>
                </a:path>
                <a:path w="673734" h="679450">
                  <a:moveTo>
                    <a:pt x="79919" y="221372"/>
                  </a:moveTo>
                  <a:lnTo>
                    <a:pt x="76848" y="221372"/>
                  </a:lnTo>
                  <a:lnTo>
                    <a:pt x="76848" y="225182"/>
                  </a:lnTo>
                  <a:lnTo>
                    <a:pt x="70697" y="231112"/>
                  </a:lnTo>
                  <a:lnTo>
                    <a:pt x="70697" y="231532"/>
                  </a:lnTo>
                  <a:lnTo>
                    <a:pt x="67626" y="234072"/>
                  </a:lnTo>
                  <a:lnTo>
                    <a:pt x="67626" y="236612"/>
                  </a:lnTo>
                  <a:lnTo>
                    <a:pt x="70697" y="236612"/>
                  </a:lnTo>
                  <a:lnTo>
                    <a:pt x="73778" y="240422"/>
                  </a:lnTo>
                  <a:lnTo>
                    <a:pt x="76848" y="240422"/>
                  </a:lnTo>
                  <a:lnTo>
                    <a:pt x="81888" y="234072"/>
                  </a:lnTo>
                  <a:lnTo>
                    <a:pt x="87218" y="227722"/>
                  </a:lnTo>
                  <a:lnTo>
                    <a:pt x="89596" y="225182"/>
                  </a:lnTo>
                  <a:lnTo>
                    <a:pt x="86070" y="225182"/>
                  </a:lnTo>
                  <a:lnTo>
                    <a:pt x="79919" y="221372"/>
                  </a:lnTo>
                  <a:close/>
                </a:path>
                <a:path w="673734" h="679450">
                  <a:moveTo>
                    <a:pt x="3081" y="162952"/>
                  </a:moveTo>
                  <a:lnTo>
                    <a:pt x="22531" y="199782"/>
                  </a:lnTo>
                  <a:lnTo>
                    <a:pt x="41884" y="209942"/>
                  </a:lnTo>
                  <a:lnTo>
                    <a:pt x="47645" y="215022"/>
                  </a:lnTo>
                  <a:lnTo>
                    <a:pt x="51100" y="222642"/>
                  </a:lnTo>
                  <a:lnTo>
                    <a:pt x="52252" y="231532"/>
                  </a:lnTo>
                  <a:lnTo>
                    <a:pt x="55333" y="234072"/>
                  </a:lnTo>
                  <a:lnTo>
                    <a:pt x="64555" y="236612"/>
                  </a:lnTo>
                  <a:lnTo>
                    <a:pt x="67626" y="234072"/>
                  </a:lnTo>
                  <a:lnTo>
                    <a:pt x="70697" y="231112"/>
                  </a:lnTo>
                  <a:lnTo>
                    <a:pt x="70697" y="227722"/>
                  </a:lnTo>
                  <a:lnTo>
                    <a:pt x="58404" y="227722"/>
                  </a:lnTo>
                  <a:lnTo>
                    <a:pt x="56435" y="218832"/>
                  </a:lnTo>
                  <a:lnTo>
                    <a:pt x="34203" y="185812"/>
                  </a:lnTo>
                  <a:lnTo>
                    <a:pt x="11918" y="170572"/>
                  </a:lnTo>
                  <a:lnTo>
                    <a:pt x="3081" y="162952"/>
                  </a:lnTo>
                  <a:close/>
                </a:path>
                <a:path w="673734" h="679450">
                  <a:moveTo>
                    <a:pt x="70697" y="231112"/>
                  </a:moveTo>
                  <a:lnTo>
                    <a:pt x="67626" y="234072"/>
                  </a:lnTo>
                  <a:lnTo>
                    <a:pt x="70697" y="231532"/>
                  </a:lnTo>
                  <a:lnTo>
                    <a:pt x="70697" y="231112"/>
                  </a:lnTo>
                  <a:close/>
                </a:path>
                <a:path w="673734" h="679450">
                  <a:moveTo>
                    <a:pt x="39959" y="221372"/>
                  </a:moveTo>
                  <a:lnTo>
                    <a:pt x="39959" y="225182"/>
                  </a:lnTo>
                  <a:lnTo>
                    <a:pt x="46111" y="231532"/>
                  </a:lnTo>
                  <a:lnTo>
                    <a:pt x="46111" y="227722"/>
                  </a:lnTo>
                  <a:lnTo>
                    <a:pt x="39959" y="221372"/>
                  </a:lnTo>
                  <a:close/>
                </a:path>
                <a:path w="673734" h="679450">
                  <a:moveTo>
                    <a:pt x="52252" y="184542"/>
                  </a:moveTo>
                  <a:lnTo>
                    <a:pt x="46111" y="184542"/>
                  </a:lnTo>
                  <a:lnTo>
                    <a:pt x="46111" y="188352"/>
                  </a:lnTo>
                  <a:lnTo>
                    <a:pt x="55333" y="194702"/>
                  </a:lnTo>
                  <a:lnTo>
                    <a:pt x="55333" y="197242"/>
                  </a:lnTo>
                  <a:lnTo>
                    <a:pt x="58404" y="202322"/>
                  </a:lnTo>
                  <a:lnTo>
                    <a:pt x="59043" y="208672"/>
                  </a:lnTo>
                  <a:lnTo>
                    <a:pt x="59148" y="210566"/>
                  </a:lnTo>
                  <a:lnTo>
                    <a:pt x="58532" y="225182"/>
                  </a:lnTo>
                  <a:lnTo>
                    <a:pt x="58404" y="227722"/>
                  </a:lnTo>
                  <a:lnTo>
                    <a:pt x="64555" y="227722"/>
                  </a:lnTo>
                  <a:lnTo>
                    <a:pt x="64840" y="220102"/>
                  </a:lnTo>
                  <a:lnTo>
                    <a:pt x="65458" y="218832"/>
                  </a:lnTo>
                  <a:lnTo>
                    <a:pt x="61474" y="218832"/>
                  </a:lnTo>
                  <a:lnTo>
                    <a:pt x="61474" y="216292"/>
                  </a:lnTo>
                  <a:lnTo>
                    <a:pt x="64555" y="212482"/>
                  </a:lnTo>
                  <a:lnTo>
                    <a:pt x="64555" y="203592"/>
                  </a:lnTo>
                  <a:lnTo>
                    <a:pt x="65237" y="203592"/>
                  </a:lnTo>
                  <a:lnTo>
                    <a:pt x="67623" y="194702"/>
                  </a:lnTo>
                  <a:lnTo>
                    <a:pt x="58404" y="194702"/>
                  </a:lnTo>
                  <a:lnTo>
                    <a:pt x="55333" y="190892"/>
                  </a:lnTo>
                  <a:lnTo>
                    <a:pt x="52252" y="184542"/>
                  </a:lnTo>
                  <a:close/>
                </a:path>
                <a:path w="673734" h="679450">
                  <a:moveTo>
                    <a:pt x="74190" y="211135"/>
                  </a:moveTo>
                  <a:lnTo>
                    <a:pt x="72621" y="213752"/>
                  </a:lnTo>
                  <a:lnTo>
                    <a:pt x="67867" y="222642"/>
                  </a:lnTo>
                  <a:lnTo>
                    <a:pt x="64555" y="227722"/>
                  </a:lnTo>
                  <a:lnTo>
                    <a:pt x="70697" y="227722"/>
                  </a:lnTo>
                  <a:lnTo>
                    <a:pt x="70697" y="221372"/>
                  </a:lnTo>
                  <a:lnTo>
                    <a:pt x="76848" y="218832"/>
                  </a:lnTo>
                  <a:lnTo>
                    <a:pt x="74190" y="211135"/>
                  </a:lnTo>
                  <a:close/>
                </a:path>
                <a:path w="673734" h="679450">
                  <a:moveTo>
                    <a:pt x="104515" y="203592"/>
                  </a:moveTo>
                  <a:lnTo>
                    <a:pt x="86070" y="225182"/>
                  </a:lnTo>
                  <a:lnTo>
                    <a:pt x="89596" y="225182"/>
                  </a:lnTo>
                  <a:lnTo>
                    <a:pt x="91975" y="222642"/>
                  </a:lnTo>
                  <a:lnTo>
                    <a:pt x="95293" y="216292"/>
                  </a:lnTo>
                  <a:lnTo>
                    <a:pt x="101271" y="216292"/>
                  </a:lnTo>
                  <a:lnTo>
                    <a:pt x="102497" y="213752"/>
                  </a:lnTo>
                  <a:lnTo>
                    <a:pt x="104515" y="203592"/>
                  </a:lnTo>
                  <a:close/>
                </a:path>
                <a:path w="673734" h="679450">
                  <a:moveTo>
                    <a:pt x="36889" y="212482"/>
                  </a:moveTo>
                  <a:lnTo>
                    <a:pt x="34292" y="212482"/>
                  </a:lnTo>
                  <a:lnTo>
                    <a:pt x="31507" y="216292"/>
                  </a:lnTo>
                  <a:lnTo>
                    <a:pt x="32181" y="220102"/>
                  </a:lnTo>
                  <a:lnTo>
                    <a:pt x="36889" y="221372"/>
                  </a:lnTo>
                  <a:lnTo>
                    <a:pt x="33818" y="218832"/>
                  </a:lnTo>
                  <a:lnTo>
                    <a:pt x="36889" y="218832"/>
                  </a:lnTo>
                  <a:lnTo>
                    <a:pt x="36889" y="216292"/>
                  </a:lnTo>
                  <a:lnTo>
                    <a:pt x="39959" y="216292"/>
                  </a:lnTo>
                  <a:lnTo>
                    <a:pt x="36889" y="212482"/>
                  </a:lnTo>
                  <a:close/>
                </a:path>
                <a:path w="673734" h="679450">
                  <a:moveTo>
                    <a:pt x="43040" y="212482"/>
                  </a:moveTo>
                  <a:lnTo>
                    <a:pt x="39959" y="212482"/>
                  </a:lnTo>
                  <a:lnTo>
                    <a:pt x="39959" y="218832"/>
                  </a:lnTo>
                  <a:lnTo>
                    <a:pt x="43040" y="212482"/>
                  </a:lnTo>
                  <a:close/>
                </a:path>
                <a:path w="673734" h="679450">
                  <a:moveTo>
                    <a:pt x="79919" y="194702"/>
                  </a:moveTo>
                  <a:lnTo>
                    <a:pt x="70697" y="197242"/>
                  </a:lnTo>
                  <a:lnTo>
                    <a:pt x="67626" y="203592"/>
                  </a:lnTo>
                  <a:lnTo>
                    <a:pt x="65237" y="203592"/>
                  </a:lnTo>
                  <a:lnTo>
                    <a:pt x="64555" y="206132"/>
                  </a:lnTo>
                  <a:lnTo>
                    <a:pt x="64555" y="216292"/>
                  </a:lnTo>
                  <a:lnTo>
                    <a:pt x="61474" y="218832"/>
                  </a:lnTo>
                  <a:lnTo>
                    <a:pt x="65458" y="218832"/>
                  </a:lnTo>
                  <a:lnTo>
                    <a:pt x="69163" y="211212"/>
                  </a:lnTo>
                  <a:lnTo>
                    <a:pt x="75790" y="204862"/>
                  </a:lnTo>
                  <a:lnTo>
                    <a:pt x="82989" y="199782"/>
                  </a:lnTo>
                  <a:lnTo>
                    <a:pt x="79919" y="194702"/>
                  </a:lnTo>
                  <a:close/>
                </a:path>
                <a:path w="673734" h="679450">
                  <a:moveTo>
                    <a:pt x="82989" y="203592"/>
                  </a:moveTo>
                  <a:lnTo>
                    <a:pt x="77950" y="204862"/>
                  </a:lnTo>
                  <a:lnTo>
                    <a:pt x="74531" y="210566"/>
                  </a:lnTo>
                  <a:lnTo>
                    <a:pt x="76848" y="212482"/>
                  </a:lnTo>
                  <a:lnTo>
                    <a:pt x="82989" y="203592"/>
                  </a:lnTo>
                  <a:close/>
                </a:path>
                <a:path w="673734" h="679450">
                  <a:moveTo>
                    <a:pt x="73778" y="209942"/>
                  </a:moveTo>
                  <a:lnTo>
                    <a:pt x="74190" y="211135"/>
                  </a:lnTo>
                  <a:lnTo>
                    <a:pt x="74531" y="210566"/>
                  </a:lnTo>
                  <a:lnTo>
                    <a:pt x="73778" y="209942"/>
                  </a:lnTo>
                  <a:close/>
                </a:path>
                <a:path w="673734" h="679450">
                  <a:moveTo>
                    <a:pt x="65237" y="203592"/>
                  </a:moveTo>
                  <a:lnTo>
                    <a:pt x="64555" y="203592"/>
                  </a:lnTo>
                  <a:lnTo>
                    <a:pt x="64555" y="206132"/>
                  </a:lnTo>
                  <a:lnTo>
                    <a:pt x="65237" y="203592"/>
                  </a:lnTo>
                  <a:close/>
                </a:path>
                <a:path w="673734" h="679450">
                  <a:moveTo>
                    <a:pt x="21525" y="121042"/>
                  </a:moveTo>
                  <a:lnTo>
                    <a:pt x="24596" y="126122"/>
                  </a:lnTo>
                  <a:lnTo>
                    <a:pt x="24596" y="132472"/>
                  </a:lnTo>
                  <a:lnTo>
                    <a:pt x="30737" y="138822"/>
                  </a:lnTo>
                  <a:lnTo>
                    <a:pt x="32806" y="152792"/>
                  </a:lnTo>
                  <a:lnTo>
                    <a:pt x="35737" y="161682"/>
                  </a:lnTo>
                  <a:lnTo>
                    <a:pt x="41547" y="170572"/>
                  </a:lnTo>
                  <a:lnTo>
                    <a:pt x="52252" y="178192"/>
                  </a:lnTo>
                  <a:lnTo>
                    <a:pt x="52252" y="182002"/>
                  </a:lnTo>
                  <a:lnTo>
                    <a:pt x="58404" y="190892"/>
                  </a:lnTo>
                  <a:lnTo>
                    <a:pt x="58404" y="194702"/>
                  </a:lnTo>
                  <a:lnTo>
                    <a:pt x="67623" y="194702"/>
                  </a:lnTo>
                  <a:lnTo>
                    <a:pt x="67964" y="193432"/>
                  </a:lnTo>
                  <a:lnTo>
                    <a:pt x="69169" y="190892"/>
                  </a:lnTo>
                  <a:lnTo>
                    <a:pt x="64555" y="190892"/>
                  </a:lnTo>
                  <a:lnTo>
                    <a:pt x="58694" y="170572"/>
                  </a:lnTo>
                  <a:lnTo>
                    <a:pt x="49953" y="151522"/>
                  </a:lnTo>
                  <a:lnTo>
                    <a:pt x="37756" y="133742"/>
                  </a:lnTo>
                  <a:lnTo>
                    <a:pt x="21525" y="121042"/>
                  </a:lnTo>
                  <a:close/>
                </a:path>
                <a:path w="673734" h="679450">
                  <a:moveTo>
                    <a:pt x="98363" y="126122"/>
                  </a:moveTo>
                  <a:lnTo>
                    <a:pt x="95293" y="126122"/>
                  </a:lnTo>
                  <a:lnTo>
                    <a:pt x="92212" y="132472"/>
                  </a:lnTo>
                  <a:lnTo>
                    <a:pt x="89141" y="132472"/>
                  </a:lnTo>
                  <a:lnTo>
                    <a:pt x="77086" y="142632"/>
                  </a:lnTo>
                  <a:lnTo>
                    <a:pt x="71083" y="152792"/>
                  </a:lnTo>
                  <a:lnTo>
                    <a:pt x="67962" y="164222"/>
                  </a:lnTo>
                  <a:lnTo>
                    <a:pt x="64555" y="182002"/>
                  </a:lnTo>
                  <a:lnTo>
                    <a:pt x="64555" y="190892"/>
                  </a:lnTo>
                  <a:lnTo>
                    <a:pt x="69169" y="190892"/>
                  </a:lnTo>
                  <a:lnTo>
                    <a:pt x="73390" y="182002"/>
                  </a:lnTo>
                  <a:lnTo>
                    <a:pt x="80545" y="171842"/>
                  </a:lnTo>
                  <a:lnTo>
                    <a:pt x="89141" y="160412"/>
                  </a:lnTo>
                  <a:lnTo>
                    <a:pt x="92745" y="154062"/>
                  </a:lnTo>
                  <a:lnTo>
                    <a:pt x="94908" y="145172"/>
                  </a:lnTo>
                  <a:lnTo>
                    <a:pt x="96492" y="135012"/>
                  </a:lnTo>
                  <a:lnTo>
                    <a:pt x="98363" y="126122"/>
                  </a:lnTo>
                  <a:close/>
                </a:path>
                <a:path w="673734" h="679450">
                  <a:moveTo>
                    <a:pt x="107586" y="182002"/>
                  </a:moveTo>
                  <a:lnTo>
                    <a:pt x="104515" y="182002"/>
                  </a:lnTo>
                  <a:lnTo>
                    <a:pt x="104515" y="184542"/>
                  </a:lnTo>
                  <a:lnTo>
                    <a:pt x="110656" y="184542"/>
                  </a:lnTo>
                  <a:lnTo>
                    <a:pt x="107586" y="182002"/>
                  </a:lnTo>
                  <a:close/>
                </a:path>
                <a:path w="673734" h="679450">
                  <a:moveTo>
                    <a:pt x="6151" y="123582"/>
                  </a:moveTo>
                  <a:lnTo>
                    <a:pt x="8167" y="136282"/>
                  </a:lnTo>
                  <a:lnTo>
                    <a:pt x="10760" y="147712"/>
                  </a:lnTo>
                  <a:lnTo>
                    <a:pt x="15660" y="160412"/>
                  </a:lnTo>
                  <a:lnTo>
                    <a:pt x="24596" y="173112"/>
                  </a:lnTo>
                  <a:lnTo>
                    <a:pt x="27666" y="173112"/>
                  </a:lnTo>
                  <a:lnTo>
                    <a:pt x="27666" y="169302"/>
                  </a:lnTo>
                  <a:lnTo>
                    <a:pt x="30737" y="169302"/>
                  </a:lnTo>
                  <a:lnTo>
                    <a:pt x="27521" y="162952"/>
                  </a:lnTo>
                  <a:lnTo>
                    <a:pt x="23439" y="156602"/>
                  </a:lnTo>
                  <a:lnTo>
                    <a:pt x="19933" y="148982"/>
                  </a:lnTo>
                  <a:lnTo>
                    <a:pt x="18444" y="138822"/>
                  </a:lnTo>
                  <a:lnTo>
                    <a:pt x="23348" y="138822"/>
                  </a:lnTo>
                  <a:lnTo>
                    <a:pt x="21525" y="136282"/>
                  </a:lnTo>
                  <a:lnTo>
                    <a:pt x="15373" y="132472"/>
                  </a:lnTo>
                  <a:lnTo>
                    <a:pt x="12303" y="126122"/>
                  </a:lnTo>
                  <a:lnTo>
                    <a:pt x="6151" y="123582"/>
                  </a:lnTo>
                  <a:close/>
                </a:path>
                <a:path w="673734" h="679450">
                  <a:moveTo>
                    <a:pt x="21525" y="82942"/>
                  </a:moveTo>
                  <a:lnTo>
                    <a:pt x="36889" y="121042"/>
                  </a:lnTo>
                  <a:lnTo>
                    <a:pt x="47696" y="131202"/>
                  </a:lnTo>
                  <a:lnTo>
                    <a:pt x="54180" y="142632"/>
                  </a:lnTo>
                  <a:lnTo>
                    <a:pt x="64555" y="173112"/>
                  </a:lnTo>
                  <a:lnTo>
                    <a:pt x="65899" y="165492"/>
                  </a:lnTo>
                  <a:lnTo>
                    <a:pt x="66164" y="154062"/>
                  </a:lnTo>
                  <a:lnTo>
                    <a:pt x="61474" y="154062"/>
                  </a:lnTo>
                  <a:lnTo>
                    <a:pt x="58068" y="141362"/>
                  </a:lnTo>
                  <a:lnTo>
                    <a:pt x="57253" y="129932"/>
                  </a:lnTo>
                  <a:lnTo>
                    <a:pt x="55333" y="129932"/>
                  </a:lnTo>
                  <a:lnTo>
                    <a:pt x="49617" y="113422"/>
                  </a:lnTo>
                  <a:lnTo>
                    <a:pt x="44190" y="101992"/>
                  </a:lnTo>
                  <a:lnTo>
                    <a:pt x="35883" y="93102"/>
                  </a:lnTo>
                  <a:lnTo>
                    <a:pt x="21525" y="82942"/>
                  </a:lnTo>
                  <a:close/>
                </a:path>
                <a:path w="673734" h="679450">
                  <a:moveTo>
                    <a:pt x="23348" y="138822"/>
                  </a:moveTo>
                  <a:lnTo>
                    <a:pt x="18444" y="138822"/>
                  </a:lnTo>
                  <a:lnTo>
                    <a:pt x="21281" y="147712"/>
                  </a:lnTo>
                  <a:lnTo>
                    <a:pt x="24979" y="156602"/>
                  </a:lnTo>
                  <a:lnTo>
                    <a:pt x="29254" y="162952"/>
                  </a:lnTo>
                  <a:lnTo>
                    <a:pt x="33818" y="166762"/>
                  </a:lnTo>
                  <a:lnTo>
                    <a:pt x="30166" y="159142"/>
                  </a:lnTo>
                  <a:lnTo>
                    <a:pt x="25172" y="141362"/>
                  </a:lnTo>
                  <a:lnTo>
                    <a:pt x="23348" y="138822"/>
                  </a:lnTo>
                  <a:close/>
                </a:path>
                <a:path w="673734" h="679450">
                  <a:moveTo>
                    <a:pt x="89141" y="95642"/>
                  </a:moveTo>
                  <a:lnTo>
                    <a:pt x="82989" y="104532"/>
                  </a:lnTo>
                  <a:lnTo>
                    <a:pt x="82989" y="108342"/>
                  </a:lnTo>
                  <a:lnTo>
                    <a:pt x="72666" y="113422"/>
                  </a:lnTo>
                  <a:lnTo>
                    <a:pt x="64935" y="118502"/>
                  </a:lnTo>
                  <a:lnTo>
                    <a:pt x="60085" y="126122"/>
                  </a:lnTo>
                  <a:lnTo>
                    <a:pt x="58404" y="136282"/>
                  </a:lnTo>
                  <a:lnTo>
                    <a:pt x="58404" y="138822"/>
                  </a:lnTo>
                  <a:lnTo>
                    <a:pt x="64555" y="154062"/>
                  </a:lnTo>
                  <a:lnTo>
                    <a:pt x="66164" y="154062"/>
                  </a:lnTo>
                  <a:lnTo>
                    <a:pt x="66283" y="148982"/>
                  </a:lnTo>
                  <a:lnTo>
                    <a:pt x="67626" y="141362"/>
                  </a:lnTo>
                  <a:lnTo>
                    <a:pt x="70938" y="135012"/>
                  </a:lnTo>
                  <a:lnTo>
                    <a:pt x="75693" y="129932"/>
                  </a:lnTo>
                  <a:lnTo>
                    <a:pt x="81025" y="126122"/>
                  </a:lnTo>
                  <a:lnTo>
                    <a:pt x="86070" y="121042"/>
                  </a:lnTo>
                  <a:lnTo>
                    <a:pt x="89141" y="108342"/>
                  </a:lnTo>
                  <a:lnTo>
                    <a:pt x="89141" y="104532"/>
                  </a:lnTo>
                  <a:lnTo>
                    <a:pt x="92212" y="99452"/>
                  </a:lnTo>
                  <a:lnTo>
                    <a:pt x="89141" y="95642"/>
                  </a:lnTo>
                  <a:close/>
                </a:path>
                <a:path w="673734" h="679450">
                  <a:moveTo>
                    <a:pt x="33818" y="43572"/>
                  </a:moveTo>
                  <a:lnTo>
                    <a:pt x="30737" y="43572"/>
                  </a:lnTo>
                  <a:lnTo>
                    <a:pt x="31556" y="65162"/>
                  </a:lnTo>
                  <a:lnTo>
                    <a:pt x="39577" y="84212"/>
                  </a:lnTo>
                  <a:lnTo>
                    <a:pt x="49326" y="104532"/>
                  </a:lnTo>
                  <a:lnTo>
                    <a:pt x="55333" y="129932"/>
                  </a:lnTo>
                  <a:lnTo>
                    <a:pt x="57253" y="129932"/>
                  </a:lnTo>
                  <a:lnTo>
                    <a:pt x="59320" y="119772"/>
                  </a:lnTo>
                  <a:lnTo>
                    <a:pt x="61647" y="114692"/>
                  </a:lnTo>
                  <a:lnTo>
                    <a:pt x="55333" y="114692"/>
                  </a:lnTo>
                  <a:lnTo>
                    <a:pt x="57639" y="81672"/>
                  </a:lnTo>
                  <a:lnTo>
                    <a:pt x="55333" y="67702"/>
                  </a:lnTo>
                  <a:lnTo>
                    <a:pt x="46111" y="58812"/>
                  </a:lnTo>
                  <a:lnTo>
                    <a:pt x="39959" y="52462"/>
                  </a:lnTo>
                  <a:lnTo>
                    <a:pt x="33818" y="43572"/>
                  </a:lnTo>
                  <a:close/>
                </a:path>
                <a:path w="673734" h="679450">
                  <a:moveTo>
                    <a:pt x="92212" y="58812"/>
                  </a:moveTo>
                  <a:lnTo>
                    <a:pt x="79969" y="66432"/>
                  </a:lnTo>
                  <a:lnTo>
                    <a:pt x="70318" y="79132"/>
                  </a:lnTo>
                  <a:lnTo>
                    <a:pt x="62394" y="95642"/>
                  </a:lnTo>
                  <a:lnTo>
                    <a:pt x="55333" y="114692"/>
                  </a:lnTo>
                  <a:lnTo>
                    <a:pt x="61647" y="114692"/>
                  </a:lnTo>
                  <a:lnTo>
                    <a:pt x="64555" y="108342"/>
                  </a:lnTo>
                  <a:lnTo>
                    <a:pt x="74446" y="99452"/>
                  </a:lnTo>
                  <a:lnTo>
                    <a:pt x="81458" y="90562"/>
                  </a:lnTo>
                  <a:lnTo>
                    <a:pt x="86165" y="80402"/>
                  </a:lnTo>
                  <a:lnTo>
                    <a:pt x="89141" y="67702"/>
                  </a:lnTo>
                  <a:lnTo>
                    <a:pt x="89141" y="62622"/>
                  </a:lnTo>
                  <a:lnTo>
                    <a:pt x="92212" y="58812"/>
                  </a:lnTo>
                  <a:close/>
                </a:path>
                <a:path w="673734" h="679450">
                  <a:moveTo>
                    <a:pt x="55333" y="6742"/>
                  </a:moveTo>
                  <a:lnTo>
                    <a:pt x="52252" y="6742"/>
                  </a:lnTo>
                  <a:lnTo>
                    <a:pt x="55333" y="25792"/>
                  </a:lnTo>
                  <a:lnTo>
                    <a:pt x="52835" y="42302"/>
                  </a:lnTo>
                  <a:lnTo>
                    <a:pt x="56101" y="57542"/>
                  </a:lnTo>
                  <a:lnTo>
                    <a:pt x="60518" y="74052"/>
                  </a:lnTo>
                  <a:lnTo>
                    <a:pt x="61474" y="95642"/>
                  </a:lnTo>
                  <a:lnTo>
                    <a:pt x="61474" y="93102"/>
                  </a:lnTo>
                  <a:lnTo>
                    <a:pt x="64555" y="86752"/>
                  </a:lnTo>
                  <a:lnTo>
                    <a:pt x="64555" y="82942"/>
                  </a:lnTo>
                  <a:lnTo>
                    <a:pt x="71756" y="63892"/>
                  </a:lnTo>
                  <a:lnTo>
                    <a:pt x="71467" y="43572"/>
                  </a:lnTo>
                  <a:lnTo>
                    <a:pt x="65416" y="25792"/>
                  </a:lnTo>
                  <a:lnTo>
                    <a:pt x="55333" y="6742"/>
                  </a:lnTo>
                  <a:close/>
                </a:path>
              </a:pathLst>
            </a:custGeom>
            <a:solidFill>
              <a:srgbClr val="EAB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56030" y="805962"/>
              <a:ext cx="427355" cy="570865"/>
            </a:xfrm>
            <a:custGeom>
              <a:avLst/>
              <a:gdLst/>
              <a:ahLst/>
              <a:cxnLst/>
              <a:rect l="l" t="t" r="r" b="b"/>
              <a:pathLst>
                <a:path w="427354" h="570865">
                  <a:moveTo>
                    <a:pt x="27656" y="63755"/>
                  </a:moveTo>
                  <a:lnTo>
                    <a:pt x="0" y="94481"/>
                  </a:lnTo>
                  <a:lnTo>
                    <a:pt x="19208" y="132430"/>
                  </a:lnTo>
                  <a:lnTo>
                    <a:pt x="30733" y="176867"/>
                  </a:lnTo>
                  <a:lnTo>
                    <a:pt x="34575" y="225061"/>
                  </a:lnTo>
                  <a:lnTo>
                    <a:pt x="30733" y="274279"/>
                  </a:lnTo>
                  <a:lnTo>
                    <a:pt x="19208" y="321791"/>
                  </a:lnTo>
                  <a:lnTo>
                    <a:pt x="0" y="364865"/>
                  </a:lnTo>
                  <a:lnTo>
                    <a:pt x="34177" y="419320"/>
                  </a:lnTo>
                  <a:lnTo>
                    <a:pt x="71689" y="460768"/>
                  </a:lnTo>
                  <a:lnTo>
                    <a:pt x="109845" y="492003"/>
                  </a:lnTo>
                  <a:lnTo>
                    <a:pt x="145958" y="515822"/>
                  </a:lnTo>
                  <a:lnTo>
                    <a:pt x="177339" y="535019"/>
                  </a:lnTo>
                  <a:lnTo>
                    <a:pt x="201300" y="552389"/>
                  </a:lnTo>
                  <a:lnTo>
                    <a:pt x="215151" y="570728"/>
                  </a:lnTo>
                  <a:lnTo>
                    <a:pt x="228030" y="552228"/>
                  </a:lnTo>
                  <a:lnTo>
                    <a:pt x="251555" y="534482"/>
                  </a:lnTo>
                  <a:lnTo>
                    <a:pt x="318926" y="490715"/>
                  </a:lnTo>
                  <a:lnTo>
                    <a:pt x="356967" y="459425"/>
                  </a:lnTo>
                  <a:lnTo>
                    <a:pt x="394040" y="418353"/>
                  </a:lnTo>
                  <a:lnTo>
                    <a:pt x="427242" y="364865"/>
                  </a:lnTo>
                  <a:lnTo>
                    <a:pt x="408243" y="322005"/>
                  </a:lnTo>
                  <a:lnTo>
                    <a:pt x="397186" y="274963"/>
                  </a:lnTo>
                  <a:lnTo>
                    <a:pt x="393814" y="226216"/>
                  </a:lnTo>
                  <a:lnTo>
                    <a:pt x="397871" y="178236"/>
                  </a:lnTo>
                  <a:lnTo>
                    <a:pt x="409099" y="133500"/>
                  </a:lnTo>
                  <a:lnTo>
                    <a:pt x="427242" y="94481"/>
                  </a:lnTo>
                  <a:lnTo>
                    <a:pt x="406664" y="71627"/>
                  </a:lnTo>
                  <a:lnTo>
                    <a:pt x="372778" y="71627"/>
                  </a:lnTo>
                  <a:lnTo>
                    <a:pt x="341945" y="71434"/>
                  </a:lnTo>
                  <a:lnTo>
                    <a:pt x="340234" y="70670"/>
                  </a:lnTo>
                  <a:lnTo>
                    <a:pt x="48981" y="70669"/>
                  </a:lnTo>
                  <a:lnTo>
                    <a:pt x="27656" y="63755"/>
                  </a:lnTo>
                  <a:close/>
                </a:path>
                <a:path w="427354" h="570865">
                  <a:moveTo>
                    <a:pt x="399575" y="63755"/>
                  </a:moveTo>
                  <a:lnTo>
                    <a:pt x="372778" y="71627"/>
                  </a:lnTo>
                  <a:lnTo>
                    <a:pt x="406664" y="71627"/>
                  </a:lnTo>
                  <a:lnTo>
                    <a:pt x="399575" y="63755"/>
                  </a:lnTo>
                  <a:close/>
                </a:path>
                <a:path w="427354" h="570865">
                  <a:moveTo>
                    <a:pt x="223993" y="0"/>
                  </a:moveTo>
                  <a:lnTo>
                    <a:pt x="207232" y="768"/>
                  </a:lnTo>
                  <a:lnTo>
                    <a:pt x="175202" y="8452"/>
                  </a:lnTo>
                  <a:lnTo>
                    <a:pt x="126211" y="53388"/>
                  </a:lnTo>
                  <a:lnTo>
                    <a:pt x="82986" y="70670"/>
                  </a:lnTo>
                  <a:lnTo>
                    <a:pt x="340234" y="70670"/>
                  </a:lnTo>
                  <a:lnTo>
                    <a:pt x="305349" y="55110"/>
                  </a:lnTo>
                  <a:lnTo>
                    <a:pt x="261262" y="14591"/>
                  </a:lnTo>
                  <a:lnTo>
                    <a:pt x="237873" y="4992"/>
                  </a:lnTo>
                  <a:lnTo>
                    <a:pt x="223993" y="0"/>
                  </a:lnTo>
                  <a:close/>
                </a:path>
              </a:pathLst>
            </a:custGeom>
            <a:solidFill>
              <a:srgbClr val="D5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29798" y="909253"/>
              <a:ext cx="280035" cy="298450"/>
            </a:xfrm>
            <a:custGeom>
              <a:avLst/>
              <a:gdLst/>
              <a:ahLst/>
              <a:cxnLst/>
              <a:rect l="l" t="t" r="r" b="b"/>
              <a:pathLst>
                <a:path w="280034" h="298450">
                  <a:moveTo>
                    <a:pt x="181343" y="283210"/>
                  </a:moveTo>
                  <a:lnTo>
                    <a:pt x="98353" y="283210"/>
                  </a:lnTo>
                  <a:lnTo>
                    <a:pt x="126020" y="287020"/>
                  </a:lnTo>
                  <a:lnTo>
                    <a:pt x="126020" y="298450"/>
                  </a:lnTo>
                  <a:lnTo>
                    <a:pt x="153686" y="298450"/>
                  </a:lnTo>
                  <a:lnTo>
                    <a:pt x="153686" y="287020"/>
                  </a:lnTo>
                  <a:lnTo>
                    <a:pt x="181343" y="283210"/>
                  </a:lnTo>
                  <a:close/>
                </a:path>
                <a:path w="280034" h="298450">
                  <a:moveTo>
                    <a:pt x="236676" y="271780"/>
                  </a:moveTo>
                  <a:lnTo>
                    <a:pt x="43030" y="271780"/>
                  </a:lnTo>
                  <a:lnTo>
                    <a:pt x="70697" y="278130"/>
                  </a:lnTo>
                  <a:lnTo>
                    <a:pt x="70697" y="293370"/>
                  </a:lnTo>
                  <a:lnTo>
                    <a:pt x="98353" y="295910"/>
                  </a:lnTo>
                  <a:lnTo>
                    <a:pt x="98353" y="283210"/>
                  </a:lnTo>
                  <a:lnTo>
                    <a:pt x="209010" y="283210"/>
                  </a:lnTo>
                  <a:lnTo>
                    <a:pt x="209010" y="278130"/>
                  </a:lnTo>
                  <a:lnTo>
                    <a:pt x="236676" y="271780"/>
                  </a:lnTo>
                  <a:close/>
                </a:path>
                <a:path w="280034" h="298450">
                  <a:moveTo>
                    <a:pt x="209010" y="283210"/>
                  </a:moveTo>
                  <a:lnTo>
                    <a:pt x="181343" y="283210"/>
                  </a:lnTo>
                  <a:lnTo>
                    <a:pt x="181343" y="295910"/>
                  </a:lnTo>
                  <a:lnTo>
                    <a:pt x="209010" y="293370"/>
                  </a:lnTo>
                  <a:lnTo>
                    <a:pt x="209010" y="283210"/>
                  </a:lnTo>
                  <a:close/>
                </a:path>
                <a:path w="280034" h="298450">
                  <a:moveTo>
                    <a:pt x="30737" y="105410"/>
                  </a:moveTo>
                  <a:lnTo>
                    <a:pt x="23340" y="107950"/>
                  </a:lnTo>
                  <a:lnTo>
                    <a:pt x="7396" y="115570"/>
                  </a:lnTo>
                  <a:lnTo>
                    <a:pt x="0" y="118110"/>
                  </a:lnTo>
                  <a:lnTo>
                    <a:pt x="0" y="265430"/>
                  </a:lnTo>
                  <a:lnTo>
                    <a:pt x="7585" y="270510"/>
                  </a:lnTo>
                  <a:lnTo>
                    <a:pt x="19208" y="276860"/>
                  </a:lnTo>
                  <a:lnTo>
                    <a:pt x="31984" y="283210"/>
                  </a:lnTo>
                  <a:lnTo>
                    <a:pt x="43030" y="287020"/>
                  </a:lnTo>
                  <a:lnTo>
                    <a:pt x="43030" y="271780"/>
                  </a:lnTo>
                  <a:lnTo>
                    <a:pt x="272301" y="271780"/>
                  </a:lnTo>
                  <a:lnTo>
                    <a:pt x="279707" y="265430"/>
                  </a:lnTo>
                  <a:lnTo>
                    <a:pt x="279707" y="243840"/>
                  </a:lnTo>
                  <a:lnTo>
                    <a:pt x="141383" y="243840"/>
                  </a:lnTo>
                  <a:lnTo>
                    <a:pt x="131440" y="231140"/>
                  </a:lnTo>
                  <a:lnTo>
                    <a:pt x="113727" y="231140"/>
                  </a:lnTo>
                  <a:lnTo>
                    <a:pt x="97060" y="229870"/>
                  </a:lnTo>
                  <a:lnTo>
                    <a:pt x="77223" y="226060"/>
                  </a:lnTo>
                  <a:lnTo>
                    <a:pt x="57964" y="219710"/>
                  </a:lnTo>
                  <a:lnTo>
                    <a:pt x="43030" y="213360"/>
                  </a:lnTo>
                  <a:lnTo>
                    <a:pt x="117519" y="213360"/>
                  </a:lnTo>
                  <a:lnTo>
                    <a:pt x="107575" y="200660"/>
                  </a:lnTo>
                  <a:lnTo>
                    <a:pt x="12292" y="200660"/>
                  </a:lnTo>
                  <a:lnTo>
                    <a:pt x="12292" y="187960"/>
                  </a:lnTo>
                  <a:lnTo>
                    <a:pt x="59714" y="176530"/>
                  </a:lnTo>
                  <a:lnTo>
                    <a:pt x="33808" y="176530"/>
                  </a:lnTo>
                  <a:lnTo>
                    <a:pt x="33808" y="157480"/>
                  </a:lnTo>
                  <a:lnTo>
                    <a:pt x="76838" y="157480"/>
                  </a:lnTo>
                  <a:lnTo>
                    <a:pt x="76838" y="151130"/>
                  </a:lnTo>
                  <a:lnTo>
                    <a:pt x="106736" y="151130"/>
                  </a:lnTo>
                  <a:lnTo>
                    <a:pt x="109493" y="148590"/>
                  </a:lnTo>
                  <a:lnTo>
                    <a:pt x="101434" y="148590"/>
                  </a:lnTo>
                  <a:lnTo>
                    <a:pt x="101434" y="120650"/>
                  </a:lnTo>
                  <a:lnTo>
                    <a:pt x="39959" y="120650"/>
                  </a:lnTo>
                  <a:lnTo>
                    <a:pt x="30737" y="105410"/>
                  </a:lnTo>
                  <a:close/>
                </a:path>
                <a:path w="280034" h="298450">
                  <a:moveTo>
                    <a:pt x="272301" y="271780"/>
                  </a:moveTo>
                  <a:lnTo>
                    <a:pt x="236676" y="271780"/>
                  </a:lnTo>
                  <a:lnTo>
                    <a:pt x="236676" y="287020"/>
                  </a:lnTo>
                  <a:lnTo>
                    <a:pt x="243830" y="284480"/>
                  </a:lnTo>
                  <a:lnTo>
                    <a:pt x="257036" y="279400"/>
                  </a:lnTo>
                  <a:lnTo>
                    <a:pt x="270820" y="273050"/>
                  </a:lnTo>
                  <a:lnTo>
                    <a:pt x="272301" y="271780"/>
                  </a:lnTo>
                  <a:close/>
                </a:path>
                <a:path w="280034" h="298450">
                  <a:moveTo>
                    <a:pt x="175202" y="200660"/>
                  </a:moveTo>
                  <a:lnTo>
                    <a:pt x="107575" y="200660"/>
                  </a:lnTo>
                  <a:lnTo>
                    <a:pt x="141383" y="243840"/>
                  </a:lnTo>
                  <a:lnTo>
                    <a:pt x="175202" y="200660"/>
                  </a:lnTo>
                  <a:close/>
                </a:path>
                <a:path w="280034" h="298450">
                  <a:moveTo>
                    <a:pt x="154206" y="7620"/>
                  </a:moveTo>
                  <a:lnTo>
                    <a:pt x="147535" y="7620"/>
                  </a:lnTo>
                  <a:lnTo>
                    <a:pt x="149599" y="52070"/>
                  </a:lnTo>
                  <a:lnTo>
                    <a:pt x="154834" y="101600"/>
                  </a:lnTo>
                  <a:lnTo>
                    <a:pt x="168715" y="144780"/>
                  </a:lnTo>
                  <a:lnTo>
                    <a:pt x="196717" y="170180"/>
                  </a:lnTo>
                  <a:lnTo>
                    <a:pt x="267414" y="187960"/>
                  </a:lnTo>
                  <a:lnTo>
                    <a:pt x="267414" y="200660"/>
                  </a:lnTo>
                  <a:lnTo>
                    <a:pt x="175202" y="200660"/>
                  </a:lnTo>
                  <a:lnTo>
                    <a:pt x="141383" y="243840"/>
                  </a:lnTo>
                  <a:lnTo>
                    <a:pt x="279707" y="243840"/>
                  </a:lnTo>
                  <a:lnTo>
                    <a:pt x="279707" y="234950"/>
                  </a:lnTo>
                  <a:lnTo>
                    <a:pt x="169050" y="234950"/>
                  </a:lnTo>
                  <a:lnTo>
                    <a:pt x="184424" y="213360"/>
                  </a:lnTo>
                  <a:lnTo>
                    <a:pt x="279707" y="213360"/>
                  </a:lnTo>
                  <a:lnTo>
                    <a:pt x="279707" y="166370"/>
                  </a:lnTo>
                  <a:lnTo>
                    <a:pt x="221303" y="166370"/>
                  </a:lnTo>
                  <a:lnTo>
                    <a:pt x="202858" y="161290"/>
                  </a:lnTo>
                  <a:lnTo>
                    <a:pt x="205939" y="148590"/>
                  </a:lnTo>
                  <a:lnTo>
                    <a:pt x="181343" y="148590"/>
                  </a:lnTo>
                  <a:lnTo>
                    <a:pt x="174188" y="137160"/>
                  </a:lnTo>
                  <a:lnTo>
                    <a:pt x="170203" y="129540"/>
                  </a:lnTo>
                  <a:lnTo>
                    <a:pt x="167947" y="123190"/>
                  </a:lnTo>
                  <a:lnTo>
                    <a:pt x="165979" y="114300"/>
                  </a:lnTo>
                  <a:lnTo>
                    <a:pt x="245899" y="114300"/>
                  </a:lnTo>
                  <a:lnTo>
                    <a:pt x="245899" y="102870"/>
                  </a:lnTo>
                  <a:lnTo>
                    <a:pt x="224373" y="102870"/>
                  </a:lnTo>
                  <a:lnTo>
                    <a:pt x="224373" y="96520"/>
                  </a:lnTo>
                  <a:lnTo>
                    <a:pt x="162909" y="96520"/>
                  </a:lnTo>
                  <a:lnTo>
                    <a:pt x="159304" y="71120"/>
                  </a:lnTo>
                  <a:lnTo>
                    <a:pt x="157142" y="46990"/>
                  </a:lnTo>
                  <a:lnTo>
                    <a:pt x="155558" y="24130"/>
                  </a:lnTo>
                  <a:lnTo>
                    <a:pt x="154206" y="7620"/>
                  </a:lnTo>
                  <a:close/>
                </a:path>
                <a:path w="280034" h="298450">
                  <a:moveTo>
                    <a:pt x="239747" y="213360"/>
                  </a:moveTo>
                  <a:lnTo>
                    <a:pt x="184424" y="213360"/>
                  </a:lnTo>
                  <a:lnTo>
                    <a:pt x="169050" y="234950"/>
                  </a:lnTo>
                  <a:lnTo>
                    <a:pt x="180963" y="232410"/>
                  </a:lnTo>
                  <a:lnTo>
                    <a:pt x="202096" y="227330"/>
                  </a:lnTo>
                  <a:lnTo>
                    <a:pt x="224380" y="219710"/>
                  </a:lnTo>
                  <a:lnTo>
                    <a:pt x="239747" y="213360"/>
                  </a:lnTo>
                  <a:close/>
                </a:path>
                <a:path w="280034" h="298450">
                  <a:moveTo>
                    <a:pt x="279707" y="213360"/>
                  </a:moveTo>
                  <a:lnTo>
                    <a:pt x="239747" y="213360"/>
                  </a:lnTo>
                  <a:lnTo>
                    <a:pt x="224380" y="219710"/>
                  </a:lnTo>
                  <a:lnTo>
                    <a:pt x="202096" y="227330"/>
                  </a:lnTo>
                  <a:lnTo>
                    <a:pt x="180963" y="232410"/>
                  </a:lnTo>
                  <a:lnTo>
                    <a:pt x="169050" y="234950"/>
                  </a:lnTo>
                  <a:lnTo>
                    <a:pt x="279707" y="234950"/>
                  </a:lnTo>
                  <a:lnTo>
                    <a:pt x="279707" y="213360"/>
                  </a:lnTo>
                  <a:close/>
                </a:path>
                <a:path w="280034" h="298450">
                  <a:moveTo>
                    <a:pt x="98353" y="213360"/>
                  </a:moveTo>
                  <a:lnTo>
                    <a:pt x="43030" y="213360"/>
                  </a:lnTo>
                  <a:lnTo>
                    <a:pt x="57964" y="219710"/>
                  </a:lnTo>
                  <a:lnTo>
                    <a:pt x="77223" y="226060"/>
                  </a:lnTo>
                  <a:lnTo>
                    <a:pt x="97060" y="229870"/>
                  </a:lnTo>
                  <a:lnTo>
                    <a:pt x="113727" y="231140"/>
                  </a:lnTo>
                  <a:lnTo>
                    <a:pt x="98353" y="213360"/>
                  </a:lnTo>
                  <a:close/>
                </a:path>
                <a:path w="280034" h="298450">
                  <a:moveTo>
                    <a:pt x="117519" y="213360"/>
                  </a:moveTo>
                  <a:lnTo>
                    <a:pt x="98353" y="213360"/>
                  </a:lnTo>
                  <a:lnTo>
                    <a:pt x="113727" y="231140"/>
                  </a:lnTo>
                  <a:lnTo>
                    <a:pt x="131440" y="231140"/>
                  </a:lnTo>
                  <a:lnTo>
                    <a:pt x="117519" y="213360"/>
                  </a:lnTo>
                  <a:close/>
                </a:path>
                <a:path w="280034" h="298450">
                  <a:moveTo>
                    <a:pt x="147535" y="7620"/>
                  </a:moveTo>
                  <a:lnTo>
                    <a:pt x="135242" y="7620"/>
                  </a:lnTo>
                  <a:lnTo>
                    <a:pt x="131878" y="52070"/>
                  </a:lnTo>
                  <a:lnTo>
                    <a:pt x="126787" y="101600"/>
                  </a:lnTo>
                  <a:lnTo>
                    <a:pt x="113628" y="144780"/>
                  </a:lnTo>
                  <a:lnTo>
                    <a:pt x="86060" y="170180"/>
                  </a:lnTo>
                  <a:lnTo>
                    <a:pt x="12292" y="187960"/>
                  </a:lnTo>
                  <a:lnTo>
                    <a:pt x="12292" y="200660"/>
                  </a:lnTo>
                  <a:lnTo>
                    <a:pt x="267414" y="200660"/>
                  </a:lnTo>
                  <a:lnTo>
                    <a:pt x="267414" y="187960"/>
                  </a:lnTo>
                  <a:lnTo>
                    <a:pt x="196717" y="170180"/>
                  </a:lnTo>
                  <a:lnTo>
                    <a:pt x="168715" y="144780"/>
                  </a:lnTo>
                  <a:lnTo>
                    <a:pt x="154834" y="101600"/>
                  </a:lnTo>
                  <a:lnTo>
                    <a:pt x="149599" y="52070"/>
                  </a:lnTo>
                  <a:lnTo>
                    <a:pt x="147535" y="7620"/>
                  </a:lnTo>
                  <a:close/>
                </a:path>
                <a:path w="280034" h="298450">
                  <a:moveTo>
                    <a:pt x="33808" y="157480"/>
                  </a:moveTo>
                  <a:lnTo>
                    <a:pt x="33808" y="176530"/>
                  </a:lnTo>
                  <a:lnTo>
                    <a:pt x="43030" y="172720"/>
                  </a:lnTo>
                  <a:lnTo>
                    <a:pt x="33808" y="157480"/>
                  </a:lnTo>
                  <a:close/>
                </a:path>
                <a:path w="280034" h="298450">
                  <a:moveTo>
                    <a:pt x="55323" y="157480"/>
                  </a:moveTo>
                  <a:lnTo>
                    <a:pt x="33808" y="157480"/>
                  </a:lnTo>
                  <a:lnTo>
                    <a:pt x="43030" y="172720"/>
                  </a:lnTo>
                  <a:lnTo>
                    <a:pt x="33808" y="176530"/>
                  </a:lnTo>
                  <a:lnTo>
                    <a:pt x="59714" y="176530"/>
                  </a:lnTo>
                  <a:lnTo>
                    <a:pt x="75522" y="172720"/>
                  </a:lnTo>
                  <a:lnTo>
                    <a:pt x="49181" y="172720"/>
                  </a:lnTo>
                  <a:lnTo>
                    <a:pt x="55323" y="157480"/>
                  </a:lnTo>
                  <a:close/>
                </a:path>
                <a:path w="280034" h="298450">
                  <a:moveTo>
                    <a:pt x="55323" y="157480"/>
                  </a:moveTo>
                  <a:lnTo>
                    <a:pt x="49181" y="172720"/>
                  </a:lnTo>
                  <a:lnTo>
                    <a:pt x="61474" y="166370"/>
                  </a:lnTo>
                  <a:lnTo>
                    <a:pt x="55323" y="157480"/>
                  </a:lnTo>
                  <a:close/>
                </a:path>
                <a:path w="280034" h="298450">
                  <a:moveTo>
                    <a:pt x="76838" y="157480"/>
                  </a:moveTo>
                  <a:lnTo>
                    <a:pt x="55323" y="157480"/>
                  </a:lnTo>
                  <a:lnTo>
                    <a:pt x="61474" y="166370"/>
                  </a:lnTo>
                  <a:lnTo>
                    <a:pt x="49181" y="172720"/>
                  </a:lnTo>
                  <a:lnTo>
                    <a:pt x="75522" y="172720"/>
                  </a:lnTo>
                  <a:lnTo>
                    <a:pt x="86060" y="170180"/>
                  </a:lnTo>
                  <a:lnTo>
                    <a:pt x="92952" y="163830"/>
                  </a:lnTo>
                  <a:lnTo>
                    <a:pt x="76838" y="163830"/>
                  </a:lnTo>
                  <a:lnTo>
                    <a:pt x="76838" y="157480"/>
                  </a:lnTo>
                  <a:close/>
                </a:path>
                <a:path w="280034" h="298450">
                  <a:moveTo>
                    <a:pt x="218232" y="118110"/>
                  </a:moveTo>
                  <a:lnTo>
                    <a:pt x="215161" y="120650"/>
                  </a:lnTo>
                  <a:lnTo>
                    <a:pt x="205939" y="120650"/>
                  </a:lnTo>
                  <a:lnTo>
                    <a:pt x="205939" y="148590"/>
                  </a:lnTo>
                  <a:lnTo>
                    <a:pt x="202858" y="161290"/>
                  </a:lnTo>
                  <a:lnTo>
                    <a:pt x="221303" y="166370"/>
                  </a:lnTo>
                  <a:lnTo>
                    <a:pt x="221303" y="151130"/>
                  </a:lnTo>
                  <a:lnTo>
                    <a:pt x="224373" y="146050"/>
                  </a:lnTo>
                  <a:lnTo>
                    <a:pt x="220823" y="139700"/>
                  </a:lnTo>
                  <a:lnTo>
                    <a:pt x="219000" y="133350"/>
                  </a:lnTo>
                  <a:lnTo>
                    <a:pt x="218328" y="127000"/>
                  </a:lnTo>
                  <a:lnTo>
                    <a:pt x="218232" y="118110"/>
                  </a:lnTo>
                  <a:close/>
                </a:path>
                <a:path w="280034" h="298450">
                  <a:moveTo>
                    <a:pt x="255111" y="105410"/>
                  </a:moveTo>
                  <a:lnTo>
                    <a:pt x="245899" y="118110"/>
                  </a:lnTo>
                  <a:lnTo>
                    <a:pt x="218232" y="118110"/>
                  </a:lnTo>
                  <a:lnTo>
                    <a:pt x="218328" y="127000"/>
                  </a:lnTo>
                  <a:lnTo>
                    <a:pt x="219000" y="133350"/>
                  </a:lnTo>
                  <a:lnTo>
                    <a:pt x="220823" y="139700"/>
                  </a:lnTo>
                  <a:lnTo>
                    <a:pt x="224373" y="146050"/>
                  </a:lnTo>
                  <a:lnTo>
                    <a:pt x="221303" y="151130"/>
                  </a:lnTo>
                  <a:lnTo>
                    <a:pt x="221303" y="166370"/>
                  </a:lnTo>
                  <a:lnTo>
                    <a:pt x="279707" y="166370"/>
                  </a:lnTo>
                  <a:lnTo>
                    <a:pt x="279707" y="118110"/>
                  </a:lnTo>
                  <a:lnTo>
                    <a:pt x="272838" y="115570"/>
                  </a:lnTo>
                  <a:lnTo>
                    <a:pt x="266257" y="111760"/>
                  </a:lnTo>
                  <a:lnTo>
                    <a:pt x="260252" y="107950"/>
                  </a:lnTo>
                  <a:lnTo>
                    <a:pt x="255111" y="105410"/>
                  </a:lnTo>
                  <a:close/>
                </a:path>
                <a:path w="280034" h="298450">
                  <a:moveTo>
                    <a:pt x="76838" y="151130"/>
                  </a:moveTo>
                  <a:lnTo>
                    <a:pt x="76838" y="163830"/>
                  </a:lnTo>
                  <a:lnTo>
                    <a:pt x="86060" y="161290"/>
                  </a:lnTo>
                  <a:lnTo>
                    <a:pt x="76838" y="151130"/>
                  </a:lnTo>
                  <a:close/>
                </a:path>
                <a:path w="280034" h="298450">
                  <a:moveTo>
                    <a:pt x="106736" y="151130"/>
                  </a:moveTo>
                  <a:lnTo>
                    <a:pt x="76838" y="151130"/>
                  </a:lnTo>
                  <a:lnTo>
                    <a:pt x="86060" y="161290"/>
                  </a:lnTo>
                  <a:lnTo>
                    <a:pt x="76838" y="163830"/>
                  </a:lnTo>
                  <a:lnTo>
                    <a:pt x="92952" y="163830"/>
                  </a:lnTo>
                  <a:lnTo>
                    <a:pt x="106736" y="151130"/>
                  </a:lnTo>
                  <a:close/>
                </a:path>
                <a:path w="280034" h="298450">
                  <a:moveTo>
                    <a:pt x="116797" y="114300"/>
                  </a:moveTo>
                  <a:lnTo>
                    <a:pt x="101434" y="114300"/>
                  </a:lnTo>
                  <a:lnTo>
                    <a:pt x="101434" y="148590"/>
                  </a:lnTo>
                  <a:lnTo>
                    <a:pt x="107289" y="138430"/>
                  </a:lnTo>
                  <a:lnTo>
                    <a:pt x="111419" y="132080"/>
                  </a:lnTo>
                  <a:lnTo>
                    <a:pt x="114397" y="124460"/>
                  </a:lnTo>
                  <a:lnTo>
                    <a:pt x="116797" y="114300"/>
                  </a:lnTo>
                  <a:close/>
                </a:path>
                <a:path w="280034" h="298450">
                  <a:moveTo>
                    <a:pt x="122917" y="114300"/>
                  </a:moveTo>
                  <a:lnTo>
                    <a:pt x="116797" y="114300"/>
                  </a:lnTo>
                  <a:lnTo>
                    <a:pt x="114397" y="124460"/>
                  </a:lnTo>
                  <a:lnTo>
                    <a:pt x="111419" y="132080"/>
                  </a:lnTo>
                  <a:lnTo>
                    <a:pt x="107289" y="138430"/>
                  </a:lnTo>
                  <a:lnTo>
                    <a:pt x="101434" y="148590"/>
                  </a:lnTo>
                  <a:lnTo>
                    <a:pt x="109493" y="148590"/>
                  </a:lnTo>
                  <a:lnTo>
                    <a:pt x="113628" y="144780"/>
                  </a:lnTo>
                  <a:lnTo>
                    <a:pt x="122917" y="114300"/>
                  </a:lnTo>
                  <a:close/>
                </a:path>
                <a:path w="280034" h="298450">
                  <a:moveTo>
                    <a:pt x="181343" y="114300"/>
                  </a:moveTo>
                  <a:lnTo>
                    <a:pt x="165979" y="114300"/>
                  </a:lnTo>
                  <a:lnTo>
                    <a:pt x="167947" y="123190"/>
                  </a:lnTo>
                  <a:lnTo>
                    <a:pt x="170203" y="129540"/>
                  </a:lnTo>
                  <a:lnTo>
                    <a:pt x="174188" y="137160"/>
                  </a:lnTo>
                  <a:lnTo>
                    <a:pt x="181343" y="148590"/>
                  </a:lnTo>
                  <a:lnTo>
                    <a:pt x="181343" y="114300"/>
                  </a:lnTo>
                  <a:close/>
                </a:path>
                <a:path w="280034" h="298450">
                  <a:moveTo>
                    <a:pt x="245899" y="114300"/>
                  </a:moveTo>
                  <a:lnTo>
                    <a:pt x="181343" y="114300"/>
                  </a:lnTo>
                  <a:lnTo>
                    <a:pt x="181343" y="148590"/>
                  </a:lnTo>
                  <a:lnTo>
                    <a:pt x="205939" y="148590"/>
                  </a:lnTo>
                  <a:lnTo>
                    <a:pt x="205939" y="120650"/>
                  </a:lnTo>
                  <a:lnTo>
                    <a:pt x="215161" y="120650"/>
                  </a:lnTo>
                  <a:lnTo>
                    <a:pt x="218232" y="118110"/>
                  </a:lnTo>
                  <a:lnTo>
                    <a:pt x="245899" y="118110"/>
                  </a:lnTo>
                  <a:lnTo>
                    <a:pt x="245899" y="114300"/>
                  </a:lnTo>
                  <a:close/>
                </a:path>
                <a:path w="280034" h="298450">
                  <a:moveTo>
                    <a:pt x="153686" y="1270"/>
                  </a:moveTo>
                  <a:lnTo>
                    <a:pt x="129090" y="1270"/>
                  </a:lnTo>
                  <a:lnTo>
                    <a:pt x="127219" y="24130"/>
                  </a:lnTo>
                  <a:lnTo>
                    <a:pt x="125635" y="46990"/>
                  </a:lnTo>
                  <a:lnTo>
                    <a:pt x="123472" y="71120"/>
                  </a:lnTo>
                  <a:lnTo>
                    <a:pt x="119868" y="96520"/>
                  </a:lnTo>
                  <a:lnTo>
                    <a:pt x="49181" y="96520"/>
                  </a:lnTo>
                  <a:lnTo>
                    <a:pt x="39959" y="120650"/>
                  </a:lnTo>
                  <a:lnTo>
                    <a:pt x="101434" y="120650"/>
                  </a:lnTo>
                  <a:lnTo>
                    <a:pt x="101434" y="114300"/>
                  </a:lnTo>
                  <a:lnTo>
                    <a:pt x="122917" y="114300"/>
                  </a:lnTo>
                  <a:lnTo>
                    <a:pt x="126787" y="101600"/>
                  </a:lnTo>
                  <a:lnTo>
                    <a:pt x="131878" y="52070"/>
                  </a:lnTo>
                  <a:lnTo>
                    <a:pt x="135242" y="7620"/>
                  </a:lnTo>
                  <a:lnTo>
                    <a:pt x="154206" y="7620"/>
                  </a:lnTo>
                  <a:lnTo>
                    <a:pt x="153686" y="1270"/>
                  </a:lnTo>
                  <a:close/>
                </a:path>
                <a:path w="280034" h="298450">
                  <a:moveTo>
                    <a:pt x="0" y="59690"/>
                  </a:moveTo>
                  <a:lnTo>
                    <a:pt x="0" y="105410"/>
                  </a:lnTo>
                  <a:lnTo>
                    <a:pt x="12149" y="90170"/>
                  </a:lnTo>
                  <a:lnTo>
                    <a:pt x="53768" y="90170"/>
                  </a:lnTo>
                  <a:lnTo>
                    <a:pt x="58393" y="87630"/>
                  </a:lnTo>
                  <a:lnTo>
                    <a:pt x="61474" y="81280"/>
                  </a:lnTo>
                  <a:lnTo>
                    <a:pt x="61474" y="74930"/>
                  </a:lnTo>
                  <a:lnTo>
                    <a:pt x="63521" y="72390"/>
                  </a:lnTo>
                  <a:lnTo>
                    <a:pt x="11814" y="72390"/>
                  </a:lnTo>
                  <a:lnTo>
                    <a:pt x="0" y="59690"/>
                  </a:lnTo>
                  <a:close/>
                </a:path>
                <a:path w="280034" h="298450">
                  <a:moveTo>
                    <a:pt x="233595" y="96520"/>
                  </a:moveTo>
                  <a:lnTo>
                    <a:pt x="227454" y="96520"/>
                  </a:lnTo>
                  <a:lnTo>
                    <a:pt x="224373" y="102870"/>
                  </a:lnTo>
                  <a:lnTo>
                    <a:pt x="245899" y="102870"/>
                  </a:lnTo>
                  <a:lnTo>
                    <a:pt x="236676" y="99060"/>
                  </a:lnTo>
                  <a:lnTo>
                    <a:pt x="233595" y="96520"/>
                  </a:lnTo>
                  <a:close/>
                </a:path>
                <a:path w="280034" h="298450">
                  <a:moveTo>
                    <a:pt x="70697" y="92710"/>
                  </a:moveTo>
                  <a:lnTo>
                    <a:pt x="64545" y="92710"/>
                  </a:lnTo>
                  <a:lnTo>
                    <a:pt x="55323" y="96520"/>
                  </a:lnTo>
                  <a:lnTo>
                    <a:pt x="73767" y="96520"/>
                  </a:lnTo>
                  <a:lnTo>
                    <a:pt x="70697" y="92710"/>
                  </a:lnTo>
                  <a:close/>
                </a:path>
                <a:path w="280034" h="298450">
                  <a:moveTo>
                    <a:pt x="119868" y="83820"/>
                  </a:moveTo>
                  <a:lnTo>
                    <a:pt x="116797" y="87630"/>
                  </a:lnTo>
                  <a:lnTo>
                    <a:pt x="96676" y="87630"/>
                  </a:lnTo>
                  <a:lnTo>
                    <a:pt x="88752" y="88900"/>
                  </a:lnTo>
                  <a:lnTo>
                    <a:pt x="80252" y="90170"/>
                  </a:lnTo>
                  <a:lnTo>
                    <a:pt x="73767" y="90170"/>
                  </a:lnTo>
                  <a:lnTo>
                    <a:pt x="73767" y="96520"/>
                  </a:lnTo>
                  <a:lnTo>
                    <a:pt x="119868" y="96520"/>
                  </a:lnTo>
                  <a:lnTo>
                    <a:pt x="116797" y="90170"/>
                  </a:lnTo>
                  <a:lnTo>
                    <a:pt x="119868" y="87630"/>
                  </a:lnTo>
                  <a:lnTo>
                    <a:pt x="119868" y="83820"/>
                  </a:lnTo>
                  <a:close/>
                </a:path>
                <a:path w="280034" h="298450">
                  <a:moveTo>
                    <a:pt x="162909" y="83820"/>
                  </a:moveTo>
                  <a:lnTo>
                    <a:pt x="162909" y="87630"/>
                  </a:lnTo>
                  <a:lnTo>
                    <a:pt x="165979" y="90170"/>
                  </a:lnTo>
                  <a:lnTo>
                    <a:pt x="162909" y="96520"/>
                  </a:lnTo>
                  <a:lnTo>
                    <a:pt x="224373" y="96520"/>
                  </a:lnTo>
                  <a:lnTo>
                    <a:pt x="214677" y="93980"/>
                  </a:lnTo>
                  <a:lnTo>
                    <a:pt x="202096" y="90170"/>
                  </a:lnTo>
                  <a:lnTo>
                    <a:pt x="190666" y="87630"/>
                  </a:lnTo>
                  <a:lnTo>
                    <a:pt x="169050" y="87630"/>
                  </a:lnTo>
                  <a:lnTo>
                    <a:pt x="162909" y="83820"/>
                  </a:lnTo>
                  <a:close/>
                </a:path>
                <a:path w="280034" h="298450">
                  <a:moveTo>
                    <a:pt x="264461" y="83820"/>
                  </a:moveTo>
                  <a:lnTo>
                    <a:pt x="218232" y="83820"/>
                  </a:lnTo>
                  <a:lnTo>
                    <a:pt x="224281" y="88900"/>
                  </a:lnTo>
                  <a:lnTo>
                    <a:pt x="239844" y="91440"/>
                  </a:lnTo>
                  <a:lnTo>
                    <a:pt x="245899" y="96520"/>
                  </a:lnTo>
                  <a:lnTo>
                    <a:pt x="245899" y="87630"/>
                  </a:lnTo>
                  <a:lnTo>
                    <a:pt x="262741" y="87630"/>
                  </a:lnTo>
                  <a:lnTo>
                    <a:pt x="263617" y="86360"/>
                  </a:lnTo>
                  <a:lnTo>
                    <a:pt x="264461" y="83820"/>
                  </a:lnTo>
                  <a:close/>
                </a:path>
                <a:path w="280034" h="298450">
                  <a:moveTo>
                    <a:pt x="279707" y="74930"/>
                  </a:moveTo>
                  <a:lnTo>
                    <a:pt x="273656" y="74930"/>
                  </a:lnTo>
                  <a:lnTo>
                    <a:pt x="275863" y="81280"/>
                  </a:lnTo>
                  <a:lnTo>
                    <a:pt x="276919" y="88900"/>
                  </a:lnTo>
                  <a:lnTo>
                    <a:pt x="279707" y="96520"/>
                  </a:lnTo>
                  <a:lnTo>
                    <a:pt x="279707" y="74930"/>
                  </a:lnTo>
                  <a:close/>
                </a:path>
                <a:path w="280034" h="298450">
                  <a:moveTo>
                    <a:pt x="53768" y="90170"/>
                  </a:moveTo>
                  <a:lnTo>
                    <a:pt x="12149" y="90170"/>
                  </a:lnTo>
                  <a:lnTo>
                    <a:pt x="28045" y="91440"/>
                  </a:lnTo>
                  <a:lnTo>
                    <a:pt x="44516" y="95250"/>
                  </a:lnTo>
                  <a:lnTo>
                    <a:pt x="53768" y="90170"/>
                  </a:lnTo>
                  <a:close/>
                </a:path>
                <a:path w="280034" h="298450">
                  <a:moveTo>
                    <a:pt x="262741" y="87630"/>
                  </a:moveTo>
                  <a:lnTo>
                    <a:pt x="245899" y="87630"/>
                  </a:lnTo>
                  <a:lnTo>
                    <a:pt x="254877" y="91440"/>
                  </a:lnTo>
                  <a:lnTo>
                    <a:pt x="260111" y="91440"/>
                  </a:lnTo>
                  <a:lnTo>
                    <a:pt x="262741" y="87630"/>
                  </a:lnTo>
                  <a:close/>
                </a:path>
                <a:path w="280034" h="298450">
                  <a:moveTo>
                    <a:pt x="218232" y="83820"/>
                  </a:moveTo>
                  <a:lnTo>
                    <a:pt x="209010" y="83820"/>
                  </a:lnTo>
                  <a:lnTo>
                    <a:pt x="215161" y="90170"/>
                  </a:lnTo>
                  <a:lnTo>
                    <a:pt x="218232" y="83820"/>
                  </a:lnTo>
                  <a:close/>
                </a:path>
                <a:path w="280034" h="298450">
                  <a:moveTo>
                    <a:pt x="116356" y="71120"/>
                  </a:moveTo>
                  <a:lnTo>
                    <a:pt x="64545" y="71120"/>
                  </a:lnTo>
                  <a:lnTo>
                    <a:pt x="69730" y="81280"/>
                  </a:lnTo>
                  <a:lnTo>
                    <a:pt x="78374" y="87630"/>
                  </a:lnTo>
                  <a:lnTo>
                    <a:pt x="87021" y="86360"/>
                  </a:lnTo>
                  <a:lnTo>
                    <a:pt x="92212" y="77470"/>
                  </a:lnTo>
                  <a:lnTo>
                    <a:pt x="107575" y="77470"/>
                  </a:lnTo>
                  <a:lnTo>
                    <a:pt x="116356" y="71120"/>
                  </a:lnTo>
                  <a:close/>
                </a:path>
                <a:path w="280034" h="298450">
                  <a:moveTo>
                    <a:pt x="107575" y="77470"/>
                  </a:moveTo>
                  <a:lnTo>
                    <a:pt x="92212" y="77470"/>
                  </a:lnTo>
                  <a:lnTo>
                    <a:pt x="101434" y="87630"/>
                  </a:lnTo>
                  <a:lnTo>
                    <a:pt x="113727" y="87630"/>
                  </a:lnTo>
                  <a:lnTo>
                    <a:pt x="117412" y="83820"/>
                  </a:lnTo>
                  <a:lnTo>
                    <a:pt x="107575" y="83820"/>
                  </a:lnTo>
                  <a:lnTo>
                    <a:pt x="107575" y="77470"/>
                  </a:lnTo>
                  <a:close/>
                </a:path>
                <a:path w="280034" h="298450">
                  <a:moveTo>
                    <a:pt x="162909" y="77470"/>
                  </a:moveTo>
                  <a:lnTo>
                    <a:pt x="162909" y="81280"/>
                  </a:lnTo>
                  <a:lnTo>
                    <a:pt x="172121" y="87630"/>
                  </a:lnTo>
                  <a:lnTo>
                    <a:pt x="190565" y="87630"/>
                  </a:lnTo>
                  <a:lnTo>
                    <a:pt x="190565" y="83820"/>
                  </a:lnTo>
                  <a:lnTo>
                    <a:pt x="172121" y="83820"/>
                  </a:lnTo>
                  <a:lnTo>
                    <a:pt x="162909" y="77470"/>
                  </a:lnTo>
                  <a:close/>
                </a:path>
                <a:path w="280034" h="298450">
                  <a:moveTo>
                    <a:pt x="265305" y="81280"/>
                  </a:moveTo>
                  <a:lnTo>
                    <a:pt x="190565" y="81280"/>
                  </a:lnTo>
                  <a:lnTo>
                    <a:pt x="202858" y="87630"/>
                  </a:lnTo>
                  <a:lnTo>
                    <a:pt x="209010" y="83820"/>
                  </a:lnTo>
                  <a:lnTo>
                    <a:pt x="264461" y="83820"/>
                  </a:lnTo>
                  <a:lnTo>
                    <a:pt x="265305" y="81280"/>
                  </a:lnTo>
                  <a:close/>
                </a:path>
                <a:path w="280034" h="298450">
                  <a:moveTo>
                    <a:pt x="119868" y="77470"/>
                  </a:moveTo>
                  <a:lnTo>
                    <a:pt x="110646" y="83820"/>
                  </a:lnTo>
                  <a:lnTo>
                    <a:pt x="117412" y="83820"/>
                  </a:lnTo>
                  <a:lnTo>
                    <a:pt x="119868" y="81280"/>
                  </a:lnTo>
                  <a:lnTo>
                    <a:pt x="119868" y="77470"/>
                  </a:lnTo>
                  <a:close/>
                </a:path>
                <a:path w="280034" h="298450">
                  <a:moveTo>
                    <a:pt x="267414" y="34290"/>
                  </a:moveTo>
                  <a:lnTo>
                    <a:pt x="181343" y="34290"/>
                  </a:lnTo>
                  <a:lnTo>
                    <a:pt x="181343" y="38100"/>
                  </a:lnTo>
                  <a:lnTo>
                    <a:pt x="159828" y="53340"/>
                  </a:lnTo>
                  <a:lnTo>
                    <a:pt x="162909" y="66040"/>
                  </a:lnTo>
                  <a:lnTo>
                    <a:pt x="175202" y="77470"/>
                  </a:lnTo>
                  <a:lnTo>
                    <a:pt x="175202" y="83820"/>
                  </a:lnTo>
                  <a:lnTo>
                    <a:pt x="190565" y="83820"/>
                  </a:lnTo>
                  <a:lnTo>
                    <a:pt x="190565" y="81280"/>
                  </a:lnTo>
                  <a:lnTo>
                    <a:pt x="265305" y="81280"/>
                  </a:lnTo>
                  <a:lnTo>
                    <a:pt x="267414" y="74930"/>
                  </a:lnTo>
                  <a:lnTo>
                    <a:pt x="279707" y="74930"/>
                  </a:lnTo>
                  <a:lnTo>
                    <a:pt x="279707" y="53340"/>
                  </a:lnTo>
                  <a:lnTo>
                    <a:pt x="276626" y="53340"/>
                  </a:lnTo>
                  <a:lnTo>
                    <a:pt x="275397" y="50800"/>
                  </a:lnTo>
                  <a:lnTo>
                    <a:pt x="264333" y="50800"/>
                  </a:lnTo>
                  <a:lnTo>
                    <a:pt x="267414" y="46990"/>
                  </a:lnTo>
                  <a:lnTo>
                    <a:pt x="267414" y="34290"/>
                  </a:lnTo>
                  <a:close/>
                </a:path>
                <a:path w="280034" h="298450">
                  <a:moveTo>
                    <a:pt x="107575" y="34290"/>
                  </a:moveTo>
                  <a:lnTo>
                    <a:pt x="9219" y="34290"/>
                  </a:lnTo>
                  <a:lnTo>
                    <a:pt x="18439" y="35560"/>
                  </a:lnTo>
                  <a:lnTo>
                    <a:pt x="27658" y="44450"/>
                  </a:lnTo>
                  <a:lnTo>
                    <a:pt x="36878" y="50800"/>
                  </a:lnTo>
                  <a:lnTo>
                    <a:pt x="28524" y="58420"/>
                  </a:lnTo>
                  <a:lnTo>
                    <a:pt x="20746" y="68580"/>
                  </a:lnTo>
                  <a:lnTo>
                    <a:pt x="11814" y="72390"/>
                  </a:lnTo>
                  <a:lnTo>
                    <a:pt x="63521" y="72390"/>
                  </a:lnTo>
                  <a:lnTo>
                    <a:pt x="64545" y="71120"/>
                  </a:lnTo>
                  <a:lnTo>
                    <a:pt x="116356" y="71120"/>
                  </a:lnTo>
                  <a:lnTo>
                    <a:pt x="119868" y="68580"/>
                  </a:lnTo>
                  <a:lnTo>
                    <a:pt x="119868" y="62230"/>
                  </a:lnTo>
                  <a:lnTo>
                    <a:pt x="113727" y="62230"/>
                  </a:lnTo>
                  <a:lnTo>
                    <a:pt x="113727" y="59690"/>
                  </a:lnTo>
                  <a:lnTo>
                    <a:pt x="110646" y="59690"/>
                  </a:lnTo>
                  <a:lnTo>
                    <a:pt x="107575" y="55880"/>
                  </a:lnTo>
                  <a:lnTo>
                    <a:pt x="104505" y="55880"/>
                  </a:lnTo>
                  <a:lnTo>
                    <a:pt x="101434" y="53340"/>
                  </a:lnTo>
                  <a:lnTo>
                    <a:pt x="101434" y="50800"/>
                  </a:lnTo>
                  <a:lnTo>
                    <a:pt x="98353" y="50800"/>
                  </a:lnTo>
                  <a:lnTo>
                    <a:pt x="98353" y="44450"/>
                  </a:lnTo>
                  <a:lnTo>
                    <a:pt x="110038" y="44450"/>
                  </a:lnTo>
                  <a:lnTo>
                    <a:pt x="104505" y="40640"/>
                  </a:lnTo>
                  <a:lnTo>
                    <a:pt x="104505" y="38100"/>
                  </a:lnTo>
                  <a:lnTo>
                    <a:pt x="112187" y="38100"/>
                  </a:lnTo>
                  <a:lnTo>
                    <a:pt x="107575" y="34290"/>
                  </a:lnTo>
                  <a:close/>
                </a:path>
                <a:path w="280034" h="298450">
                  <a:moveTo>
                    <a:pt x="119868" y="55880"/>
                  </a:moveTo>
                  <a:lnTo>
                    <a:pt x="113727" y="55880"/>
                  </a:lnTo>
                  <a:lnTo>
                    <a:pt x="113727" y="59690"/>
                  </a:lnTo>
                  <a:lnTo>
                    <a:pt x="119868" y="59690"/>
                  </a:lnTo>
                  <a:lnTo>
                    <a:pt x="119868" y="55880"/>
                  </a:lnTo>
                  <a:close/>
                </a:path>
                <a:path w="280034" h="298450">
                  <a:moveTo>
                    <a:pt x="110038" y="44450"/>
                  </a:moveTo>
                  <a:lnTo>
                    <a:pt x="98353" y="44450"/>
                  </a:lnTo>
                  <a:lnTo>
                    <a:pt x="98353" y="46990"/>
                  </a:lnTo>
                  <a:lnTo>
                    <a:pt x="101434" y="46990"/>
                  </a:lnTo>
                  <a:lnTo>
                    <a:pt x="101434" y="50800"/>
                  </a:lnTo>
                  <a:lnTo>
                    <a:pt x="104505" y="53340"/>
                  </a:lnTo>
                  <a:lnTo>
                    <a:pt x="107575" y="53340"/>
                  </a:lnTo>
                  <a:lnTo>
                    <a:pt x="107575" y="55880"/>
                  </a:lnTo>
                  <a:lnTo>
                    <a:pt x="122949" y="55880"/>
                  </a:lnTo>
                  <a:lnTo>
                    <a:pt x="122949" y="53340"/>
                  </a:lnTo>
                  <a:lnTo>
                    <a:pt x="110038" y="44450"/>
                  </a:lnTo>
                  <a:close/>
                </a:path>
                <a:path w="280034" h="298450">
                  <a:moveTo>
                    <a:pt x="279707" y="46990"/>
                  </a:moveTo>
                  <a:lnTo>
                    <a:pt x="276626" y="53340"/>
                  </a:lnTo>
                  <a:lnTo>
                    <a:pt x="279707" y="53340"/>
                  </a:lnTo>
                  <a:lnTo>
                    <a:pt x="279707" y="46990"/>
                  </a:lnTo>
                  <a:close/>
                </a:path>
                <a:path w="280034" h="298450">
                  <a:moveTo>
                    <a:pt x="112187" y="38100"/>
                  </a:moveTo>
                  <a:lnTo>
                    <a:pt x="104505" y="38100"/>
                  </a:lnTo>
                  <a:lnTo>
                    <a:pt x="122949" y="50800"/>
                  </a:lnTo>
                  <a:lnTo>
                    <a:pt x="122949" y="46990"/>
                  </a:lnTo>
                  <a:lnTo>
                    <a:pt x="112187" y="38100"/>
                  </a:lnTo>
                  <a:close/>
                </a:path>
                <a:path w="280034" h="298450">
                  <a:moveTo>
                    <a:pt x="267942" y="29210"/>
                  </a:moveTo>
                  <a:lnTo>
                    <a:pt x="178272" y="29210"/>
                  </a:lnTo>
                  <a:lnTo>
                    <a:pt x="178272" y="31750"/>
                  </a:lnTo>
                  <a:lnTo>
                    <a:pt x="159828" y="46990"/>
                  </a:lnTo>
                  <a:lnTo>
                    <a:pt x="159828" y="50800"/>
                  </a:lnTo>
                  <a:lnTo>
                    <a:pt x="181343" y="34290"/>
                  </a:lnTo>
                  <a:lnTo>
                    <a:pt x="267414" y="34290"/>
                  </a:lnTo>
                  <a:lnTo>
                    <a:pt x="267414" y="31750"/>
                  </a:lnTo>
                  <a:lnTo>
                    <a:pt x="267942" y="29210"/>
                  </a:lnTo>
                  <a:close/>
                </a:path>
                <a:path w="280034" h="298450">
                  <a:moveTo>
                    <a:pt x="273555" y="46990"/>
                  </a:moveTo>
                  <a:lnTo>
                    <a:pt x="264333" y="50800"/>
                  </a:lnTo>
                  <a:lnTo>
                    <a:pt x="275397" y="50800"/>
                  </a:lnTo>
                  <a:lnTo>
                    <a:pt x="273555" y="46990"/>
                  </a:lnTo>
                  <a:close/>
                </a:path>
                <a:path w="280034" h="298450">
                  <a:moveTo>
                    <a:pt x="12292" y="1270"/>
                  </a:moveTo>
                  <a:lnTo>
                    <a:pt x="0" y="1270"/>
                  </a:lnTo>
                  <a:lnTo>
                    <a:pt x="0" y="46990"/>
                  </a:lnTo>
                  <a:lnTo>
                    <a:pt x="9219" y="34290"/>
                  </a:lnTo>
                  <a:lnTo>
                    <a:pt x="107575" y="34290"/>
                  </a:lnTo>
                  <a:lnTo>
                    <a:pt x="107575" y="31750"/>
                  </a:lnTo>
                  <a:lnTo>
                    <a:pt x="110646" y="29210"/>
                  </a:lnTo>
                  <a:lnTo>
                    <a:pt x="123690" y="29210"/>
                  </a:lnTo>
                  <a:lnTo>
                    <a:pt x="125279" y="10160"/>
                  </a:lnTo>
                  <a:lnTo>
                    <a:pt x="76838" y="10160"/>
                  </a:lnTo>
                  <a:lnTo>
                    <a:pt x="71507" y="7620"/>
                  </a:lnTo>
                  <a:lnTo>
                    <a:pt x="18058" y="7620"/>
                  </a:lnTo>
                  <a:lnTo>
                    <a:pt x="13590" y="3810"/>
                  </a:lnTo>
                  <a:lnTo>
                    <a:pt x="12292" y="1270"/>
                  </a:lnTo>
                  <a:close/>
                </a:path>
                <a:path w="280034" h="298450">
                  <a:moveTo>
                    <a:pt x="123690" y="29210"/>
                  </a:moveTo>
                  <a:lnTo>
                    <a:pt x="110646" y="29210"/>
                  </a:lnTo>
                  <a:lnTo>
                    <a:pt x="113727" y="31750"/>
                  </a:lnTo>
                  <a:lnTo>
                    <a:pt x="122949" y="38100"/>
                  </a:lnTo>
                  <a:lnTo>
                    <a:pt x="123690" y="29210"/>
                  </a:lnTo>
                  <a:close/>
                </a:path>
                <a:path w="280034" h="298450">
                  <a:moveTo>
                    <a:pt x="202858" y="1270"/>
                  </a:moveTo>
                  <a:lnTo>
                    <a:pt x="156757" y="1270"/>
                  </a:lnTo>
                  <a:lnTo>
                    <a:pt x="159828" y="38100"/>
                  </a:lnTo>
                  <a:lnTo>
                    <a:pt x="172121" y="29210"/>
                  </a:lnTo>
                  <a:lnTo>
                    <a:pt x="267942" y="29210"/>
                  </a:lnTo>
                  <a:lnTo>
                    <a:pt x="268469" y="26670"/>
                  </a:lnTo>
                  <a:lnTo>
                    <a:pt x="271253" y="24130"/>
                  </a:lnTo>
                  <a:lnTo>
                    <a:pt x="279707" y="24130"/>
                  </a:lnTo>
                  <a:lnTo>
                    <a:pt x="279707" y="10160"/>
                  </a:lnTo>
                  <a:lnTo>
                    <a:pt x="205939" y="10160"/>
                  </a:lnTo>
                  <a:lnTo>
                    <a:pt x="202858" y="3810"/>
                  </a:lnTo>
                  <a:lnTo>
                    <a:pt x="202858" y="1270"/>
                  </a:lnTo>
                  <a:close/>
                </a:path>
                <a:path w="280034" h="298450">
                  <a:moveTo>
                    <a:pt x="279707" y="24130"/>
                  </a:moveTo>
                  <a:lnTo>
                    <a:pt x="271253" y="24130"/>
                  </a:lnTo>
                  <a:lnTo>
                    <a:pt x="275191" y="25400"/>
                  </a:lnTo>
                  <a:lnTo>
                    <a:pt x="279707" y="31750"/>
                  </a:lnTo>
                  <a:lnTo>
                    <a:pt x="279707" y="24130"/>
                  </a:lnTo>
                  <a:close/>
                </a:path>
                <a:path w="280034" h="298450">
                  <a:moveTo>
                    <a:pt x="126020" y="1270"/>
                  </a:moveTo>
                  <a:lnTo>
                    <a:pt x="86060" y="1270"/>
                  </a:lnTo>
                  <a:lnTo>
                    <a:pt x="76838" y="10160"/>
                  </a:lnTo>
                  <a:lnTo>
                    <a:pt x="125279" y="10160"/>
                  </a:lnTo>
                  <a:lnTo>
                    <a:pt x="126020" y="1270"/>
                  </a:lnTo>
                  <a:close/>
                </a:path>
                <a:path w="280034" h="298450">
                  <a:moveTo>
                    <a:pt x="225530" y="1270"/>
                  </a:moveTo>
                  <a:lnTo>
                    <a:pt x="218565" y="2540"/>
                  </a:lnTo>
                  <a:lnTo>
                    <a:pt x="209010" y="10160"/>
                  </a:lnTo>
                  <a:lnTo>
                    <a:pt x="279707" y="10160"/>
                  </a:lnTo>
                  <a:lnTo>
                    <a:pt x="279707" y="7620"/>
                  </a:lnTo>
                  <a:lnTo>
                    <a:pt x="239747" y="7620"/>
                  </a:lnTo>
                  <a:lnTo>
                    <a:pt x="231919" y="5080"/>
                  </a:lnTo>
                  <a:lnTo>
                    <a:pt x="225530" y="1270"/>
                  </a:lnTo>
                  <a:close/>
                </a:path>
                <a:path w="280034" h="298450">
                  <a:moveTo>
                    <a:pt x="57392" y="0"/>
                  </a:moveTo>
                  <a:lnTo>
                    <a:pt x="39959" y="3810"/>
                  </a:lnTo>
                  <a:lnTo>
                    <a:pt x="26560" y="7620"/>
                  </a:lnTo>
                  <a:lnTo>
                    <a:pt x="71507" y="7620"/>
                  </a:lnTo>
                  <a:lnTo>
                    <a:pt x="66467" y="2540"/>
                  </a:lnTo>
                  <a:lnTo>
                    <a:pt x="57392" y="0"/>
                  </a:lnTo>
                  <a:close/>
                </a:path>
                <a:path w="280034" h="298450">
                  <a:moveTo>
                    <a:pt x="258192" y="1270"/>
                  </a:moveTo>
                  <a:lnTo>
                    <a:pt x="245899" y="1270"/>
                  </a:lnTo>
                  <a:lnTo>
                    <a:pt x="239747" y="7620"/>
                  </a:lnTo>
                  <a:lnTo>
                    <a:pt x="255111" y="7620"/>
                  </a:lnTo>
                  <a:lnTo>
                    <a:pt x="258192" y="3810"/>
                  </a:lnTo>
                  <a:lnTo>
                    <a:pt x="258192" y="1270"/>
                  </a:lnTo>
                  <a:close/>
                </a:path>
                <a:path w="280034" h="298450">
                  <a:moveTo>
                    <a:pt x="279707" y="1270"/>
                  </a:moveTo>
                  <a:lnTo>
                    <a:pt x="267414" y="1270"/>
                  </a:lnTo>
                  <a:lnTo>
                    <a:pt x="258192" y="7620"/>
                  </a:lnTo>
                  <a:lnTo>
                    <a:pt x="279707" y="7620"/>
                  </a:lnTo>
                  <a:lnTo>
                    <a:pt x="279707" y="127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2091" y="1115525"/>
              <a:ext cx="252040" cy="79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442091" y="915801"/>
              <a:ext cx="261620" cy="172085"/>
            </a:xfrm>
            <a:custGeom>
              <a:avLst/>
              <a:gdLst/>
              <a:ahLst/>
              <a:cxnLst/>
              <a:rect l="l" t="t" r="r" b="b"/>
              <a:pathLst>
                <a:path w="261620" h="172084">
                  <a:moveTo>
                    <a:pt x="15363" y="107545"/>
                  </a:moveTo>
                  <a:lnTo>
                    <a:pt x="12292" y="110615"/>
                  </a:lnTo>
                  <a:lnTo>
                    <a:pt x="6151" y="113684"/>
                  </a:lnTo>
                  <a:lnTo>
                    <a:pt x="3070" y="113684"/>
                  </a:lnTo>
                  <a:lnTo>
                    <a:pt x="3070" y="172067"/>
                  </a:lnTo>
                  <a:lnTo>
                    <a:pt x="6151" y="165917"/>
                  </a:lnTo>
                  <a:lnTo>
                    <a:pt x="12292" y="162848"/>
                  </a:lnTo>
                  <a:lnTo>
                    <a:pt x="15363" y="162848"/>
                  </a:lnTo>
                  <a:lnTo>
                    <a:pt x="15363" y="129053"/>
                  </a:lnTo>
                  <a:lnTo>
                    <a:pt x="27666" y="129053"/>
                  </a:lnTo>
                  <a:lnTo>
                    <a:pt x="15363" y="107545"/>
                  </a:lnTo>
                  <a:close/>
                </a:path>
                <a:path w="261620" h="172084">
                  <a:moveTo>
                    <a:pt x="55323" y="95257"/>
                  </a:moveTo>
                  <a:lnTo>
                    <a:pt x="49181" y="95257"/>
                  </a:lnTo>
                  <a:lnTo>
                    <a:pt x="39959" y="98327"/>
                  </a:lnTo>
                  <a:lnTo>
                    <a:pt x="39959" y="101396"/>
                  </a:lnTo>
                  <a:lnTo>
                    <a:pt x="27666" y="129053"/>
                  </a:lnTo>
                  <a:lnTo>
                    <a:pt x="15363" y="129053"/>
                  </a:lnTo>
                  <a:lnTo>
                    <a:pt x="27666" y="150560"/>
                  </a:lnTo>
                  <a:lnTo>
                    <a:pt x="43030" y="116764"/>
                  </a:lnTo>
                  <a:lnTo>
                    <a:pt x="55323" y="116764"/>
                  </a:lnTo>
                  <a:lnTo>
                    <a:pt x="55323" y="95257"/>
                  </a:lnTo>
                  <a:close/>
                </a:path>
                <a:path w="261620" h="172084">
                  <a:moveTo>
                    <a:pt x="55323" y="116764"/>
                  </a:moveTo>
                  <a:lnTo>
                    <a:pt x="43030" y="116764"/>
                  </a:lnTo>
                  <a:lnTo>
                    <a:pt x="43030" y="147490"/>
                  </a:lnTo>
                  <a:lnTo>
                    <a:pt x="46100" y="147490"/>
                  </a:lnTo>
                  <a:lnTo>
                    <a:pt x="52252" y="144410"/>
                  </a:lnTo>
                  <a:lnTo>
                    <a:pt x="55323" y="144410"/>
                  </a:lnTo>
                  <a:lnTo>
                    <a:pt x="55323" y="116764"/>
                  </a:lnTo>
                  <a:close/>
                </a:path>
                <a:path w="261620" h="172084">
                  <a:moveTo>
                    <a:pt x="98353" y="89108"/>
                  </a:moveTo>
                  <a:lnTo>
                    <a:pt x="91776" y="89587"/>
                  </a:lnTo>
                  <a:lnTo>
                    <a:pt x="72854" y="91698"/>
                  </a:lnTo>
                  <a:lnTo>
                    <a:pt x="64545" y="92177"/>
                  </a:lnTo>
                  <a:lnTo>
                    <a:pt x="64545" y="141341"/>
                  </a:lnTo>
                  <a:lnTo>
                    <a:pt x="70697" y="138271"/>
                  </a:lnTo>
                  <a:lnTo>
                    <a:pt x="79919" y="138271"/>
                  </a:lnTo>
                  <a:lnTo>
                    <a:pt x="76838" y="101396"/>
                  </a:lnTo>
                  <a:lnTo>
                    <a:pt x="98353" y="95257"/>
                  </a:lnTo>
                  <a:lnTo>
                    <a:pt x="98353" y="89108"/>
                  </a:lnTo>
                  <a:close/>
                </a:path>
                <a:path w="261620" h="172084">
                  <a:moveTo>
                    <a:pt x="218232" y="135192"/>
                  </a:moveTo>
                  <a:lnTo>
                    <a:pt x="218232" y="147490"/>
                  </a:lnTo>
                  <a:lnTo>
                    <a:pt x="230482" y="153632"/>
                  </a:lnTo>
                  <a:lnTo>
                    <a:pt x="242442" y="159776"/>
                  </a:lnTo>
                  <a:lnTo>
                    <a:pt x="251519" y="161312"/>
                  </a:lnTo>
                  <a:lnTo>
                    <a:pt x="255120" y="153632"/>
                  </a:lnTo>
                  <a:lnTo>
                    <a:pt x="255121" y="147728"/>
                  </a:lnTo>
                  <a:lnTo>
                    <a:pt x="235522" y="147728"/>
                  </a:lnTo>
                  <a:lnTo>
                    <a:pt x="228989" y="144798"/>
                  </a:lnTo>
                  <a:lnTo>
                    <a:pt x="222457" y="140139"/>
                  </a:lnTo>
                  <a:lnTo>
                    <a:pt x="218232" y="135192"/>
                  </a:lnTo>
                  <a:close/>
                </a:path>
                <a:path w="261620" h="172084">
                  <a:moveTo>
                    <a:pt x="255121" y="138271"/>
                  </a:moveTo>
                  <a:lnTo>
                    <a:pt x="242818" y="138271"/>
                  </a:lnTo>
                  <a:lnTo>
                    <a:pt x="242818" y="144410"/>
                  </a:lnTo>
                  <a:lnTo>
                    <a:pt x="245899" y="147490"/>
                  </a:lnTo>
                  <a:lnTo>
                    <a:pt x="239747" y="147490"/>
                  </a:lnTo>
                  <a:lnTo>
                    <a:pt x="235522" y="147728"/>
                  </a:lnTo>
                  <a:lnTo>
                    <a:pt x="255121" y="147728"/>
                  </a:lnTo>
                  <a:lnTo>
                    <a:pt x="255121" y="138271"/>
                  </a:lnTo>
                  <a:close/>
                </a:path>
                <a:path w="261620" h="172084">
                  <a:moveTo>
                    <a:pt x="224384" y="101396"/>
                  </a:moveTo>
                  <a:lnTo>
                    <a:pt x="215161" y="101396"/>
                  </a:lnTo>
                  <a:lnTo>
                    <a:pt x="215161" y="122903"/>
                  </a:lnTo>
                  <a:lnTo>
                    <a:pt x="222941" y="135677"/>
                  </a:lnTo>
                  <a:lnTo>
                    <a:pt x="231296" y="139807"/>
                  </a:lnTo>
                  <a:lnTo>
                    <a:pt x="238498" y="139328"/>
                  </a:lnTo>
                  <a:lnTo>
                    <a:pt x="242818" y="138271"/>
                  </a:lnTo>
                  <a:lnTo>
                    <a:pt x="255121" y="138271"/>
                  </a:lnTo>
                  <a:lnTo>
                    <a:pt x="255121" y="125983"/>
                  </a:lnTo>
                  <a:lnTo>
                    <a:pt x="233606" y="125983"/>
                  </a:lnTo>
                  <a:lnTo>
                    <a:pt x="227454" y="122903"/>
                  </a:lnTo>
                  <a:lnTo>
                    <a:pt x="227454" y="104466"/>
                  </a:lnTo>
                  <a:lnTo>
                    <a:pt x="224384" y="101396"/>
                  </a:lnTo>
                  <a:close/>
                </a:path>
                <a:path w="261620" h="172084">
                  <a:moveTo>
                    <a:pt x="242818" y="107545"/>
                  </a:moveTo>
                  <a:lnTo>
                    <a:pt x="242818" y="125983"/>
                  </a:lnTo>
                  <a:lnTo>
                    <a:pt x="255121" y="125983"/>
                  </a:lnTo>
                  <a:lnTo>
                    <a:pt x="255121" y="113684"/>
                  </a:lnTo>
                  <a:lnTo>
                    <a:pt x="242818" y="107545"/>
                  </a:lnTo>
                  <a:close/>
                </a:path>
                <a:path w="261620" h="172084">
                  <a:moveTo>
                    <a:pt x="203552" y="52233"/>
                  </a:moveTo>
                  <a:lnTo>
                    <a:pt x="196717" y="52233"/>
                  </a:lnTo>
                  <a:lnTo>
                    <a:pt x="206752" y="69999"/>
                  </a:lnTo>
                  <a:lnTo>
                    <a:pt x="214785" y="76820"/>
                  </a:lnTo>
                  <a:lnTo>
                    <a:pt x="222217" y="79022"/>
                  </a:lnTo>
                  <a:lnTo>
                    <a:pt x="230525" y="82958"/>
                  </a:lnTo>
                  <a:lnTo>
                    <a:pt x="228700" y="76622"/>
                  </a:lnTo>
                  <a:lnTo>
                    <a:pt x="225147" y="71439"/>
                  </a:lnTo>
                  <a:lnTo>
                    <a:pt x="224690" y="70670"/>
                  </a:lnTo>
                  <a:lnTo>
                    <a:pt x="218232" y="70670"/>
                  </a:lnTo>
                  <a:lnTo>
                    <a:pt x="212563" y="64239"/>
                  </a:lnTo>
                  <a:lnTo>
                    <a:pt x="205163" y="53771"/>
                  </a:lnTo>
                  <a:lnTo>
                    <a:pt x="203552" y="52233"/>
                  </a:lnTo>
                  <a:close/>
                </a:path>
                <a:path w="261620" h="172084">
                  <a:moveTo>
                    <a:pt x="150616" y="73740"/>
                  </a:moveTo>
                  <a:lnTo>
                    <a:pt x="150616" y="76820"/>
                  </a:lnTo>
                  <a:lnTo>
                    <a:pt x="156757" y="79889"/>
                  </a:lnTo>
                  <a:lnTo>
                    <a:pt x="159828" y="79889"/>
                  </a:lnTo>
                  <a:lnTo>
                    <a:pt x="150616" y="73740"/>
                  </a:lnTo>
                  <a:close/>
                </a:path>
                <a:path w="261620" h="172084">
                  <a:moveTo>
                    <a:pt x="150616" y="58382"/>
                  </a:moveTo>
                  <a:lnTo>
                    <a:pt x="150616" y="70670"/>
                  </a:lnTo>
                  <a:lnTo>
                    <a:pt x="159828" y="76820"/>
                  </a:lnTo>
                  <a:lnTo>
                    <a:pt x="162909" y="76820"/>
                  </a:lnTo>
                  <a:lnTo>
                    <a:pt x="162909" y="70670"/>
                  </a:lnTo>
                  <a:lnTo>
                    <a:pt x="150616" y="58382"/>
                  </a:lnTo>
                  <a:close/>
                </a:path>
                <a:path w="261620" h="172084">
                  <a:moveTo>
                    <a:pt x="201477" y="72548"/>
                  </a:moveTo>
                  <a:lnTo>
                    <a:pt x="189365" y="72548"/>
                  </a:lnTo>
                  <a:lnTo>
                    <a:pt x="199787" y="76820"/>
                  </a:lnTo>
                  <a:lnTo>
                    <a:pt x="201477" y="72548"/>
                  </a:lnTo>
                  <a:close/>
                </a:path>
                <a:path w="261620" h="172084">
                  <a:moveTo>
                    <a:pt x="171840" y="46286"/>
                  </a:moveTo>
                  <a:lnTo>
                    <a:pt x="163676" y="46862"/>
                  </a:lnTo>
                  <a:lnTo>
                    <a:pt x="156664" y="50894"/>
                  </a:lnTo>
                  <a:lnTo>
                    <a:pt x="153686" y="58382"/>
                  </a:lnTo>
                  <a:lnTo>
                    <a:pt x="159828" y="64531"/>
                  </a:lnTo>
                  <a:lnTo>
                    <a:pt x="165979" y="64531"/>
                  </a:lnTo>
                  <a:lnTo>
                    <a:pt x="172131" y="73740"/>
                  </a:lnTo>
                  <a:lnTo>
                    <a:pt x="172944" y="66060"/>
                  </a:lnTo>
                  <a:lnTo>
                    <a:pt x="169435" y="60684"/>
                  </a:lnTo>
                  <a:lnTo>
                    <a:pt x="166504" y="56459"/>
                  </a:lnTo>
                  <a:lnTo>
                    <a:pt x="169050" y="52233"/>
                  </a:lnTo>
                  <a:lnTo>
                    <a:pt x="180479" y="52233"/>
                  </a:lnTo>
                  <a:lnTo>
                    <a:pt x="178272" y="49163"/>
                  </a:lnTo>
                  <a:lnTo>
                    <a:pt x="171840" y="46286"/>
                  </a:lnTo>
                  <a:close/>
                </a:path>
                <a:path w="261620" h="172084">
                  <a:moveTo>
                    <a:pt x="231197" y="64531"/>
                  </a:moveTo>
                  <a:lnTo>
                    <a:pt x="224384" y="64531"/>
                  </a:lnTo>
                  <a:lnTo>
                    <a:pt x="240085" y="73363"/>
                  </a:lnTo>
                  <a:lnTo>
                    <a:pt x="248584" y="68369"/>
                  </a:lnTo>
                  <a:lnTo>
                    <a:pt x="249638" y="66352"/>
                  </a:lnTo>
                  <a:lnTo>
                    <a:pt x="233074" y="66352"/>
                  </a:lnTo>
                  <a:lnTo>
                    <a:pt x="231197" y="64531"/>
                  </a:lnTo>
                  <a:close/>
                </a:path>
                <a:path w="261620" h="172084">
                  <a:moveTo>
                    <a:pt x="180479" y="52233"/>
                  </a:moveTo>
                  <a:lnTo>
                    <a:pt x="169050" y="52233"/>
                  </a:lnTo>
                  <a:lnTo>
                    <a:pt x="177745" y="68608"/>
                  </a:lnTo>
                  <a:lnTo>
                    <a:pt x="183267" y="72595"/>
                  </a:lnTo>
                  <a:lnTo>
                    <a:pt x="201477" y="72548"/>
                  </a:lnTo>
                  <a:lnTo>
                    <a:pt x="202333" y="70384"/>
                  </a:lnTo>
                  <a:lnTo>
                    <a:pt x="201334" y="67601"/>
                  </a:lnTo>
                  <a:lnTo>
                    <a:pt x="196717" y="67601"/>
                  </a:lnTo>
                  <a:lnTo>
                    <a:pt x="191671" y="66446"/>
                  </a:lnTo>
                  <a:lnTo>
                    <a:pt x="186339" y="60684"/>
                  </a:lnTo>
                  <a:lnTo>
                    <a:pt x="181311" y="53390"/>
                  </a:lnTo>
                  <a:lnTo>
                    <a:pt x="180479" y="52233"/>
                  </a:lnTo>
                  <a:close/>
                </a:path>
                <a:path w="261620" h="172084">
                  <a:moveTo>
                    <a:pt x="210884" y="41966"/>
                  </a:moveTo>
                  <a:lnTo>
                    <a:pt x="199787" y="43024"/>
                  </a:lnTo>
                  <a:lnTo>
                    <a:pt x="203146" y="46094"/>
                  </a:lnTo>
                  <a:lnTo>
                    <a:pt x="210161" y="53390"/>
                  </a:lnTo>
                  <a:lnTo>
                    <a:pt x="216645" y="62461"/>
                  </a:lnTo>
                  <a:lnTo>
                    <a:pt x="218232" y="70670"/>
                  </a:lnTo>
                  <a:lnTo>
                    <a:pt x="224690" y="70670"/>
                  </a:lnTo>
                  <a:lnTo>
                    <a:pt x="222748" y="67409"/>
                  </a:lnTo>
                  <a:lnTo>
                    <a:pt x="224384" y="64531"/>
                  </a:lnTo>
                  <a:lnTo>
                    <a:pt x="231197" y="64531"/>
                  </a:lnTo>
                  <a:lnTo>
                    <a:pt x="221692" y="55311"/>
                  </a:lnTo>
                  <a:lnTo>
                    <a:pt x="210884" y="41966"/>
                  </a:lnTo>
                  <a:close/>
                </a:path>
                <a:path w="261620" h="172084">
                  <a:moveTo>
                    <a:pt x="196618" y="45613"/>
                  </a:moveTo>
                  <a:lnTo>
                    <a:pt x="187494" y="46094"/>
                  </a:lnTo>
                  <a:lnTo>
                    <a:pt x="185908" y="52479"/>
                  </a:lnTo>
                  <a:lnTo>
                    <a:pt x="188647" y="57998"/>
                  </a:lnTo>
                  <a:lnTo>
                    <a:pt x="193115" y="62942"/>
                  </a:lnTo>
                  <a:lnTo>
                    <a:pt x="196717" y="67601"/>
                  </a:lnTo>
                  <a:lnTo>
                    <a:pt x="201334" y="67601"/>
                  </a:lnTo>
                  <a:lnTo>
                    <a:pt x="199404" y="62220"/>
                  </a:lnTo>
                  <a:lnTo>
                    <a:pt x="195898" y="55210"/>
                  </a:lnTo>
                  <a:lnTo>
                    <a:pt x="196717" y="52233"/>
                  </a:lnTo>
                  <a:lnTo>
                    <a:pt x="203552" y="52233"/>
                  </a:lnTo>
                  <a:lnTo>
                    <a:pt x="196618" y="45613"/>
                  </a:lnTo>
                  <a:close/>
                </a:path>
                <a:path w="261620" h="172084">
                  <a:moveTo>
                    <a:pt x="253802" y="58382"/>
                  </a:moveTo>
                  <a:lnTo>
                    <a:pt x="245899" y="58382"/>
                  </a:lnTo>
                  <a:lnTo>
                    <a:pt x="233074" y="66352"/>
                  </a:lnTo>
                  <a:lnTo>
                    <a:pt x="249638" y="66352"/>
                  </a:lnTo>
                  <a:lnTo>
                    <a:pt x="253802" y="58382"/>
                  </a:lnTo>
                  <a:close/>
                </a:path>
                <a:path w="261620" h="172084">
                  <a:moveTo>
                    <a:pt x="216697" y="32263"/>
                  </a:moveTo>
                  <a:lnTo>
                    <a:pt x="208053" y="33416"/>
                  </a:lnTo>
                  <a:lnTo>
                    <a:pt x="202868" y="36875"/>
                  </a:lnTo>
                  <a:lnTo>
                    <a:pt x="218666" y="43690"/>
                  </a:lnTo>
                  <a:lnTo>
                    <a:pt x="227838" y="54539"/>
                  </a:lnTo>
                  <a:lnTo>
                    <a:pt x="235283" y="61932"/>
                  </a:lnTo>
                  <a:lnTo>
                    <a:pt x="245899" y="58382"/>
                  </a:lnTo>
                  <a:lnTo>
                    <a:pt x="253802" y="58382"/>
                  </a:lnTo>
                  <a:lnTo>
                    <a:pt x="254203" y="57615"/>
                  </a:lnTo>
                  <a:lnTo>
                    <a:pt x="257653" y="53484"/>
                  </a:lnTo>
                  <a:lnTo>
                    <a:pt x="240950" y="53484"/>
                  </a:lnTo>
                  <a:lnTo>
                    <a:pt x="233606" y="49163"/>
                  </a:lnTo>
                  <a:lnTo>
                    <a:pt x="242818" y="49163"/>
                  </a:lnTo>
                  <a:lnTo>
                    <a:pt x="242818" y="43024"/>
                  </a:lnTo>
                  <a:lnTo>
                    <a:pt x="221303" y="39944"/>
                  </a:lnTo>
                  <a:lnTo>
                    <a:pt x="224384" y="36875"/>
                  </a:lnTo>
                  <a:lnTo>
                    <a:pt x="230525" y="36875"/>
                  </a:lnTo>
                  <a:lnTo>
                    <a:pt x="225340" y="33416"/>
                  </a:lnTo>
                  <a:lnTo>
                    <a:pt x="216697" y="32263"/>
                  </a:lnTo>
                  <a:close/>
                </a:path>
                <a:path w="261620" h="172084">
                  <a:moveTo>
                    <a:pt x="255645" y="48301"/>
                  </a:moveTo>
                  <a:lnTo>
                    <a:pt x="248585" y="51469"/>
                  </a:lnTo>
                  <a:lnTo>
                    <a:pt x="240950" y="53484"/>
                  </a:lnTo>
                  <a:lnTo>
                    <a:pt x="257653" y="53484"/>
                  </a:lnTo>
                  <a:lnTo>
                    <a:pt x="261262" y="49163"/>
                  </a:lnTo>
                  <a:lnTo>
                    <a:pt x="255645" y="48301"/>
                  </a:lnTo>
                  <a:close/>
                </a:path>
                <a:path w="261620" h="172084">
                  <a:moveTo>
                    <a:pt x="178272" y="39944"/>
                  </a:moveTo>
                  <a:lnTo>
                    <a:pt x="175202" y="43024"/>
                  </a:lnTo>
                  <a:lnTo>
                    <a:pt x="178272" y="46094"/>
                  </a:lnTo>
                  <a:lnTo>
                    <a:pt x="181343" y="46094"/>
                  </a:lnTo>
                  <a:lnTo>
                    <a:pt x="184424" y="52233"/>
                  </a:lnTo>
                  <a:lnTo>
                    <a:pt x="184378" y="46047"/>
                  </a:lnTo>
                  <a:lnTo>
                    <a:pt x="178272" y="39944"/>
                  </a:lnTo>
                  <a:close/>
                </a:path>
                <a:path w="261620" h="172084">
                  <a:moveTo>
                    <a:pt x="169050" y="27656"/>
                  </a:moveTo>
                  <a:lnTo>
                    <a:pt x="147535" y="43024"/>
                  </a:lnTo>
                  <a:lnTo>
                    <a:pt x="147535" y="46094"/>
                  </a:lnTo>
                  <a:lnTo>
                    <a:pt x="169050" y="30725"/>
                  </a:lnTo>
                  <a:lnTo>
                    <a:pt x="169050" y="27656"/>
                  </a:lnTo>
                  <a:close/>
                </a:path>
                <a:path w="261620" h="172084">
                  <a:moveTo>
                    <a:pt x="252040" y="9218"/>
                  </a:moveTo>
                  <a:lnTo>
                    <a:pt x="248969" y="9218"/>
                  </a:lnTo>
                  <a:lnTo>
                    <a:pt x="247432" y="13060"/>
                  </a:lnTo>
                  <a:lnTo>
                    <a:pt x="243590" y="21512"/>
                  </a:lnTo>
                  <a:lnTo>
                    <a:pt x="238597" y="29964"/>
                  </a:lnTo>
                  <a:lnTo>
                    <a:pt x="233606" y="33805"/>
                  </a:lnTo>
                  <a:lnTo>
                    <a:pt x="236676" y="36875"/>
                  </a:lnTo>
                  <a:lnTo>
                    <a:pt x="233606" y="39944"/>
                  </a:lnTo>
                  <a:lnTo>
                    <a:pt x="244263" y="42153"/>
                  </a:lnTo>
                  <a:lnTo>
                    <a:pt x="249736" y="36872"/>
                  </a:lnTo>
                  <a:lnTo>
                    <a:pt x="251752" y="26983"/>
                  </a:lnTo>
                  <a:lnTo>
                    <a:pt x="251964" y="18437"/>
                  </a:lnTo>
                  <a:lnTo>
                    <a:pt x="252040" y="9218"/>
                  </a:lnTo>
                  <a:close/>
                </a:path>
                <a:path w="261620" h="172084">
                  <a:moveTo>
                    <a:pt x="165979" y="21507"/>
                  </a:moveTo>
                  <a:lnTo>
                    <a:pt x="159821" y="21512"/>
                  </a:lnTo>
                  <a:lnTo>
                    <a:pt x="147535" y="30725"/>
                  </a:lnTo>
                  <a:lnTo>
                    <a:pt x="147535" y="39944"/>
                  </a:lnTo>
                  <a:lnTo>
                    <a:pt x="165979" y="24586"/>
                  </a:lnTo>
                  <a:lnTo>
                    <a:pt x="165979" y="21507"/>
                  </a:lnTo>
                  <a:close/>
                </a:path>
                <a:path w="261620" h="172084">
                  <a:moveTo>
                    <a:pt x="165979" y="0"/>
                  </a:moveTo>
                  <a:lnTo>
                    <a:pt x="153686" y="0"/>
                  </a:lnTo>
                  <a:lnTo>
                    <a:pt x="184424" y="39944"/>
                  </a:lnTo>
                  <a:lnTo>
                    <a:pt x="190565" y="36875"/>
                  </a:lnTo>
                  <a:lnTo>
                    <a:pt x="165979" y="0"/>
                  </a:lnTo>
                  <a:close/>
                </a:path>
                <a:path w="261620" h="172084">
                  <a:moveTo>
                    <a:pt x="172131" y="0"/>
                  </a:moveTo>
                  <a:lnTo>
                    <a:pt x="169050" y="0"/>
                  </a:lnTo>
                  <a:lnTo>
                    <a:pt x="193646" y="33805"/>
                  </a:lnTo>
                  <a:lnTo>
                    <a:pt x="196717" y="33805"/>
                  </a:lnTo>
                  <a:lnTo>
                    <a:pt x="172131" y="0"/>
                  </a:lnTo>
                  <a:close/>
                </a:path>
                <a:path w="261620" h="172084">
                  <a:moveTo>
                    <a:pt x="242818" y="18437"/>
                  </a:moveTo>
                  <a:lnTo>
                    <a:pt x="233606" y="27656"/>
                  </a:lnTo>
                  <a:lnTo>
                    <a:pt x="227454" y="30725"/>
                  </a:lnTo>
                  <a:lnTo>
                    <a:pt x="233606" y="33805"/>
                  </a:lnTo>
                  <a:lnTo>
                    <a:pt x="239747" y="24586"/>
                  </a:lnTo>
                  <a:lnTo>
                    <a:pt x="242818" y="18437"/>
                  </a:lnTo>
                  <a:close/>
                </a:path>
                <a:path w="261620" h="172084">
                  <a:moveTo>
                    <a:pt x="184424" y="0"/>
                  </a:moveTo>
                  <a:lnTo>
                    <a:pt x="175202" y="0"/>
                  </a:lnTo>
                  <a:lnTo>
                    <a:pt x="199787" y="30725"/>
                  </a:lnTo>
                  <a:lnTo>
                    <a:pt x="202868" y="27656"/>
                  </a:lnTo>
                  <a:lnTo>
                    <a:pt x="184424" y="0"/>
                  </a:lnTo>
                  <a:close/>
                </a:path>
                <a:path w="261620" h="172084">
                  <a:moveTo>
                    <a:pt x="215161" y="0"/>
                  </a:moveTo>
                  <a:lnTo>
                    <a:pt x="212080" y="0"/>
                  </a:lnTo>
                  <a:lnTo>
                    <a:pt x="202868" y="3079"/>
                  </a:lnTo>
                  <a:lnTo>
                    <a:pt x="199787" y="9218"/>
                  </a:lnTo>
                  <a:lnTo>
                    <a:pt x="205944" y="21512"/>
                  </a:lnTo>
                  <a:lnTo>
                    <a:pt x="212080" y="27656"/>
                  </a:lnTo>
                  <a:lnTo>
                    <a:pt x="215161" y="27656"/>
                  </a:lnTo>
                  <a:lnTo>
                    <a:pt x="218232" y="24586"/>
                  </a:lnTo>
                  <a:lnTo>
                    <a:pt x="233343" y="24586"/>
                  </a:lnTo>
                  <a:lnTo>
                    <a:pt x="234639" y="23476"/>
                  </a:lnTo>
                  <a:lnTo>
                    <a:pt x="213667" y="23476"/>
                  </a:lnTo>
                  <a:lnTo>
                    <a:pt x="212080" y="21507"/>
                  </a:lnTo>
                  <a:lnTo>
                    <a:pt x="218232" y="18437"/>
                  </a:lnTo>
                  <a:lnTo>
                    <a:pt x="224384" y="9218"/>
                  </a:lnTo>
                  <a:lnTo>
                    <a:pt x="234753" y="9218"/>
                  </a:lnTo>
                  <a:lnTo>
                    <a:pt x="234993" y="7778"/>
                  </a:lnTo>
                  <a:lnTo>
                    <a:pt x="215111" y="7778"/>
                  </a:lnTo>
                  <a:lnTo>
                    <a:pt x="215161" y="0"/>
                  </a:lnTo>
                  <a:close/>
                </a:path>
                <a:path w="261620" h="172084">
                  <a:moveTo>
                    <a:pt x="233343" y="24586"/>
                  </a:moveTo>
                  <a:lnTo>
                    <a:pt x="218232" y="24586"/>
                  </a:lnTo>
                  <a:lnTo>
                    <a:pt x="224384" y="27656"/>
                  </a:lnTo>
                  <a:lnTo>
                    <a:pt x="232114" y="25640"/>
                  </a:lnTo>
                  <a:lnTo>
                    <a:pt x="233343" y="24586"/>
                  </a:lnTo>
                  <a:close/>
                </a:path>
                <a:path w="261620" h="172084">
                  <a:moveTo>
                    <a:pt x="230525" y="9218"/>
                  </a:moveTo>
                  <a:lnTo>
                    <a:pt x="224384" y="9218"/>
                  </a:lnTo>
                  <a:lnTo>
                    <a:pt x="218232" y="18437"/>
                  </a:lnTo>
                  <a:lnTo>
                    <a:pt x="212080" y="21507"/>
                  </a:lnTo>
                  <a:lnTo>
                    <a:pt x="213667" y="23476"/>
                  </a:lnTo>
                  <a:lnTo>
                    <a:pt x="220151" y="18820"/>
                  </a:lnTo>
                  <a:lnTo>
                    <a:pt x="227211" y="12435"/>
                  </a:lnTo>
                  <a:lnTo>
                    <a:pt x="230525" y="9218"/>
                  </a:lnTo>
                  <a:close/>
                </a:path>
                <a:path w="261620" h="172084">
                  <a:moveTo>
                    <a:pt x="234753" y="9218"/>
                  </a:moveTo>
                  <a:lnTo>
                    <a:pt x="230525" y="9218"/>
                  </a:lnTo>
                  <a:lnTo>
                    <a:pt x="227211" y="12435"/>
                  </a:lnTo>
                  <a:lnTo>
                    <a:pt x="220151" y="18820"/>
                  </a:lnTo>
                  <a:lnTo>
                    <a:pt x="213667" y="23476"/>
                  </a:lnTo>
                  <a:lnTo>
                    <a:pt x="234639" y="23476"/>
                  </a:lnTo>
                  <a:lnTo>
                    <a:pt x="237828" y="20743"/>
                  </a:lnTo>
                  <a:lnTo>
                    <a:pt x="242966" y="14693"/>
                  </a:lnTo>
                  <a:lnTo>
                    <a:pt x="247704" y="10372"/>
                  </a:lnTo>
                  <a:lnTo>
                    <a:pt x="234561" y="10372"/>
                  </a:lnTo>
                  <a:lnTo>
                    <a:pt x="234753" y="9218"/>
                  </a:lnTo>
                  <a:close/>
                </a:path>
                <a:path w="261620" h="172084">
                  <a:moveTo>
                    <a:pt x="261262" y="3079"/>
                  </a:moveTo>
                  <a:lnTo>
                    <a:pt x="245899" y="3079"/>
                  </a:lnTo>
                  <a:lnTo>
                    <a:pt x="239747" y="9218"/>
                  </a:lnTo>
                  <a:lnTo>
                    <a:pt x="234561" y="10372"/>
                  </a:lnTo>
                  <a:lnTo>
                    <a:pt x="247704" y="10372"/>
                  </a:lnTo>
                  <a:lnTo>
                    <a:pt x="248969" y="9218"/>
                  </a:lnTo>
                  <a:lnTo>
                    <a:pt x="255121" y="9218"/>
                  </a:lnTo>
                  <a:lnTo>
                    <a:pt x="261262" y="3079"/>
                  </a:lnTo>
                  <a:close/>
                </a:path>
                <a:path w="261620" h="172084">
                  <a:moveTo>
                    <a:pt x="239747" y="0"/>
                  </a:moveTo>
                  <a:lnTo>
                    <a:pt x="231150" y="2592"/>
                  </a:lnTo>
                  <a:lnTo>
                    <a:pt x="221679" y="6915"/>
                  </a:lnTo>
                  <a:lnTo>
                    <a:pt x="215111" y="7778"/>
                  </a:lnTo>
                  <a:lnTo>
                    <a:pt x="234993" y="7778"/>
                  </a:lnTo>
                  <a:lnTo>
                    <a:pt x="235138" y="6914"/>
                  </a:lnTo>
                  <a:lnTo>
                    <a:pt x="238018" y="2305"/>
                  </a:lnTo>
                  <a:lnTo>
                    <a:pt x="239747" y="0"/>
                  </a:lnTo>
                  <a:close/>
                </a:path>
                <a:path w="261620" h="172084">
                  <a:moveTo>
                    <a:pt x="107575" y="73740"/>
                  </a:moveTo>
                  <a:lnTo>
                    <a:pt x="101434" y="79889"/>
                  </a:lnTo>
                  <a:lnTo>
                    <a:pt x="104505" y="79889"/>
                  </a:lnTo>
                  <a:lnTo>
                    <a:pt x="107575" y="76820"/>
                  </a:lnTo>
                  <a:lnTo>
                    <a:pt x="107575" y="73740"/>
                  </a:lnTo>
                  <a:close/>
                </a:path>
                <a:path w="261620" h="172084">
                  <a:moveTo>
                    <a:pt x="49181" y="39944"/>
                  </a:moveTo>
                  <a:lnTo>
                    <a:pt x="31123" y="42587"/>
                  </a:lnTo>
                  <a:lnTo>
                    <a:pt x="19981" y="54156"/>
                  </a:lnTo>
                  <a:lnTo>
                    <a:pt x="11143" y="66301"/>
                  </a:lnTo>
                  <a:lnTo>
                    <a:pt x="0" y="70670"/>
                  </a:lnTo>
                  <a:lnTo>
                    <a:pt x="28192" y="79745"/>
                  </a:lnTo>
                  <a:lnTo>
                    <a:pt x="39659" y="70670"/>
                  </a:lnTo>
                  <a:lnTo>
                    <a:pt x="15363" y="70670"/>
                  </a:lnTo>
                  <a:lnTo>
                    <a:pt x="24971" y="65869"/>
                  </a:lnTo>
                  <a:lnTo>
                    <a:pt x="25896" y="64531"/>
                  </a:lnTo>
                  <a:lnTo>
                    <a:pt x="24585" y="64531"/>
                  </a:lnTo>
                  <a:lnTo>
                    <a:pt x="29531" y="59272"/>
                  </a:lnTo>
                  <a:lnTo>
                    <a:pt x="39573" y="44745"/>
                  </a:lnTo>
                  <a:lnTo>
                    <a:pt x="42315" y="43375"/>
                  </a:lnTo>
                  <a:lnTo>
                    <a:pt x="42744" y="42921"/>
                  </a:lnTo>
                  <a:lnTo>
                    <a:pt x="44028" y="42519"/>
                  </a:lnTo>
                  <a:lnTo>
                    <a:pt x="49181" y="39944"/>
                  </a:lnTo>
                  <a:close/>
                </a:path>
                <a:path w="261620" h="172084">
                  <a:moveTo>
                    <a:pt x="107575" y="61451"/>
                  </a:moveTo>
                  <a:lnTo>
                    <a:pt x="95282" y="70670"/>
                  </a:lnTo>
                  <a:lnTo>
                    <a:pt x="95282" y="76820"/>
                  </a:lnTo>
                  <a:lnTo>
                    <a:pt x="98353" y="76820"/>
                  </a:lnTo>
                  <a:lnTo>
                    <a:pt x="107506" y="70716"/>
                  </a:lnTo>
                  <a:lnTo>
                    <a:pt x="107575" y="61451"/>
                  </a:lnTo>
                  <a:close/>
                </a:path>
                <a:path w="261620" h="172084">
                  <a:moveTo>
                    <a:pt x="75114" y="44556"/>
                  </a:moveTo>
                  <a:lnTo>
                    <a:pt x="61474" y="46094"/>
                  </a:lnTo>
                  <a:lnTo>
                    <a:pt x="56767" y="54302"/>
                  </a:lnTo>
                  <a:lnTo>
                    <a:pt x="56236" y="61451"/>
                  </a:lnTo>
                  <a:lnTo>
                    <a:pt x="56162" y="63555"/>
                  </a:lnTo>
                  <a:lnTo>
                    <a:pt x="58878" y="70716"/>
                  </a:lnTo>
                  <a:lnTo>
                    <a:pt x="64545" y="73740"/>
                  </a:lnTo>
                  <a:lnTo>
                    <a:pt x="75350" y="70092"/>
                  </a:lnTo>
                  <a:lnTo>
                    <a:pt x="77223" y="62987"/>
                  </a:lnTo>
                  <a:lnTo>
                    <a:pt x="75794" y="61451"/>
                  </a:lnTo>
                  <a:lnTo>
                    <a:pt x="64545" y="61451"/>
                  </a:lnTo>
                  <a:lnTo>
                    <a:pt x="67626" y="55312"/>
                  </a:lnTo>
                  <a:lnTo>
                    <a:pt x="77576" y="55312"/>
                  </a:lnTo>
                  <a:lnTo>
                    <a:pt x="75307" y="52233"/>
                  </a:lnTo>
                  <a:lnTo>
                    <a:pt x="64545" y="52233"/>
                  </a:lnTo>
                  <a:lnTo>
                    <a:pt x="74920" y="51708"/>
                  </a:lnTo>
                  <a:lnTo>
                    <a:pt x="87753" y="51708"/>
                  </a:lnTo>
                  <a:lnTo>
                    <a:pt x="85296" y="49932"/>
                  </a:lnTo>
                  <a:lnTo>
                    <a:pt x="75114" y="44556"/>
                  </a:lnTo>
                  <a:close/>
                </a:path>
                <a:path w="261620" h="172084">
                  <a:moveTo>
                    <a:pt x="88478" y="52233"/>
                  </a:moveTo>
                  <a:lnTo>
                    <a:pt x="76838" y="52233"/>
                  </a:lnTo>
                  <a:lnTo>
                    <a:pt x="79919" y="58382"/>
                  </a:lnTo>
                  <a:lnTo>
                    <a:pt x="80685" y="59533"/>
                  </a:lnTo>
                  <a:lnTo>
                    <a:pt x="85296" y="69084"/>
                  </a:lnTo>
                  <a:lnTo>
                    <a:pt x="92212" y="73740"/>
                  </a:lnTo>
                  <a:lnTo>
                    <a:pt x="92212" y="67601"/>
                  </a:lnTo>
                  <a:lnTo>
                    <a:pt x="104505" y="58382"/>
                  </a:lnTo>
                  <a:lnTo>
                    <a:pt x="94325" y="56460"/>
                  </a:lnTo>
                  <a:lnTo>
                    <a:pt x="88478" y="52233"/>
                  </a:lnTo>
                  <a:close/>
                </a:path>
                <a:path w="261620" h="172084">
                  <a:moveTo>
                    <a:pt x="61474" y="43024"/>
                  </a:moveTo>
                  <a:lnTo>
                    <a:pt x="46924" y="43886"/>
                  </a:lnTo>
                  <a:lnTo>
                    <a:pt x="37269" y="54544"/>
                  </a:lnTo>
                  <a:lnTo>
                    <a:pt x="28192" y="66349"/>
                  </a:lnTo>
                  <a:lnTo>
                    <a:pt x="15363" y="70670"/>
                  </a:lnTo>
                  <a:lnTo>
                    <a:pt x="39659" y="70670"/>
                  </a:lnTo>
                  <a:lnTo>
                    <a:pt x="41112" y="69520"/>
                  </a:lnTo>
                  <a:lnTo>
                    <a:pt x="48845" y="52960"/>
                  </a:lnTo>
                  <a:lnTo>
                    <a:pt x="61474" y="43024"/>
                  </a:lnTo>
                  <a:close/>
                </a:path>
                <a:path w="261620" h="172084">
                  <a:moveTo>
                    <a:pt x="29531" y="59272"/>
                  </a:moveTo>
                  <a:lnTo>
                    <a:pt x="24585" y="64531"/>
                  </a:lnTo>
                  <a:lnTo>
                    <a:pt x="26571" y="63555"/>
                  </a:lnTo>
                  <a:lnTo>
                    <a:pt x="29531" y="59272"/>
                  </a:lnTo>
                  <a:close/>
                </a:path>
                <a:path w="261620" h="172084">
                  <a:moveTo>
                    <a:pt x="26571" y="63555"/>
                  </a:moveTo>
                  <a:lnTo>
                    <a:pt x="24585" y="64531"/>
                  </a:lnTo>
                  <a:lnTo>
                    <a:pt x="25896" y="64531"/>
                  </a:lnTo>
                  <a:lnTo>
                    <a:pt x="26571" y="63555"/>
                  </a:lnTo>
                  <a:close/>
                </a:path>
                <a:path w="261620" h="172084">
                  <a:moveTo>
                    <a:pt x="52252" y="39944"/>
                  </a:moveTo>
                  <a:lnTo>
                    <a:pt x="44028" y="42519"/>
                  </a:lnTo>
                  <a:lnTo>
                    <a:pt x="42315" y="43375"/>
                  </a:lnTo>
                  <a:lnTo>
                    <a:pt x="36115" y="49933"/>
                  </a:lnTo>
                  <a:lnTo>
                    <a:pt x="30651" y="58076"/>
                  </a:lnTo>
                  <a:lnTo>
                    <a:pt x="29531" y="59272"/>
                  </a:lnTo>
                  <a:lnTo>
                    <a:pt x="26571" y="63555"/>
                  </a:lnTo>
                  <a:lnTo>
                    <a:pt x="30638" y="61554"/>
                  </a:lnTo>
                  <a:lnTo>
                    <a:pt x="36430" y="54156"/>
                  </a:lnTo>
                  <a:lnTo>
                    <a:pt x="42744" y="46380"/>
                  </a:lnTo>
                  <a:lnTo>
                    <a:pt x="52252" y="39944"/>
                  </a:lnTo>
                  <a:close/>
                </a:path>
                <a:path w="261620" h="172084">
                  <a:moveTo>
                    <a:pt x="72757" y="58187"/>
                  </a:moveTo>
                  <a:lnTo>
                    <a:pt x="64545" y="61451"/>
                  </a:lnTo>
                  <a:lnTo>
                    <a:pt x="75794" y="61451"/>
                  </a:lnTo>
                  <a:lnTo>
                    <a:pt x="72757" y="58187"/>
                  </a:lnTo>
                  <a:close/>
                </a:path>
                <a:path w="261620" h="172084">
                  <a:moveTo>
                    <a:pt x="79612" y="58076"/>
                  </a:moveTo>
                  <a:lnTo>
                    <a:pt x="79837" y="58382"/>
                  </a:lnTo>
                  <a:lnTo>
                    <a:pt x="79612" y="58076"/>
                  </a:lnTo>
                  <a:close/>
                </a:path>
                <a:path w="261620" h="172084">
                  <a:moveTo>
                    <a:pt x="87753" y="51708"/>
                  </a:moveTo>
                  <a:lnTo>
                    <a:pt x="74920" y="51708"/>
                  </a:lnTo>
                  <a:lnTo>
                    <a:pt x="79612" y="58076"/>
                  </a:lnTo>
                  <a:lnTo>
                    <a:pt x="79919" y="58382"/>
                  </a:lnTo>
                  <a:lnTo>
                    <a:pt x="76838" y="52233"/>
                  </a:lnTo>
                  <a:lnTo>
                    <a:pt x="88478" y="52233"/>
                  </a:lnTo>
                  <a:lnTo>
                    <a:pt x="87753" y="51708"/>
                  </a:lnTo>
                  <a:close/>
                </a:path>
                <a:path w="261620" h="172084">
                  <a:moveTo>
                    <a:pt x="77576" y="55312"/>
                  </a:moveTo>
                  <a:lnTo>
                    <a:pt x="76838" y="55312"/>
                  </a:lnTo>
                  <a:lnTo>
                    <a:pt x="79612" y="58076"/>
                  </a:lnTo>
                  <a:lnTo>
                    <a:pt x="77576" y="55312"/>
                  </a:lnTo>
                  <a:close/>
                </a:path>
                <a:path w="261620" h="172084">
                  <a:moveTo>
                    <a:pt x="86060" y="36875"/>
                  </a:moveTo>
                  <a:lnTo>
                    <a:pt x="86060" y="43024"/>
                  </a:lnTo>
                  <a:lnTo>
                    <a:pt x="89141" y="46094"/>
                  </a:lnTo>
                  <a:lnTo>
                    <a:pt x="95282" y="49163"/>
                  </a:lnTo>
                  <a:lnTo>
                    <a:pt x="101434" y="55312"/>
                  </a:lnTo>
                  <a:lnTo>
                    <a:pt x="107575" y="55312"/>
                  </a:lnTo>
                  <a:lnTo>
                    <a:pt x="109020" y="52429"/>
                  </a:lnTo>
                  <a:lnTo>
                    <a:pt x="105947" y="52429"/>
                  </a:lnTo>
                  <a:lnTo>
                    <a:pt x="98356" y="49932"/>
                  </a:lnTo>
                  <a:lnTo>
                    <a:pt x="90770" y="43980"/>
                  </a:lnTo>
                  <a:lnTo>
                    <a:pt x="86060" y="36875"/>
                  </a:lnTo>
                  <a:close/>
                </a:path>
                <a:path w="261620" h="172084">
                  <a:moveTo>
                    <a:pt x="110656" y="49163"/>
                  </a:moveTo>
                  <a:lnTo>
                    <a:pt x="105947" y="52429"/>
                  </a:lnTo>
                  <a:lnTo>
                    <a:pt x="109020" y="52429"/>
                  </a:lnTo>
                  <a:lnTo>
                    <a:pt x="110656" y="49163"/>
                  </a:lnTo>
                  <a:close/>
                </a:path>
                <a:path w="261620" h="172084">
                  <a:moveTo>
                    <a:pt x="92212" y="30725"/>
                  </a:moveTo>
                  <a:lnTo>
                    <a:pt x="92212" y="33805"/>
                  </a:lnTo>
                  <a:lnTo>
                    <a:pt x="110656" y="46094"/>
                  </a:lnTo>
                  <a:lnTo>
                    <a:pt x="110656" y="43024"/>
                  </a:lnTo>
                  <a:lnTo>
                    <a:pt x="92212" y="30725"/>
                  </a:lnTo>
                  <a:close/>
                </a:path>
                <a:path w="261620" h="172084">
                  <a:moveTo>
                    <a:pt x="44028" y="42519"/>
                  </a:moveTo>
                  <a:lnTo>
                    <a:pt x="42744" y="42921"/>
                  </a:lnTo>
                  <a:lnTo>
                    <a:pt x="42315" y="43375"/>
                  </a:lnTo>
                  <a:lnTo>
                    <a:pt x="44028" y="42519"/>
                  </a:lnTo>
                  <a:close/>
                </a:path>
                <a:path w="261620" h="172084">
                  <a:moveTo>
                    <a:pt x="104505" y="0"/>
                  </a:moveTo>
                  <a:lnTo>
                    <a:pt x="76838" y="0"/>
                  </a:lnTo>
                  <a:lnTo>
                    <a:pt x="55323" y="27656"/>
                  </a:lnTo>
                  <a:lnTo>
                    <a:pt x="70697" y="39944"/>
                  </a:lnTo>
                  <a:lnTo>
                    <a:pt x="104505" y="0"/>
                  </a:lnTo>
                  <a:close/>
                </a:path>
                <a:path w="261620" h="172084">
                  <a:moveTo>
                    <a:pt x="98353" y="21507"/>
                  </a:moveTo>
                  <a:lnTo>
                    <a:pt x="95282" y="24586"/>
                  </a:lnTo>
                  <a:lnTo>
                    <a:pt x="95282" y="27656"/>
                  </a:lnTo>
                  <a:lnTo>
                    <a:pt x="110656" y="39944"/>
                  </a:lnTo>
                  <a:lnTo>
                    <a:pt x="110656" y="30725"/>
                  </a:lnTo>
                  <a:lnTo>
                    <a:pt x="101434" y="24586"/>
                  </a:lnTo>
                  <a:lnTo>
                    <a:pt x="98353" y="21507"/>
                  </a:lnTo>
                  <a:close/>
                </a:path>
                <a:path w="261620" h="172084">
                  <a:moveTo>
                    <a:pt x="0" y="6149"/>
                  </a:moveTo>
                  <a:lnTo>
                    <a:pt x="7686" y="22521"/>
                  </a:lnTo>
                  <a:lnTo>
                    <a:pt x="19981" y="31114"/>
                  </a:lnTo>
                  <a:lnTo>
                    <a:pt x="34581" y="33369"/>
                  </a:lnTo>
                  <a:lnTo>
                    <a:pt x="49181" y="30725"/>
                  </a:lnTo>
                  <a:lnTo>
                    <a:pt x="46100" y="27656"/>
                  </a:lnTo>
                  <a:lnTo>
                    <a:pt x="49655" y="22329"/>
                  </a:lnTo>
                  <a:lnTo>
                    <a:pt x="21995" y="22329"/>
                  </a:lnTo>
                  <a:lnTo>
                    <a:pt x="12292" y="15368"/>
                  </a:lnTo>
                  <a:lnTo>
                    <a:pt x="26797" y="15368"/>
                  </a:lnTo>
                  <a:lnTo>
                    <a:pt x="37266" y="11907"/>
                  </a:lnTo>
                  <a:lnTo>
                    <a:pt x="43736" y="10515"/>
                  </a:lnTo>
                  <a:lnTo>
                    <a:pt x="13493" y="10515"/>
                  </a:lnTo>
                  <a:lnTo>
                    <a:pt x="0" y="6149"/>
                  </a:lnTo>
                  <a:close/>
                </a:path>
                <a:path w="261620" h="172084">
                  <a:moveTo>
                    <a:pt x="46010" y="16661"/>
                  </a:moveTo>
                  <a:lnTo>
                    <a:pt x="34579" y="20359"/>
                  </a:lnTo>
                  <a:lnTo>
                    <a:pt x="21995" y="22329"/>
                  </a:lnTo>
                  <a:lnTo>
                    <a:pt x="49655" y="22329"/>
                  </a:lnTo>
                  <a:lnTo>
                    <a:pt x="52252" y="18437"/>
                  </a:lnTo>
                  <a:lnTo>
                    <a:pt x="46010" y="16661"/>
                  </a:lnTo>
                  <a:close/>
                </a:path>
                <a:path w="261620" h="172084">
                  <a:moveTo>
                    <a:pt x="44376" y="12390"/>
                  </a:moveTo>
                  <a:lnTo>
                    <a:pt x="35348" y="14596"/>
                  </a:lnTo>
                  <a:lnTo>
                    <a:pt x="26320" y="17956"/>
                  </a:lnTo>
                  <a:lnTo>
                    <a:pt x="18444" y="18437"/>
                  </a:lnTo>
                  <a:lnTo>
                    <a:pt x="24589" y="19687"/>
                  </a:lnTo>
                  <a:lnTo>
                    <a:pt x="33041" y="16902"/>
                  </a:lnTo>
                  <a:lnTo>
                    <a:pt x="42647" y="14118"/>
                  </a:lnTo>
                  <a:lnTo>
                    <a:pt x="48946" y="14118"/>
                  </a:lnTo>
                  <a:lnTo>
                    <a:pt x="44376" y="12390"/>
                  </a:lnTo>
                  <a:close/>
                </a:path>
                <a:path w="261620" h="172084">
                  <a:moveTo>
                    <a:pt x="26797" y="15368"/>
                  </a:moveTo>
                  <a:lnTo>
                    <a:pt x="12292" y="15368"/>
                  </a:lnTo>
                  <a:lnTo>
                    <a:pt x="25500" y="15796"/>
                  </a:lnTo>
                  <a:lnTo>
                    <a:pt x="26797" y="15368"/>
                  </a:lnTo>
                  <a:close/>
                </a:path>
                <a:path w="261620" h="172084">
                  <a:moveTo>
                    <a:pt x="48946" y="14118"/>
                  </a:moveTo>
                  <a:lnTo>
                    <a:pt x="42647" y="14118"/>
                  </a:lnTo>
                  <a:lnTo>
                    <a:pt x="52252" y="15368"/>
                  </a:lnTo>
                  <a:lnTo>
                    <a:pt x="48946" y="14118"/>
                  </a:lnTo>
                  <a:close/>
                </a:path>
                <a:path w="261620" h="172084">
                  <a:moveTo>
                    <a:pt x="60945" y="9748"/>
                  </a:moveTo>
                  <a:lnTo>
                    <a:pt x="47302" y="9748"/>
                  </a:lnTo>
                  <a:lnTo>
                    <a:pt x="55323" y="15368"/>
                  </a:lnTo>
                  <a:lnTo>
                    <a:pt x="60945" y="9748"/>
                  </a:lnTo>
                  <a:close/>
                </a:path>
                <a:path w="261620" h="172084">
                  <a:moveTo>
                    <a:pt x="46248" y="3120"/>
                  </a:moveTo>
                  <a:lnTo>
                    <a:pt x="29582" y="6529"/>
                  </a:lnTo>
                  <a:lnTo>
                    <a:pt x="13493" y="10515"/>
                  </a:lnTo>
                  <a:lnTo>
                    <a:pt x="43736" y="10515"/>
                  </a:lnTo>
                  <a:lnTo>
                    <a:pt x="47302" y="9748"/>
                  </a:lnTo>
                  <a:lnTo>
                    <a:pt x="60945" y="9748"/>
                  </a:lnTo>
                  <a:lnTo>
                    <a:pt x="61474" y="9218"/>
                  </a:lnTo>
                  <a:lnTo>
                    <a:pt x="46248" y="3120"/>
                  </a:lnTo>
                  <a:close/>
                </a:path>
                <a:path w="261620" h="172084">
                  <a:moveTo>
                    <a:pt x="159828" y="89108"/>
                  </a:moveTo>
                  <a:lnTo>
                    <a:pt x="159828" y="98327"/>
                  </a:lnTo>
                  <a:lnTo>
                    <a:pt x="178272" y="101396"/>
                  </a:lnTo>
                  <a:lnTo>
                    <a:pt x="178272" y="138271"/>
                  </a:lnTo>
                  <a:lnTo>
                    <a:pt x="184424" y="141341"/>
                  </a:lnTo>
                  <a:lnTo>
                    <a:pt x="187494" y="141341"/>
                  </a:lnTo>
                  <a:lnTo>
                    <a:pt x="187494" y="101396"/>
                  </a:lnTo>
                  <a:lnTo>
                    <a:pt x="205939" y="101396"/>
                  </a:lnTo>
                  <a:lnTo>
                    <a:pt x="205939" y="95257"/>
                  </a:lnTo>
                  <a:lnTo>
                    <a:pt x="194410" y="92997"/>
                  </a:lnTo>
                  <a:lnTo>
                    <a:pt x="182883" y="91028"/>
                  </a:lnTo>
                  <a:lnTo>
                    <a:pt x="171357" y="89636"/>
                  </a:lnTo>
                  <a:lnTo>
                    <a:pt x="159828" y="89108"/>
                  </a:lnTo>
                  <a:close/>
                </a:path>
                <a:path w="261620" h="172084">
                  <a:moveTo>
                    <a:pt x="205939" y="101396"/>
                  </a:moveTo>
                  <a:lnTo>
                    <a:pt x="187494" y="101396"/>
                  </a:lnTo>
                  <a:lnTo>
                    <a:pt x="205939" y="104466"/>
                  </a:lnTo>
                  <a:lnTo>
                    <a:pt x="205939" y="101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42091" y="915801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70" h="236855">
                  <a:moveTo>
                    <a:pt x="162909" y="193574"/>
                  </a:moveTo>
                  <a:lnTo>
                    <a:pt x="95282" y="193574"/>
                  </a:lnTo>
                  <a:lnTo>
                    <a:pt x="129090" y="236588"/>
                  </a:lnTo>
                  <a:lnTo>
                    <a:pt x="162909" y="193574"/>
                  </a:lnTo>
                  <a:close/>
                </a:path>
                <a:path w="255270" h="236855">
                  <a:moveTo>
                    <a:pt x="135242" y="0"/>
                  </a:moveTo>
                  <a:lnTo>
                    <a:pt x="122949" y="0"/>
                  </a:lnTo>
                  <a:lnTo>
                    <a:pt x="119585" y="44888"/>
                  </a:lnTo>
                  <a:lnTo>
                    <a:pt x="114494" y="94097"/>
                  </a:lnTo>
                  <a:lnTo>
                    <a:pt x="101335" y="136970"/>
                  </a:lnTo>
                  <a:lnTo>
                    <a:pt x="73767" y="162848"/>
                  </a:lnTo>
                  <a:lnTo>
                    <a:pt x="0" y="181286"/>
                  </a:lnTo>
                  <a:lnTo>
                    <a:pt x="0" y="193574"/>
                  </a:lnTo>
                  <a:lnTo>
                    <a:pt x="255121" y="193574"/>
                  </a:lnTo>
                  <a:lnTo>
                    <a:pt x="255121" y="181286"/>
                  </a:lnTo>
                  <a:lnTo>
                    <a:pt x="184424" y="162848"/>
                  </a:lnTo>
                  <a:lnTo>
                    <a:pt x="156422" y="136970"/>
                  </a:lnTo>
                  <a:lnTo>
                    <a:pt x="142541" y="94097"/>
                  </a:lnTo>
                  <a:lnTo>
                    <a:pt x="137306" y="44888"/>
                  </a:lnTo>
                  <a:lnTo>
                    <a:pt x="135242" y="0"/>
                  </a:lnTo>
                  <a:close/>
                </a:path>
              </a:pathLst>
            </a:custGeom>
            <a:solidFill>
              <a:srgbClr val="EAB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34514" y="777709"/>
              <a:ext cx="476884" cy="623570"/>
            </a:xfrm>
            <a:custGeom>
              <a:avLst/>
              <a:gdLst/>
              <a:ahLst/>
              <a:cxnLst/>
              <a:rect l="l" t="t" r="r" b="b"/>
              <a:pathLst>
                <a:path w="476884" h="623569">
                  <a:moveTo>
                    <a:pt x="147535" y="368554"/>
                  </a:moveTo>
                  <a:lnTo>
                    <a:pt x="144462" y="368554"/>
                  </a:lnTo>
                  <a:lnTo>
                    <a:pt x="135242" y="371614"/>
                  </a:lnTo>
                  <a:lnTo>
                    <a:pt x="138303" y="365467"/>
                  </a:lnTo>
                  <a:lnTo>
                    <a:pt x="135242" y="362394"/>
                  </a:lnTo>
                  <a:lnTo>
                    <a:pt x="126009" y="377761"/>
                  </a:lnTo>
                  <a:lnTo>
                    <a:pt x="132156" y="377761"/>
                  </a:lnTo>
                  <a:lnTo>
                    <a:pt x="141376" y="371614"/>
                  </a:lnTo>
                  <a:lnTo>
                    <a:pt x="138303" y="380834"/>
                  </a:lnTo>
                  <a:lnTo>
                    <a:pt x="141376" y="380834"/>
                  </a:lnTo>
                  <a:lnTo>
                    <a:pt x="147535" y="368554"/>
                  </a:lnTo>
                  <a:close/>
                </a:path>
                <a:path w="476884" h="623569">
                  <a:moveTo>
                    <a:pt x="159816" y="53340"/>
                  </a:moveTo>
                  <a:lnTo>
                    <a:pt x="151155" y="49530"/>
                  </a:lnTo>
                  <a:lnTo>
                    <a:pt x="150596" y="49530"/>
                  </a:lnTo>
                  <a:lnTo>
                    <a:pt x="144462" y="49530"/>
                  </a:lnTo>
                  <a:lnTo>
                    <a:pt x="144462" y="48628"/>
                  </a:lnTo>
                  <a:lnTo>
                    <a:pt x="141528" y="48196"/>
                  </a:lnTo>
                  <a:lnTo>
                    <a:pt x="144462" y="46990"/>
                  </a:lnTo>
                  <a:lnTo>
                    <a:pt x="144462" y="48628"/>
                  </a:lnTo>
                  <a:lnTo>
                    <a:pt x="149110" y="48628"/>
                  </a:lnTo>
                  <a:lnTo>
                    <a:pt x="145389" y="46990"/>
                  </a:lnTo>
                  <a:lnTo>
                    <a:pt x="136728" y="43180"/>
                  </a:lnTo>
                  <a:lnTo>
                    <a:pt x="115646" y="50800"/>
                  </a:lnTo>
                  <a:lnTo>
                    <a:pt x="99745" y="58420"/>
                  </a:lnTo>
                  <a:lnTo>
                    <a:pt x="92202" y="49530"/>
                  </a:lnTo>
                  <a:lnTo>
                    <a:pt x="98933" y="44450"/>
                  </a:lnTo>
                  <a:lnTo>
                    <a:pt x="106807" y="38100"/>
                  </a:lnTo>
                  <a:lnTo>
                    <a:pt x="111213" y="30480"/>
                  </a:lnTo>
                  <a:lnTo>
                    <a:pt x="107569" y="21590"/>
                  </a:lnTo>
                  <a:lnTo>
                    <a:pt x="103670" y="19050"/>
                  </a:lnTo>
                  <a:lnTo>
                    <a:pt x="101714" y="17780"/>
                  </a:lnTo>
                  <a:lnTo>
                    <a:pt x="99644" y="15240"/>
                  </a:lnTo>
                  <a:lnTo>
                    <a:pt x="97586" y="12700"/>
                  </a:lnTo>
                  <a:lnTo>
                    <a:pt x="96393" y="10160"/>
                  </a:lnTo>
                  <a:lnTo>
                    <a:pt x="94602" y="6350"/>
                  </a:lnTo>
                  <a:lnTo>
                    <a:pt x="92202" y="0"/>
                  </a:lnTo>
                  <a:lnTo>
                    <a:pt x="79908" y="2019"/>
                  </a:lnTo>
                  <a:lnTo>
                    <a:pt x="79908" y="6350"/>
                  </a:lnTo>
                  <a:lnTo>
                    <a:pt x="74129" y="9702"/>
                  </a:lnTo>
                  <a:lnTo>
                    <a:pt x="76835" y="6350"/>
                  </a:lnTo>
                  <a:lnTo>
                    <a:pt x="79908" y="6350"/>
                  </a:lnTo>
                  <a:lnTo>
                    <a:pt x="79908" y="2019"/>
                  </a:lnTo>
                  <a:lnTo>
                    <a:pt x="76695" y="2540"/>
                  </a:lnTo>
                  <a:lnTo>
                    <a:pt x="64922" y="15240"/>
                  </a:lnTo>
                  <a:lnTo>
                    <a:pt x="53733" y="27940"/>
                  </a:lnTo>
                  <a:lnTo>
                    <a:pt x="39941" y="34290"/>
                  </a:lnTo>
                  <a:lnTo>
                    <a:pt x="22466" y="36830"/>
                  </a:lnTo>
                  <a:lnTo>
                    <a:pt x="15354" y="48260"/>
                  </a:lnTo>
                  <a:lnTo>
                    <a:pt x="10553" y="59690"/>
                  </a:lnTo>
                  <a:lnTo>
                    <a:pt x="0" y="68580"/>
                  </a:lnTo>
                  <a:lnTo>
                    <a:pt x="18427" y="68580"/>
                  </a:lnTo>
                  <a:lnTo>
                    <a:pt x="21513" y="73660"/>
                  </a:lnTo>
                  <a:lnTo>
                    <a:pt x="27622" y="71120"/>
                  </a:lnTo>
                  <a:lnTo>
                    <a:pt x="30734" y="71120"/>
                  </a:lnTo>
                  <a:lnTo>
                    <a:pt x="33083" y="68834"/>
                  </a:lnTo>
                  <a:lnTo>
                    <a:pt x="36779" y="67310"/>
                  </a:lnTo>
                  <a:lnTo>
                    <a:pt x="39052" y="63080"/>
                  </a:lnTo>
                  <a:lnTo>
                    <a:pt x="39941" y="62230"/>
                  </a:lnTo>
                  <a:lnTo>
                    <a:pt x="39941" y="61429"/>
                  </a:lnTo>
                  <a:lnTo>
                    <a:pt x="42252" y="57150"/>
                  </a:lnTo>
                  <a:lnTo>
                    <a:pt x="42875" y="55880"/>
                  </a:lnTo>
                  <a:lnTo>
                    <a:pt x="44107" y="53340"/>
                  </a:lnTo>
                  <a:lnTo>
                    <a:pt x="45961" y="49530"/>
                  </a:lnTo>
                  <a:lnTo>
                    <a:pt x="46570" y="48260"/>
                  </a:lnTo>
                  <a:lnTo>
                    <a:pt x="58394" y="43180"/>
                  </a:lnTo>
                  <a:lnTo>
                    <a:pt x="69621" y="41910"/>
                  </a:lnTo>
                  <a:lnTo>
                    <a:pt x="76835" y="38100"/>
                  </a:lnTo>
                  <a:lnTo>
                    <a:pt x="81737" y="34290"/>
                  </a:lnTo>
                  <a:lnTo>
                    <a:pt x="86055" y="31750"/>
                  </a:lnTo>
                  <a:lnTo>
                    <a:pt x="87541" y="38100"/>
                  </a:lnTo>
                  <a:lnTo>
                    <a:pt x="81826" y="45720"/>
                  </a:lnTo>
                  <a:lnTo>
                    <a:pt x="74383" y="54610"/>
                  </a:lnTo>
                  <a:lnTo>
                    <a:pt x="70675" y="64770"/>
                  </a:lnTo>
                  <a:lnTo>
                    <a:pt x="74968" y="74015"/>
                  </a:lnTo>
                  <a:lnTo>
                    <a:pt x="75247" y="76200"/>
                  </a:lnTo>
                  <a:lnTo>
                    <a:pt x="76022" y="76314"/>
                  </a:lnTo>
                  <a:lnTo>
                    <a:pt x="78320" y="81280"/>
                  </a:lnTo>
                  <a:lnTo>
                    <a:pt x="95935" y="77470"/>
                  </a:lnTo>
                  <a:lnTo>
                    <a:pt x="101803" y="76200"/>
                  </a:lnTo>
                  <a:lnTo>
                    <a:pt x="128181" y="64770"/>
                  </a:lnTo>
                  <a:lnTo>
                    <a:pt x="144462" y="68580"/>
                  </a:lnTo>
                  <a:lnTo>
                    <a:pt x="148297" y="64770"/>
                  </a:lnTo>
                  <a:lnTo>
                    <a:pt x="150863" y="62230"/>
                  </a:lnTo>
                  <a:lnTo>
                    <a:pt x="159816" y="53340"/>
                  </a:lnTo>
                  <a:close/>
                </a:path>
                <a:path w="476884" h="623569">
                  <a:moveTo>
                    <a:pt x="165976" y="374688"/>
                  </a:moveTo>
                  <a:lnTo>
                    <a:pt x="159816" y="371614"/>
                  </a:lnTo>
                  <a:lnTo>
                    <a:pt x="156756" y="377761"/>
                  </a:lnTo>
                  <a:lnTo>
                    <a:pt x="156756" y="371614"/>
                  </a:lnTo>
                  <a:lnTo>
                    <a:pt x="150596" y="368554"/>
                  </a:lnTo>
                  <a:lnTo>
                    <a:pt x="144462" y="383908"/>
                  </a:lnTo>
                  <a:lnTo>
                    <a:pt x="147535" y="383908"/>
                  </a:lnTo>
                  <a:lnTo>
                    <a:pt x="150596" y="377761"/>
                  </a:lnTo>
                  <a:lnTo>
                    <a:pt x="150596" y="383908"/>
                  </a:lnTo>
                  <a:lnTo>
                    <a:pt x="153670" y="386969"/>
                  </a:lnTo>
                  <a:lnTo>
                    <a:pt x="159816" y="380834"/>
                  </a:lnTo>
                  <a:lnTo>
                    <a:pt x="156756" y="386969"/>
                  </a:lnTo>
                  <a:lnTo>
                    <a:pt x="162890" y="390055"/>
                  </a:lnTo>
                  <a:lnTo>
                    <a:pt x="165976" y="374688"/>
                  </a:lnTo>
                  <a:close/>
                </a:path>
                <a:path w="476884" h="623569">
                  <a:moveTo>
                    <a:pt x="169049" y="386969"/>
                  </a:moveTo>
                  <a:lnTo>
                    <a:pt x="165976" y="383908"/>
                  </a:lnTo>
                  <a:lnTo>
                    <a:pt x="162890" y="390055"/>
                  </a:lnTo>
                  <a:lnTo>
                    <a:pt x="169049" y="390055"/>
                  </a:lnTo>
                  <a:lnTo>
                    <a:pt x="169049" y="386969"/>
                  </a:lnTo>
                  <a:close/>
                </a:path>
                <a:path w="476884" h="623569">
                  <a:moveTo>
                    <a:pt x="190563" y="380834"/>
                  </a:moveTo>
                  <a:lnTo>
                    <a:pt x="187490" y="377761"/>
                  </a:lnTo>
                  <a:lnTo>
                    <a:pt x="184404" y="383908"/>
                  </a:lnTo>
                  <a:lnTo>
                    <a:pt x="178269" y="383908"/>
                  </a:lnTo>
                  <a:lnTo>
                    <a:pt x="181343" y="377761"/>
                  </a:lnTo>
                  <a:lnTo>
                    <a:pt x="175196" y="377761"/>
                  </a:lnTo>
                  <a:lnTo>
                    <a:pt x="172110" y="390055"/>
                  </a:lnTo>
                  <a:lnTo>
                    <a:pt x="178269" y="393128"/>
                  </a:lnTo>
                  <a:lnTo>
                    <a:pt x="178269" y="386969"/>
                  </a:lnTo>
                  <a:lnTo>
                    <a:pt x="184404" y="386969"/>
                  </a:lnTo>
                  <a:lnTo>
                    <a:pt x="184404" y="393128"/>
                  </a:lnTo>
                  <a:lnTo>
                    <a:pt x="187490" y="393128"/>
                  </a:lnTo>
                  <a:lnTo>
                    <a:pt x="189026" y="386969"/>
                  </a:lnTo>
                  <a:lnTo>
                    <a:pt x="189788" y="383908"/>
                  </a:lnTo>
                  <a:lnTo>
                    <a:pt x="190563" y="380834"/>
                  </a:lnTo>
                  <a:close/>
                </a:path>
                <a:path w="476884" h="623569">
                  <a:moveTo>
                    <a:pt x="193636" y="390055"/>
                  </a:moveTo>
                  <a:lnTo>
                    <a:pt x="190563" y="390055"/>
                  </a:lnTo>
                  <a:lnTo>
                    <a:pt x="190563" y="393128"/>
                  </a:lnTo>
                  <a:lnTo>
                    <a:pt x="193636" y="393128"/>
                  </a:lnTo>
                  <a:lnTo>
                    <a:pt x="193636" y="390055"/>
                  </a:lnTo>
                  <a:close/>
                </a:path>
                <a:path w="476884" h="623569">
                  <a:moveTo>
                    <a:pt x="218224" y="393128"/>
                  </a:moveTo>
                  <a:lnTo>
                    <a:pt x="212077" y="393128"/>
                  </a:lnTo>
                  <a:lnTo>
                    <a:pt x="212077" y="380834"/>
                  </a:lnTo>
                  <a:lnTo>
                    <a:pt x="199783" y="380834"/>
                  </a:lnTo>
                  <a:lnTo>
                    <a:pt x="196710" y="383908"/>
                  </a:lnTo>
                  <a:lnTo>
                    <a:pt x="209003" y="383908"/>
                  </a:lnTo>
                  <a:lnTo>
                    <a:pt x="205917" y="386969"/>
                  </a:lnTo>
                  <a:lnTo>
                    <a:pt x="199783" y="386969"/>
                  </a:lnTo>
                  <a:lnTo>
                    <a:pt x="199783" y="390055"/>
                  </a:lnTo>
                  <a:lnTo>
                    <a:pt x="205917" y="390055"/>
                  </a:lnTo>
                  <a:lnTo>
                    <a:pt x="205917" y="393128"/>
                  </a:lnTo>
                  <a:lnTo>
                    <a:pt x="196710" y="390055"/>
                  </a:lnTo>
                  <a:lnTo>
                    <a:pt x="196710" y="396189"/>
                  </a:lnTo>
                  <a:lnTo>
                    <a:pt x="212077" y="396189"/>
                  </a:lnTo>
                  <a:lnTo>
                    <a:pt x="218224" y="396189"/>
                  </a:lnTo>
                  <a:lnTo>
                    <a:pt x="218224" y="393128"/>
                  </a:lnTo>
                  <a:close/>
                </a:path>
                <a:path w="476884" h="623569">
                  <a:moveTo>
                    <a:pt x="270484" y="380834"/>
                  </a:moveTo>
                  <a:lnTo>
                    <a:pt x="264325" y="380834"/>
                  </a:lnTo>
                  <a:lnTo>
                    <a:pt x="264325" y="386969"/>
                  </a:lnTo>
                  <a:lnTo>
                    <a:pt x="264325" y="390055"/>
                  </a:lnTo>
                  <a:lnTo>
                    <a:pt x="264325" y="393128"/>
                  </a:lnTo>
                  <a:lnTo>
                    <a:pt x="255104" y="393128"/>
                  </a:lnTo>
                  <a:lnTo>
                    <a:pt x="255104" y="390055"/>
                  </a:lnTo>
                  <a:lnTo>
                    <a:pt x="264325" y="390055"/>
                  </a:lnTo>
                  <a:lnTo>
                    <a:pt x="264325" y="386969"/>
                  </a:lnTo>
                  <a:lnTo>
                    <a:pt x="258191" y="386969"/>
                  </a:lnTo>
                  <a:lnTo>
                    <a:pt x="258191" y="380834"/>
                  </a:lnTo>
                  <a:lnTo>
                    <a:pt x="255104" y="383908"/>
                  </a:lnTo>
                  <a:lnTo>
                    <a:pt x="236664" y="383908"/>
                  </a:lnTo>
                  <a:lnTo>
                    <a:pt x="230517" y="383908"/>
                  </a:lnTo>
                  <a:lnTo>
                    <a:pt x="230517" y="390055"/>
                  </a:lnTo>
                  <a:lnTo>
                    <a:pt x="230517" y="393128"/>
                  </a:lnTo>
                  <a:lnTo>
                    <a:pt x="227444" y="393128"/>
                  </a:lnTo>
                  <a:lnTo>
                    <a:pt x="227444" y="390055"/>
                  </a:lnTo>
                  <a:lnTo>
                    <a:pt x="230517" y="390055"/>
                  </a:lnTo>
                  <a:lnTo>
                    <a:pt x="230517" y="383908"/>
                  </a:lnTo>
                  <a:lnTo>
                    <a:pt x="221297" y="383908"/>
                  </a:lnTo>
                  <a:lnTo>
                    <a:pt x="221297" y="396189"/>
                  </a:lnTo>
                  <a:lnTo>
                    <a:pt x="236664" y="396189"/>
                  </a:lnTo>
                  <a:lnTo>
                    <a:pt x="236664" y="393128"/>
                  </a:lnTo>
                  <a:lnTo>
                    <a:pt x="236664" y="390055"/>
                  </a:lnTo>
                  <a:lnTo>
                    <a:pt x="233591" y="386969"/>
                  </a:lnTo>
                  <a:lnTo>
                    <a:pt x="236664" y="386969"/>
                  </a:lnTo>
                  <a:lnTo>
                    <a:pt x="239737" y="396189"/>
                  </a:lnTo>
                  <a:lnTo>
                    <a:pt x="242811" y="396189"/>
                  </a:lnTo>
                  <a:lnTo>
                    <a:pt x="242811" y="390055"/>
                  </a:lnTo>
                  <a:lnTo>
                    <a:pt x="242811" y="386969"/>
                  </a:lnTo>
                  <a:lnTo>
                    <a:pt x="248970" y="386969"/>
                  </a:lnTo>
                  <a:lnTo>
                    <a:pt x="242811" y="390055"/>
                  </a:lnTo>
                  <a:lnTo>
                    <a:pt x="248970" y="390055"/>
                  </a:lnTo>
                  <a:lnTo>
                    <a:pt x="248970" y="396189"/>
                  </a:lnTo>
                  <a:lnTo>
                    <a:pt x="255104" y="396189"/>
                  </a:lnTo>
                  <a:lnTo>
                    <a:pt x="270484" y="396189"/>
                  </a:lnTo>
                  <a:lnTo>
                    <a:pt x="270484" y="386969"/>
                  </a:lnTo>
                  <a:lnTo>
                    <a:pt x="270484" y="380834"/>
                  </a:lnTo>
                  <a:close/>
                </a:path>
                <a:path w="476884" h="623569">
                  <a:moveTo>
                    <a:pt x="291998" y="393128"/>
                  </a:moveTo>
                  <a:lnTo>
                    <a:pt x="288302" y="383908"/>
                  </a:lnTo>
                  <a:lnTo>
                    <a:pt x="285838" y="377761"/>
                  </a:lnTo>
                  <a:lnTo>
                    <a:pt x="279704" y="383908"/>
                  </a:lnTo>
                  <a:lnTo>
                    <a:pt x="276618" y="380834"/>
                  </a:lnTo>
                  <a:lnTo>
                    <a:pt x="270484" y="380834"/>
                  </a:lnTo>
                  <a:lnTo>
                    <a:pt x="273545" y="396189"/>
                  </a:lnTo>
                  <a:lnTo>
                    <a:pt x="276618" y="393128"/>
                  </a:lnTo>
                  <a:lnTo>
                    <a:pt x="276618" y="386969"/>
                  </a:lnTo>
                  <a:lnTo>
                    <a:pt x="279704" y="393128"/>
                  </a:lnTo>
                  <a:lnTo>
                    <a:pt x="285838" y="393128"/>
                  </a:lnTo>
                  <a:lnTo>
                    <a:pt x="285838" y="386969"/>
                  </a:lnTo>
                  <a:lnTo>
                    <a:pt x="288912" y="393128"/>
                  </a:lnTo>
                  <a:lnTo>
                    <a:pt x="291998" y="393128"/>
                  </a:lnTo>
                  <a:close/>
                </a:path>
                <a:path w="476884" h="623569">
                  <a:moveTo>
                    <a:pt x="307352" y="390055"/>
                  </a:moveTo>
                  <a:lnTo>
                    <a:pt x="306133" y="383908"/>
                  </a:lnTo>
                  <a:lnTo>
                    <a:pt x="304292" y="374688"/>
                  </a:lnTo>
                  <a:lnTo>
                    <a:pt x="301218" y="375716"/>
                  </a:lnTo>
                  <a:lnTo>
                    <a:pt x="301218" y="377761"/>
                  </a:lnTo>
                  <a:lnTo>
                    <a:pt x="301218" y="380834"/>
                  </a:lnTo>
                  <a:lnTo>
                    <a:pt x="295059" y="380834"/>
                  </a:lnTo>
                  <a:lnTo>
                    <a:pt x="301218" y="377761"/>
                  </a:lnTo>
                  <a:lnTo>
                    <a:pt x="301218" y="375716"/>
                  </a:lnTo>
                  <a:lnTo>
                    <a:pt x="295059" y="377761"/>
                  </a:lnTo>
                  <a:lnTo>
                    <a:pt x="288912" y="377761"/>
                  </a:lnTo>
                  <a:lnTo>
                    <a:pt x="288912" y="380834"/>
                  </a:lnTo>
                  <a:lnTo>
                    <a:pt x="291998" y="380834"/>
                  </a:lnTo>
                  <a:lnTo>
                    <a:pt x="291998" y="393128"/>
                  </a:lnTo>
                  <a:lnTo>
                    <a:pt x="298132" y="390055"/>
                  </a:lnTo>
                  <a:lnTo>
                    <a:pt x="298132" y="383908"/>
                  </a:lnTo>
                  <a:lnTo>
                    <a:pt x="301218" y="383908"/>
                  </a:lnTo>
                  <a:lnTo>
                    <a:pt x="304292" y="390055"/>
                  </a:lnTo>
                  <a:lnTo>
                    <a:pt x="307352" y="390055"/>
                  </a:lnTo>
                  <a:close/>
                </a:path>
                <a:path w="476884" h="623569">
                  <a:moveTo>
                    <a:pt x="325805" y="383908"/>
                  </a:moveTo>
                  <a:lnTo>
                    <a:pt x="324573" y="380834"/>
                  </a:lnTo>
                  <a:lnTo>
                    <a:pt x="323342" y="377761"/>
                  </a:lnTo>
                  <a:lnTo>
                    <a:pt x="319646" y="368554"/>
                  </a:lnTo>
                  <a:lnTo>
                    <a:pt x="316585" y="371614"/>
                  </a:lnTo>
                  <a:lnTo>
                    <a:pt x="319646" y="377761"/>
                  </a:lnTo>
                  <a:lnTo>
                    <a:pt x="313512" y="377761"/>
                  </a:lnTo>
                  <a:lnTo>
                    <a:pt x="310438" y="371614"/>
                  </a:lnTo>
                  <a:lnTo>
                    <a:pt x="307352" y="374688"/>
                  </a:lnTo>
                  <a:lnTo>
                    <a:pt x="310438" y="386969"/>
                  </a:lnTo>
                  <a:lnTo>
                    <a:pt x="316585" y="386969"/>
                  </a:lnTo>
                  <a:lnTo>
                    <a:pt x="313512" y="380834"/>
                  </a:lnTo>
                  <a:lnTo>
                    <a:pt x="319646" y="380834"/>
                  </a:lnTo>
                  <a:lnTo>
                    <a:pt x="322732" y="383908"/>
                  </a:lnTo>
                  <a:lnTo>
                    <a:pt x="325805" y="383908"/>
                  </a:lnTo>
                  <a:close/>
                </a:path>
                <a:path w="476884" h="623569">
                  <a:moveTo>
                    <a:pt x="341172" y="377761"/>
                  </a:moveTo>
                  <a:lnTo>
                    <a:pt x="339636" y="374688"/>
                  </a:lnTo>
                  <a:lnTo>
                    <a:pt x="338099" y="371614"/>
                  </a:lnTo>
                  <a:lnTo>
                    <a:pt x="335026" y="365467"/>
                  </a:lnTo>
                  <a:lnTo>
                    <a:pt x="335026" y="371614"/>
                  </a:lnTo>
                  <a:lnTo>
                    <a:pt x="328879" y="371614"/>
                  </a:lnTo>
                  <a:lnTo>
                    <a:pt x="331952" y="368554"/>
                  </a:lnTo>
                  <a:lnTo>
                    <a:pt x="335026" y="371614"/>
                  </a:lnTo>
                  <a:lnTo>
                    <a:pt x="335026" y="365467"/>
                  </a:lnTo>
                  <a:lnTo>
                    <a:pt x="325805" y="368554"/>
                  </a:lnTo>
                  <a:lnTo>
                    <a:pt x="322732" y="368554"/>
                  </a:lnTo>
                  <a:lnTo>
                    <a:pt x="322732" y="371614"/>
                  </a:lnTo>
                  <a:lnTo>
                    <a:pt x="328879" y="383908"/>
                  </a:lnTo>
                  <a:lnTo>
                    <a:pt x="331952" y="380834"/>
                  </a:lnTo>
                  <a:lnTo>
                    <a:pt x="328879" y="374688"/>
                  </a:lnTo>
                  <a:lnTo>
                    <a:pt x="335026" y="374688"/>
                  </a:lnTo>
                  <a:lnTo>
                    <a:pt x="338099" y="377761"/>
                  </a:lnTo>
                  <a:lnTo>
                    <a:pt x="341172" y="377761"/>
                  </a:lnTo>
                  <a:close/>
                </a:path>
                <a:path w="476884" h="623569">
                  <a:moveTo>
                    <a:pt x="467194" y="123190"/>
                  </a:moveTo>
                  <a:lnTo>
                    <a:pt x="440715" y="92710"/>
                  </a:lnTo>
                  <a:lnTo>
                    <a:pt x="437400" y="88900"/>
                  </a:lnTo>
                  <a:lnTo>
                    <a:pt x="424167" y="73660"/>
                  </a:lnTo>
                  <a:lnTo>
                    <a:pt x="393331" y="88900"/>
                  </a:lnTo>
                  <a:lnTo>
                    <a:pt x="361924" y="86360"/>
                  </a:lnTo>
                  <a:lnTo>
                    <a:pt x="331660" y="69850"/>
                  </a:lnTo>
                  <a:lnTo>
                    <a:pt x="309422" y="48171"/>
                  </a:lnTo>
                  <a:lnTo>
                    <a:pt x="279704" y="19050"/>
                  </a:lnTo>
                  <a:lnTo>
                    <a:pt x="255104" y="34290"/>
                  </a:lnTo>
                  <a:lnTo>
                    <a:pt x="273545" y="36830"/>
                  </a:lnTo>
                  <a:lnTo>
                    <a:pt x="288912" y="53340"/>
                  </a:lnTo>
                  <a:lnTo>
                    <a:pt x="315188" y="76200"/>
                  </a:lnTo>
                  <a:lnTo>
                    <a:pt x="346925" y="95250"/>
                  </a:lnTo>
                  <a:lnTo>
                    <a:pt x="382714" y="104140"/>
                  </a:lnTo>
                  <a:lnTo>
                    <a:pt x="421081" y="92710"/>
                  </a:lnTo>
                  <a:lnTo>
                    <a:pt x="448754" y="123190"/>
                  </a:lnTo>
                  <a:lnTo>
                    <a:pt x="430606" y="162560"/>
                  </a:lnTo>
                  <a:lnTo>
                    <a:pt x="419379" y="207010"/>
                  </a:lnTo>
                  <a:lnTo>
                    <a:pt x="415328" y="255270"/>
                  </a:lnTo>
                  <a:lnTo>
                    <a:pt x="418693" y="303530"/>
                  </a:lnTo>
                  <a:lnTo>
                    <a:pt x="429755" y="350520"/>
                  </a:lnTo>
                  <a:lnTo>
                    <a:pt x="448754" y="393700"/>
                  </a:lnTo>
                  <a:lnTo>
                    <a:pt x="415556" y="447040"/>
                  </a:lnTo>
                  <a:lnTo>
                    <a:pt x="378472" y="488950"/>
                  </a:lnTo>
                  <a:lnTo>
                    <a:pt x="340436" y="519430"/>
                  </a:lnTo>
                  <a:lnTo>
                    <a:pt x="304330" y="543560"/>
                  </a:lnTo>
                  <a:lnTo>
                    <a:pt x="273062" y="563880"/>
                  </a:lnTo>
                  <a:lnTo>
                    <a:pt x="249542" y="581660"/>
                  </a:lnTo>
                  <a:lnTo>
                    <a:pt x="236664" y="599440"/>
                  </a:lnTo>
                  <a:lnTo>
                    <a:pt x="222808" y="581660"/>
                  </a:lnTo>
                  <a:lnTo>
                    <a:pt x="198843" y="563880"/>
                  </a:lnTo>
                  <a:lnTo>
                    <a:pt x="131356" y="520700"/>
                  </a:lnTo>
                  <a:lnTo>
                    <a:pt x="93205" y="490220"/>
                  </a:lnTo>
                  <a:lnTo>
                    <a:pt x="55689" y="448310"/>
                  </a:lnTo>
                  <a:lnTo>
                    <a:pt x="21513" y="393700"/>
                  </a:lnTo>
                  <a:lnTo>
                    <a:pt x="40716" y="350520"/>
                  </a:lnTo>
                  <a:lnTo>
                    <a:pt x="52247" y="303530"/>
                  </a:lnTo>
                  <a:lnTo>
                    <a:pt x="56083" y="254000"/>
                  </a:lnTo>
                  <a:lnTo>
                    <a:pt x="52247" y="205740"/>
                  </a:lnTo>
                  <a:lnTo>
                    <a:pt x="40716" y="161290"/>
                  </a:lnTo>
                  <a:lnTo>
                    <a:pt x="21513" y="123190"/>
                  </a:lnTo>
                  <a:lnTo>
                    <a:pt x="49161" y="92710"/>
                  </a:lnTo>
                  <a:lnTo>
                    <a:pt x="85674" y="104140"/>
                  </a:lnTo>
                  <a:lnTo>
                    <a:pt x="119862" y="99060"/>
                  </a:lnTo>
                  <a:lnTo>
                    <a:pt x="133311" y="92710"/>
                  </a:lnTo>
                  <a:lnTo>
                    <a:pt x="144068" y="87630"/>
                  </a:lnTo>
                  <a:lnTo>
                    <a:pt x="149453" y="85090"/>
                  </a:lnTo>
                  <a:lnTo>
                    <a:pt x="172110" y="68580"/>
                  </a:lnTo>
                  <a:lnTo>
                    <a:pt x="176009" y="63500"/>
                  </a:lnTo>
                  <a:lnTo>
                    <a:pt x="182499" y="54610"/>
                  </a:lnTo>
                  <a:lnTo>
                    <a:pt x="190703" y="45720"/>
                  </a:lnTo>
                  <a:lnTo>
                    <a:pt x="199783" y="36830"/>
                  </a:lnTo>
                  <a:lnTo>
                    <a:pt x="221297" y="34290"/>
                  </a:lnTo>
                  <a:lnTo>
                    <a:pt x="216395" y="25400"/>
                  </a:lnTo>
                  <a:lnTo>
                    <a:pt x="205155" y="25400"/>
                  </a:lnTo>
                  <a:lnTo>
                    <a:pt x="184404" y="31750"/>
                  </a:lnTo>
                  <a:lnTo>
                    <a:pt x="165976" y="53340"/>
                  </a:lnTo>
                  <a:lnTo>
                    <a:pt x="139941" y="73660"/>
                  </a:lnTo>
                  <a:lnTo>
                    <a:pt x="109880" y="86360"/>
                  </a:lnTo>
                  <a:lnTo>
                    <a:pt x="78663" y="87630"/>
                  </a:lnTo>
                  <a:lnTo>
                    <a:pt x="49161" y="73660"/>
                  </a:lnTo>
                  <a:lnTo>
                    <a:pt x="3060" y="123190"/>
                  </a:lnTo>
                  <a:lnTo>
                    <a:pt x="18224" y="149860"/>
                  </a:lnTo>
                  <a:lnTo>
                    <a:pt x="31064" y="185420"/>
                  </a:lnTo>
                  <a:lnTo>
                    <a:pt x="38798" y="229870"/>
                  </a:lnTo>
                  <a:lnTo>
                    <a:pt x="38582" y="279400"/>
                  </a:lnTo>
                  <a:lnTo>
                    <a:pt x="27609" y="335280"/>
                  </a:lnTo>
                  <a:lnTo>
                    <a:pt x="3060" y="393700"/>
                  </a:lnTo>
                  <a:lnTo>
                    <a:pt x="34391" y="450850"/>
                  </a:lnTo>
                  <a:lnTo>
                    <a:pt x="71145" y="492760"/>
                  </a:lnTo>
                  <a:lnTo>
                    <a:pt x="110490" y="525780"/>
                  </a:lnTo>
                  <a:lnTo>
                    <a:pt x="149567" y="551180"/>
                  </a:lnTo>
                  <a:lnTo>
                    <a:pt x="185508" y="574040"/>
                  </a:lnTo>
                  <a:lnTo>
                    <a:pt x="215493" y="596900"/>
                  </a:lnTo>
                  <a:lnTo>
                    <a:pt x="236664" y="623570"/>
                  </a:lnTo>
                  <a:lnTo>
                    <a:pt x="255663" y="599440"/>
                  </a:lnTo>
                  <a:lnTo>
                    <a:pt x="257657" y="596900"/>
                  </a:lnTo>
                  <a:lnTo>
                    <a:pt x="287210" y="574040"/>
                  </a:lnTo>
                  <a:lnTo>
                    <a:pt x="322554" y="551180"/>
                  </a:lnTo>
                  <a:lnTo>
                    <a:pt x="360972" y="525780"/>
                  </a:lnTo>
                  <a:lnTo>
                    <a:pt x="399719" y="492760"/>
                  </a:lnTo>
                  <a:lnTo>
                    <a:pt x="436041" y="450850"/>
                  </a:lnTo>
                  <a:lnTo>
                    <a:pt x="467194" y="393700"/>
                  </a:lnTo>
                  <a:lnTo>
                    <a:pt x="442861" y="335280"/>
                  </a:lnTo>
                  <a:lnTo>
                    <a:pt x="432358" y="279400"/>
                  </a:lnTo>
                  <a:lnTo>
                    <a:pt x="432612" y="229870"/>
                  </a:lnTo>
                  <a:lnTo>
                    <a:pt x="440550" y="185420"/>
                  </a:lnTo>
                  <a:lnTo>
                    <a:pt x="453110" y="149860"/>
                  </a:lnTo>
                  <a:lnTo>
                    <a:pt x="467194" y="123190"/>
                  </a:lnTo>
                  <a:close/>
                </a:path>
                <a:path w="476884" h="623569">
                  <a:moveTo>
                    <a:pt x="476415" y="68580"/>
                  </a:moveTo>
                  <a:lnTo>
                    <a:pt x="465848" y="59690"/>
                  </a:lnTo>
                  <a:lnTo>
                    <a:pt x="461048" y="48260"/>
                  </a:lnTo>
                  <a:lnTo>
                    <a:pt x="453936" y="36830"/>
                  </a:lnTo>
                  <a:lnTo>
                    <a:pt x="445681" y="35636"/>
                  </a:lnTo>
                  <a:lnTo>
                    <a:pt x="445681" y="55880"/>
                  </a:lnTo>
                  <a:lnTo>
                    <a:pt x="445681" y="59690"/>
                  </a:lnTo>
                  <a:lnTo>
                    <a:pt x="442595" y="58420"/>
                  </a:lnTo>
                  <a:lnTo>
                    <a:pt x="444652" y="55029"/>
                  </a:lnTo>
                  <a:lnTo>
                    <a:pt x="445681" y="55880"/>
                  </a:lnTo>
                  <a:lnTo>
                    <a:pt x="445681" y="35636"/>
                  </a:lnTo>
                  <a:lnTo>
                    <a:pt x="436460" y="34290"/>
                  </a:lnTo>
                  <a:lnTo>
                    <a:pt x="421373" y="27940"/>
                  </a:lnTo>
                  <a:lnTo>
                    <a:pt x="402602" y="6350"/>
                  </a:lnTo>
                  <a:lnTo>
                    <a:pt x="399288" y="2540"/>
                  </a:lnTo>
                  <a:lnTo>
                    <a:pt x="384213" y="0"/>
                  </a:lnTo>
                  <a:lnTo>
                    <a:pt x="381800" y="6350"/>
                  </a:lnTo>
                  <a:lnTo>
                    <a:pt x="378828" y="12700"/>
                  </a:lnTo>
                  <a:lnTo>
                    <a:pt x="374688" y="17780"/>
                  </a:lnTo>
                  <a:lnTo>
                    <a:pt x="368833" y="21590"/>
                  </a:lnTo>
                  <a:lnTo>
                    <a:pt x="366483" y="30480"/>
                  </a:lnTo>
                  <a:lnTo>
                    <a:pt x="370751" y="38100"/>
                  </a:lnTo>
                  <a:lnTo>
                    <a:pt x="377913" y="44450"/>
                  </a:lnTo>
                  <a:lnTo>
                    <a:pt x="384213" y="49530"/>
                  </a:lnTo>
                  <a:lnTo>
                    <a:pt x="374929" y="58420"/>
                  </a:lnTo>
                  <a:lnTo>
                    <a:pt x="358457" y="50800"/>
                  </a:lnTo>
                  <a:lnTo>
                    <a:pt x="347700" y="46812"/>
                  </a:lnTo>
                  <a:lnTo>
                    <a:pt x="347700" y="60960"/>
                  </a:lnTo>
                  <a:lnTo>
                    <a:pt x="341503" y="59690"/>
                  </a:lnTo>
                  <a:lnTo>
                    <a:pt x="347700" y="60960"/>
                  </a:lnTo>
                  <a:lnTo>
                    <a:pt x="347700" y="46812"/>
                  </a:lnTo>
                  <a:lnTo>
                    <a:pt x="344792" y="45720"/>
                  </a:lnTo>
                  <a:lnTo>
                    <a:pt x="337959" y="43180"/>
                  </a:lnTo>
                  <a:lnTo>
                    <a:pt x="333832" y="45148"/>
                  </a:lnTo>
                  <a:lnTo>
                    <a:pt x="333832" y="47764"/>
                  </a:lnTo>
                  <a:lnTo>
                    <a:pt x="331952" y="48171"/>
                  </a:lnTo>
                  <a:lnTo>
                    <a:pt x="331952" y="46990"/>
                  </a:lnTo>
                  <a:lnTo>
                    <a:pt x="333832" y="47764"/>
                  </a:lnTo>
                  <a:lnTo>
                    <a:pt x="333832" y="45148"/>
                  </a:lnTo>
                  <a:lnTo>
                    <a:pt x="316585" y="53340"/>
                  </a:lnTo>
                  <a:lnTo>
                    <a:pt x="331952" y="68580"/>
                  </a:lnTo>
                  <a:lnTo>
                    <a:pt x="348234" y="64770"/>
                  </a:lnTo>
                  <a:lnTo>
                    <a:pt x="374599" y="74930"/>
                  </a:lnTo>
                  <a:lnTo>
                    <a:pt x="398081" y="80010"/>
                  </a:lnTo>
                  <a:lnTo>
                    <a:pt x="399719" y="76200"/>
                  </a:lnTo>
                  <a:lnTo>
                    <a:pt x="400202" y="75069"/>
                  </a:lnTo>
                  <a:lnTo>
                    <a:pt x="401154" y="74930"/>
                  </a:lnTo>
                  <a:lnTo>
                    <a:pt x="401612" y="71780"/>
                  </a:lnTo>
                  <a:lnTo>
                    <a:pt x="405726" y="62230"/>
                  </a:lnTo>
                  <a:lnTo>
                    <a:pt x="400672" y="53340"/>
                  </a:lnTo>
                  <a:lnTo>
                    <a:pt x="393039" y="45720"/>
                  </a:lnTo>
                  <a:lnTo>
                    <a:pt x="387134" y="38100"/>
                  </a:lnTo>
                  <a:lnTo>
                    <a:pt x="387273" y="31750"/>
                  </a:lnTo>
                  <a:lnTo>
                    <a:pt x="393331" y="34290"/>
                  </a:lnTo>
                  <a:lnTo>
                    <a:pt x="398805" y="36830"/>
                  </a:lnTo>
                  <a:lnTo>
                    <a:pt x="405434" y="40640"/>
                  </a:lnTo>
                  <a:lnTo>
                    <a:pt x="414947" y="43180"/>
                  </a:lnTo>
                  <a:lnTo>
                    <a:pt x="428536" y="48260"/>
                  </a:lnTo>
                  <a:lnTo>
                    <a:pt x="433768" y="57150"/>
                  </a:lnTo>
                  <a:lnTo>
                    <a:pt x="436460" y="61849"/>
                  </a:lnTo>
                  <a:lnTo>
                    <a:pt x="436460" y="62230"/>
                  </a:lnTo>
                  <a:lnTo>
                    <a:pt x="436930" y="62687"/>
                  </a:lnTo>
                  <a:lnTo>
                    <a:pt x="439572" y="67310"/>
                  </a:lnTo>
                  <a:lnTo>
                    <a:pt x="443357" y="68872"/>
                  </a:lnTo>
                  <a:lnTo>
                    <a:pt x="445681" y="71120"/>
                  </a:lnTo>
                  <a:lnTo>
                    <a:pt x="448767" y="71120"/>
                  </a:lnTo>
                  <a:lnTo>
                    <a:pt x="454888" y="73660"/>
                  </a:lnTo>
                  <a:lnTo>
                    <a:pt x="456438" y="71120"/>
                  </a:lnTo>
                  <a:lnTo>
                    <a:pt x="457974" y="68580"/>
                  </a:lnTo>
                  <a:lnTo>
                    <a:pt x="476415" y="6858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91272" y="1229210"/>
              <a:ext cx="162898" cy="706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48444" y="820554"/>
              <a:ext cx="645795" cy="629285"/>
            </a:xfrm>
            <a:custGeom>
              <a:avLst/>
              <a:gdLst/>
              <a:ahLst/>
              <a:cxnLst/>
              <a:rect l="l" t="t" r="r" b="b"/>
              <a:pathLst>
                <a:path w="645795" h="629285">
                  <a:moveTo>
                    <a:pt x="36889" y="405576"/>
                  </a:moveTo>
                  <a:lnTo>
                    <a:pt x="33818" y="405576"/>
                  </a:lnTo>
                  <a:lnTo>
                    <a:pt x="38953" y="412873"/>
                  </a:lnTo>
                  <a:lnTo>
                    <a:pt x="44955" y="420171"/>
                  </a:lnTo>
                  <a:lnTo>
                    <a:pt x="51535" y="426318"/>
                  </a:lnTo>
                  <a:lnTo>
                    <a:pt x="58404" y="430163"/>
                  </a:lnTo>
                  <a:lnTo>
                    <a:pt x="58404" y="427083"/>
                  </a:lnTo>
                  <a:lnTo>
                    <a:pt x="55333" y="427083"/>
                  </a:lnTo>
                  <a:lnTo>
                    <a:pt x="55333" y="424013"/>
                  </a:lnTo>
                  <a:lnTo>
                    <a:pt x="52252" y="424013"/>
                  </a:lnTo>
                  <a:lnTo>
                    <a:pt x="46111" y="417864"/>
                  </a:lnTo>
                  <a:lnTo>
                    <a:pt x="43030" y="411725"/>
                  </a:lnTo>
                  <a:lnTo>
                    <a:pt x="36889" y="405576"/>
                  </a:lnTo>
                  <a:close/>
                </a:path>
                <a:path w="645795" h="629285">
                  <a:moveTo>
                    <a:pt x="18444" y="393287"/>
                  </a:moveTo>
                  <a:lnTo>
                    <a:pt x="18444" y="396357"/>
                  </a:lnTo>
                  <a:lnTo>
                    <a:pt x="30737" y="405576"/>
                  </a:lnTo>
                  <a:lnTo>
                    <a:pt x="33818" y="405576"/>
                  </a:lnTo>
                  <a:lnTo>
                    <a:pt x="18444" y="393287"/>
                  </a:lnTo>
                  <a:close/>
                </a:path>
                <a:path w="645795" h="629285">
                  <a:moveTo>
                    <a:pt x="0" y="301110"/>
                  </a:moveTo>
                  <a:lnTo>
                    <a:pt x="9222" y="304189"/>
                  </a:lnTo>
                  <a:lnTo>
                    <a:pt x="12303" y="310328"/>
                  </a:lnTo>
                  <a:lnTo>
                    <a:pt x="15373" y="310328"/>
                  </a:lnTo>
                  <a:lnTo>
                    <a:pt x="12303" y="304189"/>
                  </a:lnTo>
                  <a:lnTo>
                    <a:pt x="0" y="301110"/>
                  </a:lnTo>
                  <a:close/>
                </a:path>
                <a:path w="645795" h="629285">
                  <a:moveTo>
                    <a:pt x="15373" y="239658"/>
                  </a:moveTo>
                  <a:lnTo>
                    <a:pt x="22626" y="249211"/>
                  </a:lnTo>
                  <a:lnTo>
                    <a:pt x="29589" y="258478"/>
                  </a:lnTo>
                  <a:lnTo>
                    <a:pt x="34824" y="266016"/>
                  </a:lnTo>
                  <a:lnTo>
                    <a:pt x="36889" y="270384"/>
                  </a:lnTo>
                  <a:lnTo>
                    <a:pt x="33528" y="260832"/>
                  </a:lnTo>
                  <a:lnTo>
                    <a:pt x="28438" y="253870"/>
                  </a:lnTo>
                  <a:lnTo>
                    <a:pt x="22194" y="247483"/>
                  </a:lnTo>
                  <a:lnTo>
                    <a:pt x="15373" y="239658"/>
                  </a:lnTo>
                  <a:close/>
                </a:path>
                <a:path w="645795" h="629285">
                  <a:moveTo>
                    <a:pt x="0" y="162848"/>
                  </a:moveTo>
                  <a:lnTo>
                    <a:pt x="11000" y="176000"/>
                  </a:lnTo>
                  <a:lnTo>
                    <a:pt x="21135" y="182817"/>
                  </a:lnTo>
                  <a:lnTo>
                    <a:pt x="30691" y="189635"/>
                  </a:lnTo>
                  <a:lnTo>
                    <a:pt x="39959" y="202793"/>
                  </a:lnTo>
                  <a:lnTo>
                    <a:pt x="34150" y="190501"/>
                  </a:lnTo>
                  <a:lnTo>
                    <a:pt x="23442" y="180514"/>
                  </a:lnTo>
                  <a:lnTo>
                    <a:pt x="11002" y="171681"/>
                  </a:lnTo>
                  <a:lnTo>
                    <a:pt x="0" y="162848"/>
                  </a:lnTo>
                  <a:close/>
                </a:path>
                <a:path w="645795" h="629285">
                  <a:moveTo>
                    <a:pt x="24596" y="122903"/>
                  </a:moveTo>
                  <a:lnTo>
                    <a:pt x="27139" y="130921"/>
                  </a:lnTo>
                  <a:lnTo>
                    <a:pt x="31123" y="140953"/>
                  </a:lnTo>
                  <a:lnTo>
                    <a:pt x="37990" y="152715"/>
                  </a:lnTo>
                  <a:lnTo>
                    <a:pt x="49181" y="165917"/>
                  </a:lnTo>
                  <a:lnTo>
                    <a:pt x="46111" y="159779"/>
                  </a:lnTo>
                  <a:lnTo>
                    <a:pt x="39959" y="150560"/>
                  </a:lnTo>
                  <a:lnTo>
                    <a:pt x="36889" y="147480"/>
                  </a:lnTo>
                  <a:lnTo>
                    <a:pt x="33194" y="140953"/>
                  </a:lnTo>
                  <a:lnTo>
                    <a:pt x="28242" y="129338"/>
                  </a:lnTo>
                  <a:lnTo>
                    <a:pt x="24596" y="122903"/>
                  </a:lnTo>
                  <a:close/>
                </a:path>
                <a:path w="645795" h="629285">
                  <a:moveTo>
                    <a:pt x="79919" y="129053"/>
                  </a:moveTo>
                  <a:lnTo>
                    <a:pt x="73579" y="136590"/>
                  </a:lnTo>
                  <a:lnTo>
                    <a:pt x="68394" y="145567"/>
                  </a:lnTo>
                  <a:lnTo>
                    <a:pt x="64359" y="156270"/>
                  </a:lnTo>
                  <a:lnTo>
                    <a:pt x="61474" y="168987"/>
                  </a:lnTo>
                  <a:lnTo>
                    <a:pt x="64359" y="157133"/>
                  </a:lnTo>
                  <a:lnTo>
                    <a:pt x="68394" y="147869"/>
                  </a:lnTo>
                  <a:lnTo>
                    <a:pt x="73579" y="139180"/>
                  </a:lnTo>
                  <a:lnTo>
                    <a:pt x="79919" y="129053"/>
                  </a:lnTo>
                  <a:close/>
                </a:path>
                <a:path w="645795" h="629285">
                  <a:moveTo>
                    <a:pt x="58431" y="120004"/>
                  </a:moveTo>
                  <a:lnTo>
                    <a:pt x="55333" y="122903"/>
                  </a:lnTo>
                  <a:lnTo>
                    <a:pt x="55333" y="135192"/>
                  </a:lnTo>
                  <a:lnTo>
                    <a:pt x="56530" y="122518"/>
                  </a:lnTo>
                  <a:lnTo>
                    <a:pt x="58431" y="120004"/>
                  </a:lnTo>
                  <a:close/>
                </a:path>
                <a:path w="645795" h="629285">
                  <a:moveTo>
                    <a:pt x="76848" y="98327"/>
                  </a:moveTo>
                  <a:lnTo>
                    <a:pt x="70458" y="107541"/>
                  </a:lnTo>
                  <a:lnTo>
                    <a:pt x="62628" y="114453"/>
                  </a:lnTo>
                  <a:lnTo>
                    <a:pt x="58431" y="120004"/>
                  </a:lnTo>
                  <a:lnTo>
                    <a:pt x="68394" y="110611"/>
                  </a:lnTo>
                  <a:lnTo>
                    <a:pt x="74350" y="103892"/>
                  </a:lnTo>
                  <a:lnTo>
                    <a:pt x="76848" y="98327"/>
                  </a:lnTo>
                  <a:close/>
                </a:path>
                <a:path w="645795" h="629285">
                  <a:moveTo>
                    <a:pt x="18444" y="82958"/>
                  </a:moveTo>
                  <a:lnTo>
                    <a:pt x="21374" y="88623"/>
                  </a:lnTo>
                  <a:lnTo>
                    <a:pt x="28050" y="98321"/>
                  </a:lnTo>
                  <a:lnTo>
                    <a:pt x="35302" y="108020"/>
                  </a:lnTo>
                  <a:lnTo>
                    <a:pt x="39959" y="113684"/>
                  </a:lnTo>
                  <a:lnTo>
                    <a:pt x="34872" y="104996"/>
                  </a:lnTo>
                  <a:lnTo>
                    <a:pt x="29205" y="97170"/>
                  </a:lnTo>
                  <a:lnTo>
                    <a:pt x="23537" y="89921"/>
                  </a:lnTo>
                  <a:lnTo>
                    <a:pt x="18444" y="82958"/>
                  </a:lnTo>
                  <a:close/>
                </a:path>
                <a:path w="645795" h="629285">
                  <a:moveTo>
                    <a:pt x="27666" y="39944"/>
                  </a:moveTo>
                  <a:lnTo>
                    <a:pt x="28771" y="46280"/>
                  </a:lnTo>
                  <a:lnTo>
                    <a:pt x="34197" y="58378"/>
                  </a:lnTo>
                  <a:lnTo>
                    <a:pt x="40197" y="72780"/>
                  </a:lnTo>
                  <a:lnTo>
                    <a:pt x="43030" y="86028"/>
                  </a:lnTo>
                  <a:lnTo>
                    <a:pt x="44090" y="82717"/>
                  </a:lnTo>
                  <a:lnTo>
                    <a:pt x="42265" y="73357"/>
                  </a:lnTo>
                  <a:lnTo>
                    <a:pt x="36982" y="58812"/>
                  </a:lnTo>
                  <a:lnTo>
                    <a:pt x="27666" y="39944"/>
                  </a:lnTo>
                  <a:close/>
                </a:path>
                <a:path w="645795" h="629285">
                  <a:moveTo>
                    <a:pt x="73767" y="61451"/>
                  </a:moveTo>
                  <a:lnTo>
                    <a:pt x="70023" y="65388"/>
                  </a:lnTo>
                  <a:lnTo>
                    <a:pt x="64550" y="74508"/>
                  </a:lnTo>
                  <a:lnTo>
                    <a:pt x="59077" y="84782"/>
                  </a:lnTo>
                  <a:lnTo>
                    <a:pt x="55333" y="92177"/>
                  </a:lnTo>
                  <a:lnTo>
                    <a:pt x="60372" y="83919"/>
                  </a:lnTo>
                  <a:lnTo>
                    <a:pt x="65702" y="74508"/>
                  </a:lnTo>
                  <a:lnTo>
                    <a:pt x="70455" y="66251"/>
                  </a:lnTo>
                  <a:lnTo>
                    <a:pt x="73767" y="61451"/>
                  </a:lnTo>
                  <a:close/>
                </a:path>
                <a:path w="645795" h="629285">
                  <a:moveTo>
                    <a:pt x="52252" y="15368"/>
                  </a:moveTo>
                  <a:lnTo>
                    <a:pt x="52300" y="26888"/>
                  </a:lnTo>
                  <a:lnTo>
                    <a:pt x="52637" y="38410"/>
                  </a:lnTo>
                  <a:lnTo>
                    <a:pt x="53552" y="49931"/>
                  </a:lnTo>
                  <a:lnTo>
                    <a:pt x="55333" y="61451"/>
                  </a:lnTo>
                  <a:lnTo>
                    <a:pt x="55220" y="49931"/>
                  </a:lnTo>
                  <a:lnTo>
                    <a:pt x="54948" y="37258"/>
                  </a:lnTo>
                  <a:lnTo>
                    <a:pt x="54033" y="22137"/>
                  </a:lnTo>
                  <a:lnTo>
                    <a:pt x="52252" y="15368"/>
                  </a:lnTo>
                  <a:close/>
                </a:path>
                <a:path w="645795" h="629285">
                  <a:moveTo>
                    <a:pt x="461060" y="513122"/>
                  </a:moveTo>
                  <a:lnTo>
                    <a:pt x="457979" y="516191"/>
                  </a:lnTo>
                  <a:lnTo>
                    <a:pt x="457979" y="519261"/>
                  </a:lnTo>
                  <a:lnTo>
                    <a:pt x="454909" y="522340"/>
                  </a:lnTo>
                  <a:lnTo>
                    <a:pt x="451932" y="535155"/>
                  </a:lnTo>
                  <a:lnTo>
                    <a:pt x="447226" y="546533"/>
                  </a:lnTo>
                  <a:lnTo>
                    <a:pt x="440214" y="557336"/>
                  </a:lnTo>
                  <a:lnTo>
                    <a:pt x="430323" y="568424"/>
                  </a:lnTo>
                  <a:lnTo>
                    <a:pt x="442906" y="556807"/>
                  </a:lnTo>
                  <a:lnTo>
                    <a:pt x="450302" y="542308"/>
                  </a:lnTo>
                  <a:lnTo>
                    <a:pt x="455393" y="527809"/>
                  </a:lnTo>
                  <a:lnTo>
                    <a:pt x="461060" y="516191"/>
                  </a:lnTo>
                  <a:lnTo>
                    <a:pt x="461060" y="513122"/>
                  </a:lnTo>
                  <a:close/>
                </a:path>
                <a:path w="645795" h="629285">
                  <a:moveTo>
                    <a:pt x="504091" y="553066"/>
                  </a:moveTo>
                  <a:lnTo>
                    <a:pt x="497939" y="553066"/>
                  </a:lnTo>
                  <a:lnTo>
                    <a:pt x="497939" y="556136"/>
                  </a:lnTo>
                  <a:lnTo>
                    <a:pt x="504091" y="556136"/>
                  </a:lnTo>
                  <a:lnTo>
                    <a:pt x="504091" y="553066"/>
                  </a:lnTo>
                  <a:close/>
                </a:path>
                <a:path w="645795" h="629285">
                  <a:moveTo>
                    <a:pt x="497939" y="503903"/>
                  </a:moveTo>
                  <a:lnTo>
                    <a:pt x="501020" y="510042"/>
                  </a:lnTo>
                  <a:lnTo>
                    <a:pt x="501020" y="506972"/>
                  </a:lnTo>
                  <a:lnTo>
                    <a:pt x="497939" y="503903"/>
                  </a:lnTo>
                  <a:close/>
                </a:path>
                <a:path w="645795" h="629285">
                  <a:moveTo>
                    <a:pt x="563760" y="543363"/>
                  </a:moveTo>
                  <a:lnTo>
                    <a:pt x="529781" y="543363"/>
                  </a:lnTo>
                  <a:lnTo>
                    <a:pt x="544429" y="544610"/>
                  </a:lnTo>
                  <a:lnTo>
                    <a:pt x="559653" y="544705"/>
                  </a:lnTo>
                  <a:lnTo>
                    <a:pt x="563760" y="543363"/>
                  </a:lnTo>
                  <a:close/>
                </a:path>
                <a:path w="645795" h="629285">
                  <a:moveTo>
                    <a:pt x="525458" y="541637"/>
                  </a:moveTo>
                  <a:lnTo>
                    <a:pt x="519454" y="543848"/>
                  </a:lnTo>
                  <a:lnTo>
                    <a:pt x="529781" y="543363"/>
                  </a:lnTo>
                  <a:lnTo>
                    <a:pt x="563760" y="543363"/>
                  </a:lnTo>
                  <a:lnTo>
                    <a:pt x="564939" y="542978"/>
                  </a:lnTo>
                  <a:lnTo>
                    <a:pt x="557061" y="542978"/>
                  </a:lnTo>
                  <a:lnTo>
                    <a:pt x="525458" y="541637"/>
                  </a:lnTo>
                  <a:close/>
                </a:path>
                <a:path w="645795" h="629285">
                  <a:moveTo>
                    <a:pt x="571707" y="540768"/>
                  </a:moveTo>
                  <a:lnTo>
                    <a:pt x="557061" y="542978"/>
                  </a:lnTo>
                  <a:lnTo>
                    <a:pt x="564939" y="542978"/>
                  </a:lnTo>
                  <a:lnTo>
                    <a:pt x="571707" y="540768"/>
                  </a:lnTo>
                  <a:close/>
                </a:path>
                <a:path w="645795" h="629285">
                  <a:moveTo>
                    <a:pt x="630111" y="417864"/>
                  </a:moveTo>
                  <a:lnTo>
                    <a:pt x="618587" y="426602"/>
                  </a:lnTo>
                  <a:lnTo>
                    <a:pt x="607060" y="437069"/>
                  </a:lnTo>
                  <a:lnTo>
                    <a:pt x="595534" y="446385"/>
                  </a:lnTo>
                  <a:lnTo>
                    <a:pt x="584010" y="451670"/>
                  </a:lnTo>
                  <a:lnTo>
                    <a:pt x="595102" y="447684"/>
                  </a:lnTo>
                  <a:lnTo>
                    <a:pt x="608212" y="438224"/>
                  </a:lnTo>
                  <a:lnTo>
                    <a:pt x="620746" y="427035"/>
                  </a:lnTo>
                  <a:lnTo>
                    <a:pt x="630111" y="417864"/>
                  </a:lnTo>
                  <a:close/>
                </a:path>
                <a:path w="645795" h="629285">
                  <a:moveTo>
                    <a:pt x="577858" y="313398"/>
                  </a:moveTo>
                  <a:lnTo>
                    <a:pt x="581511" y="324874"/>
                  </a:lnTo>
                  <a:lnTo>
                    <a:pt x="584009" y="336061"/>
                  </a:lnTo>
                  <a:lnTo>
                    <a:pt x="586505" y="346673"/>
                  </a:lnTo>
                  <a:lnTo>
                    <a:pt x="590151" y="356422"/>
                  </a:lnTo>
                  <a:lnTo>
                    <a:pt x="586505" y="344513"/>
                  </a:lnTo>
                  <a:lnTo>
                    <a:pt x="584009" y="332604"/>
                  </a:lnTo>
                  <a:lnTo>
                    <a:pt x="581511" y="321848"/>
                  </a:lnTo>
                  <a:lnTo>
                    <a:pt x="577858" y="313398"/>
                  </a:lnTo>
                  <a:close/>
                </a:path>
                <a:path w="645795" h="629285">
                  <a:moveTo>
                    <a:pt x="584010" y="141341"/>
                  </a:moveTo>
                  <a:lnTo>
                    <a:pt x="587609" y="158480"/>
                  </a:lnTo>
                  <a:lnTo>
                    <a:pt x="589769" y="177060"/>
                  </a:lnTo>
                  <a:lnTo>
                    <a:pt x="591355" y="196215"/>
                  </a:lnTo>
                  <a:lnTo>
                    <a:pt x="593232" y="215081"/>
                  </a:lnTo>
                  <a:lnTo>
                    <a:pt x="592655" y="194487"/>
                  </a:lnTo>
                  <a:lnTo>
                    <a:pt x="590924" y="172452"/>
                  </a:lnTo>
                  <a:lnTo>
                    <a:pt x="588042" y="153296"/>
                  </a:lnTo>
                  <a:lnTo>
                    <a:pt x="584010" y="141341"/>
                  </a:lnTo>
                  <a:close/>
                </a:path>
                <a:path w="645795" h="629285">
                  <a:moveTo>
                    <a:pt x="633182" y="138271"/>
                  </a:moveTo>
                  <a:lnTo>
                    <a:pt x="628428" y="145136"/>
                  </a:lnTo>
                  <a:lnTo>
                    <a:pt x="620505" y="160931"/>
                  </a:lnTo>
                  <a:lnTo>
                    <a:pt x="612005" y="178454"/>
                  </a:lnTo>
                  <a:lnTo>
                    <a:pt x="605525" y="190504"/>
                  </a:lnTo>
                  <a:lnTo>
                    <a:pt x="614599" y="175857"/>
                  </a:lnTo>
                  <a:lnTo>
                    <a:pt x="620505" y="163229"/>
                  </a:lnTo>
                  <a:lnTo>
                    <a:pt x="625835" y="151181"/>
                  </a:lnTo>
                  <a:lnTo>
                    <a:pt x="633182" y="138271"/>
                  </a:lnTo>
                  <a:close/>
                </a:path>
                <a:path w="645795" h="629285">
                  <a:moveTo>
                    <a:pt x="645485" y="98327"/>
                  </a:moveTo>
                  <a:lnTo>
                    <a:pt x="631072" y="99190"/>
                  </a:lnTo>
                  <a:lnTo>
                    <a:pt x="620120" y="102933"/>
                  </a:lnTo>
                  <a:lnTo>
                    <a:pt x="612628" y="111285"/>
                  </a:lnTo>
                  <a:lnTo>
                    <a:pt x="608596" y="125973"/>
                  </a:lnTo>
                  <a:lnTo>
                    <a:pt x="614360" y="110853"/>
                  </a:lnTo>
                  <a:lnTo>
                    <a:pt x="620124" y="104085"/>
                  </a:lnTo>
                  <a:lnTo>
                    <a:pt x="629346" y="101348"/>
                  </a:lnTo>
                  <a:lnTo>
                    <a:pt x="645485" y="98327"/>
                  </a:lnTo>
                  <a:close/>
                </a:path>
                <a:path w="645795" h="629285">
                  <a:moveTo>
                    <a:pt x="623959" y="33795"/>
                  </a:moveTo>
                  <a:lnTo>
                    <a:pt x="618488" y="43977"/>
                  </a:lnTo>
                  <a:lnTo>
                    <a:pt x="612439" y="55307"/>
                  </a:lnTo>
                  <a:lnTo>
                    <a:pt x="607542" y="66638"/>
                  </a:lnTo>
                  <a:lnTo>
                    <a:pt x="605525" y="76820"/>
                  </a:lnTo>
                  <a:lnTo>
                    <a:pt x="609701" y="64478"/>
                  </a:lnTo>
                  <a:lnTo>
                    <a:pt x="615894" y="51850"/>
                  </a:lnTo>
                  <a:lnTo>
                    <a:pt x="621511" y="40951"/>
                  </a:lnTo>
                  <a:lnTo>
                    <a:pt x="623959" y="33795"/>
                  </a:lnTo>
                  <a:close/>
                </a:path>
                <a:path w="645795" h="629285">
                  <a:moveTo>
                    <a:pt x="568636" y="49163"/>
                  </a:moveTo>
                  <a:lnTo>
                    <a:pt x="569791" y="55694"/>
                  </a:lnTo>
                  <a:lnTo>
                    <a:pt x="575555" y="64526"/>
                  </a:lnTo>
                  <a:lnTo>
                    <a:pt x="582471" y="73359"/>
                  </a:lnTo>
                  <a:lnTo>
                    <a:pt x="587081" y="79889"/>
                  </a:lnTo>
                  <a:lnTo>
                    <a:pt x="593232" y="92177"/>
                  </a:lnTo>
                  <a:lnTo>
                    <a:pt x="599374" y="101396"/>
                  </a:lnTo>
                  <a:lnTo>
                    <a:pt x="596303" y="95247"/>
                  </a:lnTo>
                  <a:lnTo>
                    <a:pt x="591643" y="84736"/>
                  </a:lnTo>
                  <a:lnTo>
                    <a:pt x="586697" y="75663"/>
                  </a:lnTo>
                  <a:lnTo>
                    <a:pt x="581175" y="67166"/>
                  </a:lnTo>
                  <a:lnTo>
                    <a:pt x="574788" y="58382"/>
                  </a:lnTo>
                  <a:lnTo>
                    <a:pt x="571707" y="55312"/>
                  </a:lnTo>
                  <a:lnTo>
                    <a:pt x="571707" y="52233"/>
                  </a:lnTo>
                  <a:lnTo>
                    <a:pt x="568636" y="49163"/>
                  </a:lnTo>
                  <a:close/>
                </a:path>
                <a:path w="645795" h="629285">
                  <a:moveTo>
                    <a:pt x="593232" y="18881"/>
                  </a:moveTo>
                  <a:lnTo>
                    <a:pt x="592073" y="25350"/>
                  </a:lnTo>
                  <a:lnTo>
                    <a:pt x="592891" y="38027"/>
                  </a:lnTo>
                  <a:lnTo>
                    <a:pt x="596303" y="55312"/>
                  </a:lnTo>
                  <a:lnTo>
                    <a:pt x="595823" y="52622"/>
                  </a:lnTo>
                  <a:lnTo>
                    <a:pt x="594768" y="43018"/>
                  </a:lnTo>
                  <a:lnTo>
                    <a:pt x="593712" y="31110"/>
                  </a:lnTo>
                  <a:lnTo>
                    <a:pt x="593232" y="21507"/>
                  </a:lnTo>
                  <a:lnTo>
                    <a:pt x="593232" y="18881"/>
                  </a:lnTo>
                  <a:close/>
                </a:path>
                <a:path w="645795" h="629285">
                  <a:moveTo>
                    <a:pt x="594093" y="14075"/>
                  </a:moveTo>
                  <a:lnTo>
                    <a:pt x="593232" y="15368"/>
                  </a:lnTo>
                  <a:lnTo>
                    <a:pt x="593232" y="18881"/>
                  </a:lnTo>
                  <a:lnTo>
                    <a:pt x="594093" y="14075"/>
                  </a:lnTo>
                  <a:close/>
                </a:path>
                <a:path w="645795" h="629285">
                  <a:moveTo>
                    <a:pt x="599374" y="0"/>
                  </a:moveTo>
                  <a:lnTo>
                    <a:pt x="594138" y="13826"/>
                  </a:lnTo>
                  <a:lnTo>
                    <a:pt x="594093" y="14075"/>
                  </a:lnTo>
                  <a:lnTo>
                    <a:pt x="599374" y="6149"/>
                  </a:lnTo>
                  <a:lnTo>
                    <a:pt x="599374" y="0"/>
                  </a:lnTo>
                  <a:close/>
                </a:path>
                <a:path w="645795" h="629285">
                  <a:moveTo>
                    <a:pt x="556343" y="242738"/>
                  </a:moveTo>
                  <a:lnTo>
                    <a:pt x="553273" y="242738"/>
                  </a:lnTo>
                  <a:lnTo>
                    <a:pt x="559414" y="248876"/>
                  </a:lnTo>
                  <a:lnTo>
                    <a:pt x="556343" y="242738"/>
                  </a:lnTo>
                  <a:close/>
                </a:path>
                <a:path w="645795" h="629285">
                  <a:moveTo>
                    <a:pt x="467202" y="626807"/>
                  </a:moveTo>
                  <a:lnTo>
                    <a:pt x="456463" y="626807"/>
                  </a:lnTo>
                  <a:lnTo>
                    <a:pt x="462114" y="628819"/>
                  </a:lnTo>
                  <a:lnTo>
                    <a:pt x="467202" y="626807"/>
                  </a:lnTo>
                  <a:close/>
                </a:path>
                <a:path w="645795" h="629285">
                  <a:moveTo>
                    <a:pt x="454909" y="625628"/>
                  </a:moveTo>
                  <a:lnTo>
                    <a:pt x="454909" y="626807"/>
                  </a:lnTo>
                  <a:lnTo>
                    <a:pt x="456463" y="626807"/>
                  </a:lnTo>
                  <a:lnTo>
                    <a:pt x="454909" y="625628"/>
                  </a:lnTo>
                  <a:close/>
                </a:path>
                <a:path w="645795" h="629285">
                  <a:moveTo>
                    <a:pt x="414949" y="599150"/>
                  </a:moveTo>
                  <a:lnTo>
                    <a:pt x="423645" y="606783"/>
                  </a:lnTo>
                  <a:lnTo>
                    <a:pt x="431473" y="611826"/>
                  </a:lnTo>
                  <a:lnTo>
                    <a:pt x="438723" y="615140"/>
                  </a:lnTo>
                  <a:lnTo>
                    <a:pt x="445687" y="617588"/>
                  </a:lnTo>
                  <a:lnTo>
                    <a:pt x="450780" y="622481"/>
                  </a:lnTo>
                  <a:lnTo>
                    <a:pt x="454909" y="625628"/>
                  </a:lnTo>
                  <a:lnTo>
                    <a:pt x="454909" y="620657"/>
                  </a:lnTo>
                  <a:lnTo>
                    <a:pt x="445687" y="614518"/>
                  </a:lnTo>
                  <a:lnTo>
                    <a:pt x="439155" y="612114"/>
                  </a:lnTo>
                  <a:lnTo>
                    <a:pt x="432625" y="609136"/>
                  </a:lnTo>
                  <a:lnTo>
                    <a:pt x="424941" y="605007"/>
                  </a:lnTo>
                  <a:lnTo>
                    <a:pt x="414949" y="599150"/>
                  </a:lnTo>
                  <a:close/>
                </a:path>
                <a:path w="645795" h="629285">
                  <a:moveTo>
                    <a:pt x="79919" y="399437"/>
                  </a:moveTo>
                  <a:lnTo>
                    <a:pt x="73767" y="399437"/>
                  </a:lnTo>
                  <a:lnTo>
                    <a:pt x="73767" y="402506"/>
                  </a:lnTo>
                  <a:lnTo>
                    <a:pt x="79919" y="402506"/>
                  </a:lnTo>
                  <a:lnTo>
                    <a:pt x="79919" y="399437"/>
                  </a:lnTo>
                  <a:close/>
                </a:path>
                <a:path w="645795" h="629285">
                  <a:moveTo>
                    <a:pt x="79919" y="537698"/>
                  </a:moveTo>
                  <a:lnTo>
                    <a:pt x="73767" y="537698"/>
                  </a:lnTo>
                  <a:lnTo>
                    <a:pt x="73767" y="540768"/>
                  </a:lnTo>
                  <a:lnTo>
                    <a:pt x="86070" y="540768"/>
                  </a:lnTo>
                  <a:lnTo>
                    <a:pt x="79919" y="537698"/>
                  </a:lnTo>
                  <a:close/>
                </a:path>
                <a:path w="645795" h="629285">
                  <a:moveTo>
                    <a:pt x="110656" y="535780"/>
                  </a:moveTo>
                  <a:lnTo>
                    <a:pt x="101433" y="537267"/>
                  </a:lnTo>
                  <a:lnTo>
                    <a:pt x="92212" y="540768"/>
                  </a:lnTo>
                  <a:lnTo>
                    <a:pt x="101434" y="540768"/>
                  </a:lnTo>
                  <a:lnTo>
                    <a:pt x="107586" y="537698"/>
                  </a:lnTo>
                  <a:lnTo>
                    <a:pt x="129101" y="537698"/>
                  </a:lnTo>
                  <a:lnTo>
                    <a:pt x="119879" y="536020"/>
                  </a:lnTo>
                  <a:lnTo>
                    <a:pt x="110656" y="535780"/>
                  </a:lnTo>
                  <a:close/>
                </a:path>
                <a:path w="645795" h="629285">
                  <a:moveTo>
                    <a:pt x="129101" y="537698"/>
                  </a:moveTo>
                  <a:lnTo>
                    <a:pt x="122949" y="537698"/>
                  </a:lnTo>
                  <a:lnTo>
                    <a:pt x="129101" y="540768"/>
                  </a:lnTo>
                  <a:lnTo>
                    <a:pt x="129101" y="537698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54596" y="956195"/>
              <a:ext cx="637540" cy="523875"/>
            </a:xfrm>
            <a:custGeom>
              <a:avLst/>
              <a:gdLst/>
              <a:ahLst/>
              <a:cxnLst/>
              <a:rect l="l" t="t" r="r" b="b"/>
              <a:pathLst>
                <a:path w="637540" h="523875">
                  <a:moveTo>
                    <a:pt x="65381" y="231140"/>
                  </a:moveTo>
                  <a:lnTo>
                    <a:pt x="61474" y="231140"/>
                  </a:lnTo>
                  <a:lnTo>
                    <a:pt x="70076" y="236117"/>
                  </a:lnTo>
                  <a:lnTo>
                    <a:pt x="70697" y="236220"/>
                  </a:lnTo>
                  <a:lnTo>
                    <a:pt x="70697" y="236476"/>
                  </a:lnTo>
                  <a:lnTo>
                    <a:pt x="76838" y="240030"/>
                  </a:lnTo>
                  <a:lnTo>
                    <a:pt x="79919" y="242570"/>
                  </a:lnTo>
                  <a:lnTo>
                    <a:pt x="83569" y="256540"/>
                  </a:lnTo>
                  <a:lnTo>
                    <a:pt x="81455" y="267970"/>
                  </a:lnTo>
                  <a:lnTo>
                    <a:pt x="74730" y="279400"/>
                  </a:lnTo>
                  <a:lnTo>
                    <a:pt x="64545" y="289560"/>
                  </a:lnTo>
                  <a:lnTo>
                    <a:pt x="64545" y="294640"/>
                  </a:lnTo>
                  <a:lnTo>
                    <a:pt x="70697" y="309880"/>
                  </a:lnTo>
                  <a:lnTo>
                    <a:pt x="76838" y="309880"/>
                  </a:lnTo>
                  <a:lnTo>
                    <a:pt x="76838" y="304800"/>
                  </a:lnTo>
                  <a:lnTo>
                    <a:pt x="73767" y="300990"/>
                  </a:lnTo>
                  <a:lnTo>
                    <a:pt x="73767" y="298450"/>
                  </a:lnTo>
                  <a:lnTo>
                    <a:pt x="82989" y="298450"/>
                  </a:lnTo>
                  <a:lnTo>
                    <a:pt x="82989" y="294640"/>
                  </a:lnTo>
                  <a:lnTo>
                    <a:pt x="81454" y="292100"/>
                  </a:lnTo>
                  <a:lnTo>
                    <a:pt x="70697" y="292100"/>
                  </a:lnTo>
                  <a:lnTo>
                    <a:pt x="73767" y="285750"/>
                  </a:lnTo>
                  <a:lnTo>
                    <a:pt x="82989" y="276860"/>
                  </a:lnTo>
                  <a:lnTo>
                    <a:pt x="86060" y="270510"/>
                  </a:lnTo>
                  <a:lnTo>
                    <a:pt x="83950" y="246380"/>
                  </a:lnTo>
                  <a:lnTo>
                    <a:pt x="71464" y="233680"/>
                  </a:lnTo>
                  <a:lnTo>
                    <a:pt x="65381" y="231140"/>
                  </a:lnTo>
                  <a:close/>
                </a:path>
                <a:path w="637540" h="523875">
                  <a:moveTo>
                    <a:pt x="82989" y="298450"/>
                  </a:moveTo>
                  <a:lnTo>
                    <a:pt x="73767" y="298450"/>
                  </a:lnTo>
                  <a:lnTo>
                    <a:pt x="79919" y="300990"/>
                  </a:lnTo>
                  <a:lnTo>
                    <a:pt x="82989" y="300990"/>
                  </a:lnTo>
                  <a:lnTo>
                    <a:pt x="82989" y="298450"/>
                  </a:lnTo>
                  <a:close/>
                </a:path>
                <a:path w="637540" h="523875">
                  <a:moveTo>
                    <a:pt x="92212" y="289560"/>
                  </a:moveTo>
                  <a:lnTo>
                    <a:pt x="90018" y="289560"/>
                  </a:lnTo>
                  <a:lnTo>
                    <a:pt x="89141" y="292100"/>
                  </a:lnTo>
                  <a:lnTo>
                    <a:pt x="92212" y="294640"/>
                  </a:lnTo>
                  <a:lnTo>
                    <a:pt x="93747" y="292100"/>
                  </a:lnTo>
                  <a:lnTo>
                    <a:pt x="92212" y="292100"/>
                  </a:lnTo>
                  <a:lnTo>
                    <a:pt x="92212" y="289560"/>
                  </a:lnTo>
                  <a:close/>
                </a:path>
                <a:path w="637540" h="523875">
                  <a:moveTo>
                    <a:pt x="82989" y="279400"/>
                  </a:moveTo>
                  <a:lnTo>
                    <a:pt x="70697" y="292100"/>
                  </a:lnTo>
                  <a:lnTo>
                    <a:pt x="81454" y="292100"/>
                  </a:lnTo>
                  <a:lnTo>
                    <a:pt x="79919" y="289560"/>
                  </a:lnTo>
                  <a:lnTo>
                    <a:pt x="79919" y="283210"/>
                  </a:lnTo>
                  <a:lnTo>
                    <a:pt x="82989" y="279400"/>
                  </a:lnTo>
                  <a:close/>
                </a:path>
                <a:path w="637540" h="523875">
                  <a:moveTo>
                    <a:pt x="92212" y="279400"/>
                  </a:moveTo>
                  <a:lnTo>
                    <a:pt x="86060" y="285750"/>
                  </a:lnTo>
                  <a:lnTo>
                    <a:pt x="86060" y="289560"/>
                  </a:lnTo>
                  <a:lnTo>
                    <a:pt x="89141" y="292100"/>
                  </a:lnTo>
                  <a:lnTo>
                    <a:pt x="89141" y="289560"/>
                  </a:lnTo>
                  <a:lnTo>
                    <a:pt x="90018" y="289560"/>
                  </a:lnTo>
                  <a:lnTo>
                    <a:pt x="92212" y="283210"/>
                  </a:lnTo>
                  <a:lnTo>
                    <a:pt x="92212" y="279400"/>
                  </a:lnTo>
                  <a:close/>
                </a:path>
                <a:path w="637540" h="523875">
                  <a:moveTo>
                    <a:pt x="90018" y="289560"/>
                  </a:moveTo>
                  <a:lnTo>
                    <a:pt x="89141" y="289560"/>
                  </a:lnTo>
                  <a:lnTo>
                    <a:pt x="89141" y="292100"/>
                  </a:lnTo>
                  <a:lnTo>
                    <a:pt x="90018" y="289560"/>
                  </a:lnTo>
                  <a:close/>
                </a:path>
                <a:path w="637540" h="523875">
                  <a:moveTo>
                    <a:pt x="95282" y="289560"/>
                  </a:moveTo>
                  <a:lnTo>
                    <a:pt x="92212" y="292100"/>
                  </a:lnTo>
                  <a:lnTo>
                    <a:pt x="93747" y="292100"/>
                  </a:lnTo>
                  <a:lnTo>
                    <a:pt x="95282" y="289560"/>
                  </a:lnTo>
                  <a:close/>
                </a:path>
                <a:path w="637540" h="523875">
                  <a:moveTo>
                    <a:pt x="89141" y="276860"/>
                  </a:moveTo>
                  <a:lnTo>
                    <a:pt x="82989" y="283210"/>
                  </a:lnTo>
                  <a:lnTo>
                    <a:pt x="82989" y="289560"/>
                  </a:lnTo>
                  <a:lnTo>
                    <a:pt x="86060" y="289560"/>
                  </a:lnTo>
                  <a:lnTo>
                    <a:pt x="86060" y="283210"/>
                  </a:lnTo>
                  <a:lnTo>
                    <a:pt x="89141" y="279400"/>
                  </a:lnTo>
                  <a:lnTo>
                    <a:pt x="89141" y="276860"/>
                  </a:lnTo>
                  <a:close/>
                </a:path>
                <a:path w="637540" h="523875">
                  <a:moveTo>
                    <a:pt x="58404" y="252730"/>
                  </a:moveTo>
                  <a:lnTo>
                    <a:pt x="55323" y="252730"/>
                  </a:lnTo>
                  <a:lnTo>
                    <a:pt x="58404" y="255270"/>
                  </a:lnTo>
                  <a:lnTo>
                    <a:pt x="61474" y="255270"/>
                  </a:lnTo>
                  <a:lnTo>
                    <a:pt x="64545" y="257810"/>
                  </a:lnTo>
                  <a:lnTo>
                    <a:pt x="64545" y="255270"/>
                  </a:lnTo>
                  <a:lnTo>
                    <a:pt x="58404" y="252730"/>
                  </a:lnTo>
                  <a:close/>
                </a:path>
                <a:path w="637540" h="523875">
                  <a:moveTo>
                    <a:pt x="24585" y="194310"/>
                  </a:moveTo>
                  <a:lnTo>
                    <a:pt x="18444" y="194310"/>
                  </a:lnTo>
                  <a:lnTo>
                    <a:pt x="12292" y="203200"/>
                  </a:lnTo>
                  <a:lnTo>
                    <a:pt x="6151" y="209550"/>
                  </a:lnTo>
                  <a:lnTo>
                    <a:pt x="2736" y="224790"/>
                  </a:lnTo>
                  <a:lnTo>
                    <a:pt x="8833" y="236220"/>
                  </a:lnTo>
                  <a:lnTo>
                    <a:pt x="21270" y="242570"/>
                  </a:lnTo>
                  <a:lnTo>
                    <a:pt x="36878" y="246380"/>
                  </a:lnTo>
                  <a:lnTo>
                    <a:pt x="49181" y="252730"/>
                  </a:lnTo>
                  <a:lnTo>
                    <a:pt x="58404" y="252730"/>
                  </a:lnTo>
                  <a:lnTo>
                    <a:pt x="64019" y="254000"/>
                  </a:lnTo>
                  <a:lnTo>
                    <a:pt x="66468" y="254000"/>
                  </a:lnTo>
                  <a:lnTo>
                    <a:pt x="64885" y="252730"/>
                  </a:lnTo>
                  <a:lnTo>
                    <a:pt x="58404" y="248920"/>
                  </a:lnTo>
                  <a:lnTo>
                    <a:pt x="67616" y="248920"/>
                  </a:lnTo>
                  <a:lnTo>
                    <a:pt x="61474" y="246380"/>
                  </a:lnTo>
                  <a:lnTo>
                    <a:pt x="58404" y="246380"/>
                  </a:lnTo>
                  <a:lnTo>
                    <a:pt x="60707" y="243522"/>
                  </a:lnTo>
                  <a:lnTo>
                    <a:pt x="58404" y="242570"/>
                  </a:lnTo>
                  <a:lnTo>
                    <a:pt x="58404" y="240030"/>
                  </a:lnTo>
                  <a:lnTo>
                    <a:pt x="21515" y="240030"/>
                  </a:lnTo>
                  <a:lnTo>
                    <a:pt x="9222" y="233680"/>
                  </a:lnTo>
                  <a:lnTo>
                    <a:pt x="5955" y="224790"/>
                  </a:lnTo>
                  <a:lnTo>
                    <a:pt x="8452" y="215900"/>
                  </a:lnTo>
                  <a:lnTo>
                    <a:pt x="14406" y="207010"/>
                  </a:lnTo>
                  <a:lnTo>
                    <a:pt x="21515" y="199390"/>
                  </a:lnTo>
                  <a:lnTo>
                    <a:pt x="24585" y="196850"/>
                  </a:lnTo>
                  <a:lnTo>
                    <a:pt x="24585" y="194310"/>
                  </a:lnTo>
                  <a:close/>
                </a:path>
                <a:path w="637540" h="523875">
                  <a:moveTo>
                    <a:pt x="67616" y="248920"/>
                  </a:moveTo>
                  <a:lnTo>
                    <a:pt x="64545" y="248920"/>
                  </a:lnTo>
                  <a:lnTo>
                    <a:pt x="67616" y="252730"/>
                  </a:lnTo>
                  <a:lnTo>
                    <a:pt x="67616" y="248920"/>
                  </a:lnTo>
                  <a:close/>
                </a:path>
                <a:path w="637540" h="523875">
                  <a:moveTo>
                    <a:pt x="63010" y="244475"/>
                  </a:moveTo>
                  <a:lnTo>
                    <a:pt x="64545" y="246380"/>
                  </a:lnTo>
                  <a:lnTo>
                    <a:pt x="67616" y="246380"/>
                  </a:lnTo>
                  <a:lnTo>
                    <a:pt x="63010" y="244475"/>
                  </a:lnTo>
                  <a:close/>
                </a:path>
                <a:path w="637540" h="523875">
                  <a:moveTo>
                    <a:pt x="61474" y="242570"/>
                  </a:moveTo>
                  <a:lnTo>
                    <a:pt x="60707" y="243522"/>
                  </a:lnTo>
                  <a:lnTo>
                    <a:pt x="63010" y="244475"/>
                  </a:lnTo>
                  <a:lnTo>
                    <a:pt x="61474" y="242570"/>
                  </a:lnTo>
                  <a:close/>
                </a:path>
                <a:path w="637540" h="523875">
                  <a:moveTo>
                    <a:pt x="33808" y="220980"/>
                  </a:moveTo>
                  <a:lnTo>
                    <a:pt x="21515" y="220980"/>
                  </a:lnTo>
                  <a:lnTo>
                    <a:pt x="24585" y="224790"/>
                  </a:lnTo>
                  <a:lnTo>
                    <a:pt x="33808" y="224790"/>
                  </a:lnTo>
                  <a:lnTo>
                    <a:pt x="30737" y="227330"/>
                  </a:lnTo>
                  <a:lnTo>
                    <a:pt x="30737" y="231140"/>
                  </a:lnTo>
                  <a:lnTo>
                    <a:pt x="27666" y="233680"/>
                  </a:lnTo>
                  <a:lnTo>
                    <a:pt x="27666" y="236220"/>
                  </a:lnTo>
                  <a:lnTo>
                    <a:pt x="30737" y="236220"/>
                  </a:lnTo>
                  <a:lnTo>
                    <a:pt x="27666" y="240030"/>
                  </a:lnTo>
                  <a:lnTo>
                    <a:pt x="58404" y="240030"/>
                  </a:lnTo>
                  <a:lnTo>
                    <a:pt x="67616" y="242570"/>
                  </a:lnTo>
                  <a:lnTo>
                    <a:pt x="67616" y="240030"/>
                  </a:lnTo>
                  <a:lnTo>
                    <a:pt x="58404" y="236220"/>
                  </a:lnTo>
                  <a:lnTo>
                    <a:pt x="58404" y="234189"/>
                  </a:lnTo>
                  <a:lnTo>
                    <a:pt x="55323" y="233680"/>
                  </a:lnTo>
                  <a:lnTo>
                    <a:pt x="58404" y="231140"/>
                  </a:lnTo>
                  <a:lnTo>
                    <a:pt x="65381" y="231140"/>
                  </a:lnTo>
                  <a:lnTo>
                    <a:pt x="53214" y="226060"/>
                  </a:lnTo>
                  <a:lnTo>
                    <a:pt x="33808" y="220980"/>
                  </a:lnTo>
                  <a:close/>
                </a:path>
                <a:path w="637540" h="523875">
                  <a:moveTo>
                    <a:pt x="21515" y="236220"/>
                  </a:moveTo>
                  <a:lnTo>
                    <a:pt x="21515" y="240030"/>
                  </a:lnTo>
                  <a:lnTo>
                    <a:pt x="27666" y="240030"/>
                  </a:lnTo>
                  <a:lnTo>
                    <a:pt x="21515" y="236220"/>
                  </a:lnTo>
                  <a:close/>
                </a:path>
                <a:path w="637540" h="523875">
                  <a:moveTo>
                    <a:pt x="63010" y="234950"/>
                  </a:moveTo>
                  <a:lnTo>
                    <a:pt x="67616" y="236220"/>
                  </a:lnTo>
                  <a:lnTo>
                    <a:pt x="70697" y="240030"/>
                  </a:lnTo>
                  <a:lnTo>
                    <a:pt x="70697" y="236476"/>
                  </a:lnTo>
                  <a:lnTo>
                    <a:pt x="70076" y="236117"/>
                  </a:lnTo>
                  <a:lnTo>
                    <a:pt x="63010" y="234950"/>
                  </a:lnTo>
                  <a:close/>
                </a:path>
                <a:path w="637540" h="523875">
                  <a:moveTo>
                    <a:pt x="70076" y="236117"/>
                  </a:moveTo>
                  <a:lnTo>
                    <a:pt x="70697" y="236476"/>
                  </a:lnTo>
                  <a:lnTo>
                    <a:pt x="70697" y="236220"/>
                  </a:lnTo>
                  <a:lnTo>
                    <a:pt x="70076" y="236117"/>
                  </a:lnTo>
                  <a:close/>
                </a:path>
                <a:path w="637540" h="523875">
                  <a:moveTo>
                    <a:pt x="21515" y="233680"/>
                  </a:moveTo>
                  <a:lnTo>
                    <a:pt x="21515" y="236220"/>
                  </a:lnTo>
                  <a:lnTo>
                    <a:pt x="27666" y="236220"/>
                  </a:lnTo>
                  <a:lnTo>
                    <a:pt x="21515" y="233680"/>
                  </a:lnTo>
                  <a:close/>
                </a:path>
                <a:path w="637540" h="523875">
                  <a:moveTo>
                    <a:pt x="58404" y="233680"/>
                  </a:moveTo>
                  <a:lnTo>
                    <a:pt x="58404" y="234189"/>
                  </a:lnTo>
                  <a:lnTo>
                    <a:pt x="63010" y="234950"/>
                  </a:lnTo>
                  <a:lnTo>
                    <a:pt x="58404" y="233680"/>
                  </a:lnTo>
                  <a:close/>
                </a:path>
                <a:path w="637540" h="523875">
                  <a:moveTo>
                    <a:pt x="24585" y="224790"/>
                  </a:moveTo>
                  <a:lnTo>
                    <a:pt x="21515" y="224790"/>
                  </a:lnTo>
                  <a:lnTo>
                    <a:pt x="21515" y="231140"/>
                  </a:lnTo>
                  <a:lnTo>
                    <a:pt x="30737" y="231140"/>
                  </a:lnTo>
                  <a:lnTo>
                    <a:pt x="24585" y="227330"/>
                  </a:lnTo>
                  <a:lnTo>
                    <a:pt x="30737" y="227330"/>
                  </a:lnTo>
                  <a:lnTo>
                    <a:pt x="24585" y="224790"/>
                  </a:lnTo>
                  <a:close/>
                </a:path>
                <a:path w="637540" h="523875">
                  <a:moveTo>
                    <a:pt x="28320" y="181610"/>
                  </a:moveTo>
                  <a:lnTo>
                    <a:pt x="21515" y="181610"/>
                  </a:lnTo>
                  <a:lnTo>
                    <a:pt x="18444" y="184150"/>
                  </a:lnTo>
                  <a:lnTo>
                    <a:pt x="21515" y="184150"/>
                  </a:lnTo>
                  <a:lnTo>
                    <a:pt x="18444" y="187960"/>
                  </a:lnTo>
                  <a:lnTo>
                    <a:pt x="21515" y="187960"/>
                  </a:lnTo>
                  <a:lnTo>
                    <a:pt x="21515" y="190500"/>
                  </a:lnTo>
                  <a:lnTo>
                    <a:pt x="18444" y="190500"/>
                  </a:lnTo>
                  <a:lnTo>
                    <a:pt x="18444" y="194310"/>
                  </a:lnTo>
                  <a:lnTo>
                    <a:pt x="23052" y="191770"/>
                  </a:lnTo>
                  <a:lnTo>
                    <a:pt x="28320" y="181610"/>
                  </a:lnTo>
                  <a:close/>
                </a:path>
                <a:path w="637540" h="523875">
                  <a:moveTo>
                    <a:pt x="33422" y="172720"/>
                  </a:moveTo>
                  <a:lnTo>
                    <a:pt x="24585" y="172720"/>
                  </a:lnTo>
                  <a:lnTo>
                    <a:pt x="24585" y="175260"/>
                  </a:lnTo>
                  <a:lnTo>
                    <a:pt x="15363" y="184150"/>
                  </a:lnTo>
                  <a:lnTo>
                    <a:pt x="18444" y="181610"/>
                  </a:lnTo>
                  <a:lnTo>
                    <a:pt x="28320" y="181610"/>
                  </a:lnTo>
                  <a:lnTo>
                    <a:pt x="32271" y="173990"/>
                  </a:lnTo>
                  <a:lnTo>
                    <a:pt x="33422" y="172720"/>
                  </a:lnTo>
                  <a:close/>
                </a:path>
                <a:path w="637540" h="523875">
                  <a:moveTo>
                    <a:pt x="49949" y="168910"/>
                  </a:moveTo>
                  <a:lnTo>
                    <a:pt x="36878" y="168910"/>
                  </a:lnTo>
                  <a:lnTo>
                    <a:pt x="36878" y="175260"/>
                  </a:lnTo>
                  <a:lnTo>
                    <a:pt x="39959" y="175260"/>
                  </a:lnTo>
                  <a:lnTo>
                    <a:pt x="43030" y="181610"/>
                  </a:lnTo>
                  <a:lnTo>
                    <a:pt x="46778" y="173990"/>
                  </a:lnTo>
                  <a:lnTo>
                    <a:pt x="49949" y="168910"/>
                  </a:lnTo>
                  <a:close/>
                </a:path>
                <a:path w="637540" h="523875">
                  <a:moveTo>
                    <a:pt x="63608" y="99060"/>
                  </a:moveTo>
                  <a:lnTo>
                    <a:pt x="58404" y="99060"/>
                  </a:lnTo>
                  <a:lnTo>
                    <a:pt x="58404" y="102102"/>
                  </a:lnTo>
                  <a:lnTo>
                    <a:pt x="73913" y="119380"/>
                  </a:lnTo>
                  <a:lnTo>
                    <a:pt x="64164" y="142240"/>
                  </a:lnTo>
                  <a:lnTo>
                    <a:pt x="42312" y="158750"/>
                  </a:lnTo>
                  <a:lnTo>
                    <a:pt x="27666" y="166370"/>
                  </a:lnTo>
                  <a:lnTo>
                    <a:pt x="21515" y="168910"/>
                  </a:lnTo>
                  <a:lnTo>
                    <a:pt x="12292" y="177800"/>
                  </a:lnTo>
                  <a:lnTo>
                    <a:pt x="15363" y="177800"/>
                  </a:lnTo>
                  <a:lnTo>
                    <a:pt x="21515" y="175260"/>
                  </a:lnTo>
                  <a:lnTo>
                    <a:pt x="24585" y="172720"/>
                  </a:lnTo>
                  <a:lnTo>
                    <a:pt x="33422" y="172720"/>
                  </a:lnTo>
                  <a:lnTo>
                    <a:pt x="36878" y="168910"/>
                  </a:lnTo>
                  <a:lnTo>
                    <a:pt x="49949" y="168910"/>
                  </a:lnTo>
                  <a:lnTo>
                    <a:pt x="54271" y="165100"/>
                  </a:lnTo>
                  <a:lnTo>
                    <a:pt x="61474" y="162560"/>
                  </a:lnTo>
                  <a:lnTo>
                    <a:pt x="73767" y="162560"/>
                  </a:lnTo>
                  <a:lnTo>
                    <a:pt x="73767" y="160020"/>
                  </a:lnTo>
                  <a:lnTo>
                    <a:pt x="76838" y="157480"/>
                  </a:lnTo>
                  <a:lnTo>
                    <a:pt x="70697" y="157480"/>
                  </a:lnTo>
                  <a:lnTo>
                    <a:pt x="70697" y="153670"/>
                  </a:lnTo>
                  <a:lnTo>
                    <a:pt x="61474" y="153670"/>
                  </a:lnTo>
                  <a:lnTo>
                    <a:pt x="61478" y="147316"/>
                  </a:lnTo>
                  <a:lnTo>
                    <a:pt x="73529" y="134620"/>
                  </a:lnTo>
                  <a:lnTo>
                    <a:pt x="77227" y="119380"/>
                  </a:lnTo>
                  <a:lnTo>
                    <a:pt x="72281" y="105410"/>
                  </a:lnTo>
                  <a:lnTo>
                    <a:pt x="63608" y="99060"/>
                  </a:lnTo>
                  <a:close/>
                </a:path>
                <a:path w="637540" h="523875">
                  <a:moveTo>
                    <a:pt x="24585" y="175260"/>
                  </a:moveTo>
                  <a:lnTo>
                    <a:pt x="18444" y="177800"/>
                  </a:lnTo>
                  <a:lnTo>
                    <a:pt x="21515" y="177800"/>
                  </a:lnTo>
                  <a:lnTo>
                    <a:pt x="24585" y="175260"/>
                  </a:lnTo>
                  <a:close/>
                </a:path>
                <a:path w="637540" h="523875">
                  <a:moveTo>
                    <a:pt x="76838" y="160020"/>
                  </a:moveTo>
                  <a:lnTo>
                    <a:pt x="73767" y="160020"/>
                  </a:lnTo>
                  <a:lnTo>
                    <a:pt x="73767" y="162560"/>
                  </a:lnTo>
                  <a:lnTo>
                    <a:pt x="61474" y="162560"/>
                  </a:lnTo>
                  <a:lnTo>
                    <a:pt x="61474" y="166370"/>
                  </a:lnTo>
                  <a:lnTo>
                    <a:pt x="64545" y="168910"/>
                  </a:lnTo>
                  <a:lnTo>
                    <a:pt x="67616" y="168910"/>
                  </a:lnTo>
                  <a:lnTo>
                    <a:pt x="76838" y="160020"/>
                  </a:lnTo>
                  <a:close/>
                </a:path>
                <a:path w="637540" h="523875">
                  <a:moveTo>
                    <a:pt x="76838" y="153670"/>
                  </a:moveTo>
                  <a:lnTo>
                    <a:pt x="73767" y="157480"/>
                  </a:lnTo>
                  <a:lnTo>
                    <a:pt x="76838" y="157480"/>
                  </a:lnTo>
                  <a:lnTo>
                    <a:pt x="76838" y="153670"/>
                  </a:lnTo>
                  <a:close/>
                </a:path>
                <a:path w="637540" h="523875">
                  <a:moveTo>
                    <a:pt x="67616" y="147325"/>
                  </a:moveTo>
                  <a:lnTo>
                    <a:pt x="61474" y="153670"/>
                  </a:lnTo>
                  <a:lnTo>
                    <a:pt x="67616" y="153670"/>
                  </a:lnTo>
                  <a:lnTo>
                    <a:pt x="71304" y="151130"/>
                  </a:lnTo>
                  <a:lnTo>
                    <a:pt x="67616" y="151130"/>
                  </a:lnTo>
                  <a:lnTo>
                    <a:pt x="67616" y="147325"/>
                  </a:lnTo>
                  <a:close/>
                </a:path>
                <a:path w="637540" h="523875">
                  <a:moveTo>
                    <a:pt x="76838" y="147320"/>
                  </a:moveTo>
                  <a:lnTo>
                    <a:pt x="70697" y="153670"/>
                  </a:lnTo>
                  <a:lnTo>
                    <a:pt x="76838" y="151130"/>
                  </a:lnTo>
                  <a:lnTo>
                    <a:pt x="76838" y="147320"/>
                  </a:lnTo>
                  <a:close/>
                </a:path>
                <a:path w="637540" h="523875">
                  <a:moveTo>
                    <a:pt x="73767" y="144780"/>
                  </a:moveTo>
                  <a:lnTo>
                    <a:pt x="73759" y="147325"/>
                  </a:lnTo>
                  <a:lnTo>
                    <a:pt x="67616" y="151130"/>
                  </a:lnTo>
                  <a:lnTo>
                    <a:pt x="71304" y="151130"/>
                  </a:lnTo>
                  <a:lnTo>
                    <a:pt x="76833" y="147316"/>
                  </a:lnTo>
                  <a:lnTo>
                    <a:pt x="73767" y="144780"/>
                  </a:lnTo>
                  <a:close/>
                </a:path>
                <a:path w="637540" h="523875">
                  <a:moveTo>
                    <a:pt x="73767" y="140970"/>
                  </a:moveTo>
                  <a:lnTo>
                    <a:pt x="67624" y="147316"/>
                  </a:lnTo>
                  <a:lnTo>
                    <a:pt x="73767" y="144780"/>
                  </a:lnTo>
                  <a:lnTo>
                    <a:pt x="73767" y="140970"/>
                  </a:lnTo>
                  <a:close/>
                </a:path>
                <a:path w="637540" h="523875">
                  <a:moveTo>
                    <a:pt x="58404" y="120650"/>
                  </a:moveTo>
                  <a:lnTo>
                    <a:pt x="53067" y="120650"/>
                  </a:lnTo>
                  <a:lnTo>
                    <a:pt x="61474" y="123190"/>
                  </a:lnTo>
                  <a:lnTo>
                    <a:pt x="58404" y="120650"/>
                  </a:lnTo>
                  <a:close/>
                </a:path>
                <a:path w="637540" h="523875">
                  <a:moveTo>
                    <a:pt x="50127" y="119476"/>
                  </a:moveTo>
                  <a:lnTo>
                    <a:pt x="49181" y="120650"/>
                  </a:lnTo>
                  <a:lnTo>
                    <a:pt x="53067" y="120650"/>
                  </a:lnTo>
                  <a:lnTo>
                    <a:pt x="50127" y="119476"/>
                  </a:lnTo>
                  <a:close/>
                </a:path>
                <a:path w="637540" h="523875">
                  <a:moveTo>
                    <a:pt x="61474" y="116840"/>
                  </a:moveTo>
                  <a:lnTo>
                    <a:pt x="55323" y="116840"/>
                  </a:lnTo>
                  <a:lnTo>
                    <a:pt x="58404" y="120650"/>
                  </a:lnTo>
                  <a:lnTo>
                    <a:pt x="61474" y="120650"/>
                  </a:lnTo>
                  <a:lnTo>
                    <a:pt x="61474" y="116840"/>
                  </a:lnTo>
                  <a:close/>
                </a:path>
                <a:path w="637540" h="523875">
                  <a:moveTo>
                    <a:pt x="52252" y="101600"/>
                  </a:moveTo>
                  <a:lnTo>
                    <a:pt x="24585" y="101600"/>
                  </a:lnTo>
                  <a:lnTo>
                    <a:pt x="21515" y="104140"/>
                  </a:lnTo>
                  <a:lnTo>
                    <a:pt x="24585" y="104140"/>
                  </a:lnTo>
                  <a:lnTo>
                    <a:pt x="24585" y="107061"/>
                  </a:lnTo>
                  <a:lnTo>
                    <a:pt x="28189" y="110490"/>
                  </a:lnTo>
                  <a:lnTo>
                    <a:pt x="40339" y="115570"/>
                  </a:lnTo>
                  <a:lnTo>
                    <a:pt x="50127" y="119476"/>
                  </a:lnTo>
                  <a:lnTo>
                    <a:pt x="52252" y="116840"/>
                  </a:lnTo>
                  <a:lnTo>
                    <a:pt x="61474" y="116840"/>
                  </a:lnTo>
                  <a:lnTo>
                    <a:pt x="52252" y="114300"/>
                  </a:lnTo>
                  <a:lnTo>
                    <a:pt x="52252" y="110490"/>
                  </a:lnTo>
                  <a:lnTo>
                    <a:pt x="55323" y="110490"/>
                  </a:lnTo>
                  <a:lnTo>
                    <a:pt x="52252" y="107950"/>
                  </a:lnTo>
                  <a:lnTo>
                    <a:pt x="55323" y="107950"/>
                  </a:lnTo>
                  <a:lnTo>
                    <a:pt x="52252" y="104140"/>
                  </a:lnTo>
                  <a:lnTo>
                    <a:pt x="52252" y="101600"/>
                  </a:lnTo>
                  <a:close/>
                </a:path>
                <a:path w="637540" h="523875">
                  <a:moveTo>
                    <a:pt x="58404" y="107950"/>
                  </a:moveTo>
                  <a:lnTo>
                    <a:pt x="52252" y="107950"/>
                  </a:lnTo>
                  <a:lnTo>
                    <a:pt x="58404" y="110490"/>
                  </a:lnTo>
                  <a:lnTo>
                    <a:pt x="52252" y="110490"/>
                  </a:lnTo>
                  <a:lnTo>
                    <a:pt x="61474" y="116840"/>
                  </a:lnTo>
                  <a:lnTo>
                    <a:pt x="64545" y="116840"/>
                  </a:lnTo>
                  <a:lnTo>
                    <a:pt x="61474" y="110490"/>
                  </a:lnTo>
                  <a:lnTo>
                    <a:pt x="58404" y="107950"/>
                  </a:lnTo>
                  <a:close/>
                </a:path>
                <a:path w="637540" h="523875">
                  <a:moveTo>
                    <a:pt x="21515" y="104140"/>
                  </a:moveTo>
                  <a:lnTo>
                    <a:pt x="24585" y="107950"/>
                  </a:lnTo>
                  <a:lnTo>
                    <a:pt x="24585" y="107061"/>
                  </a:lnTo>
                  <a:lnTo>
                    <a:pt x="21515" y="104140"/>
                  </a:lnTo>
                  <a:close/>
                </a:path>
                <a:path w="637540" h="523875">
                  <a:moveTo>
                    <a:pt x="57952" y="101600"/>
                  </a:moveTo>
                  <a:lnTo>
                    <a:pt x="52252" y="101600"/>
                  </a:lnTo>
                  <a:lnTo>
                    <a:pt x="58404" y="104140"/>
                  </a:lnTo>
                  <a:lnTo>
                    <a:pt x="58404" y="102102"/>
                  </a:lnTo>
                  <a:lnTo>
                    <a:pt x="57952" y="101600"/>
                  </a:lnTo>
                  <a:close/>
                </a:path>
                <a:path w="637540" h="523875">
                  <a:moveTo>
                    <a:pt x="56668" y="100168"/>
                  </a:moveTo>
                  <a:lnTo>
                    <a:pt x="58404" y="102102"/>
                  </a:lnTo>
                  <a:lnTo>
                    <a:pt x="58404" y="101600"/>
                  </a:lnTo>
                  <a:lnTo>
                    <a:pt x="56668" y="100168"/>
                  </a:lnTo>
                  <a:close/>
                </a:path>
                <a:path w="637540" h="523875">
                  <a:moveTo>
                    <a:pt x="15363" y="95250"/>
                  </a:moveTo>
                  <a:lnTo>
                    <a:pt x="21515" y="101600"/>
                  </a:lnTo>
                  <a:lnTo>
                    <a:pt x="55323" y="101600"/>
                  </a:lnTo>
                  <a:lnTo>
                    <a:pt x="55323" y="99060"/>
                  </a:lnTo>
                  <a:lnTo>
                    <a:pt x="21515" y="99060"/>
                  </a:lnTo>
                  <a:lnTo>
                    <a:pt x="15363" y="95250"/>
                  </a:lnTo>
                  <a:close/>
                </a:path>
                <a:path w="637540" h="523875">
                  <a:moveTo>
                    <a:pt x="58404" y="95250"/>
                  </a:moveTo>
                  <a:lnTo>
                    <a:pt x="52252" y="95250"/>
                  </a:lnTo>
                  <a:lnTo>
                    <a:pt x="56668" y="100168"/>
                  </a:lnTo>
                  <a:lnTo>
                    <a:pt x="58404" y="101600"/>
                  </a:lnTo>
                  <a:lnTo>
                    <a:pt x="58404" y="99060"/>
                  </a:lnTo>
                  <a:lnTo>
                    <a:pt x="63608" y="99060"/>
                  </a:lnTo>
                  <a:lnTo>
                    <a:pt x="58404" y="95250"/>
                  </a:lnTo>
                  <a:close/>
                </a:path>
                <a:path w="637540" h="523875">
                  <a:moveTo>
                    <a:pt x="55672" y="99060"/>
                  </a:moveTo>
                  <a:lnTo>
                    <a:pt x="55323" y="99060"/>
                  </a:lnTo>
                  <a:lnTo>
                    <a:pt x="56668" y="100168"/>
                  </a:lnTo>
                  <a:lnTo>
                    <a:pt x="55672" y="99060"/>
                  </a:lnTo>
                  <a:close/>
                </a:path>
                <a:path w="637540" h="523875">
                  <a:moveTo>
                    <a:pt x="3070" y="52070"/>
                  </a:moveTo>
                  <a:lnTo>
                    <a:pt x="0" y="52070"/>
                  </a:lnTo>
                  <a:lnTo>
                    <a:pt x="1201" y="64770"/>
                  </a:lnTo>
                  <a:lnTo>
                    <a:pt x="4996" y="72390"/>
                  </a:lnTo>
                  <a:lnTo>
                    <a:pt x="11671" y="80010"/>
                  </a:lnTo>
                  <a:lnTo>
                    <a:pt x="21515" y="86360"/>
                  </a:lnTo>
                  <a:lnTo>
                    <a:pt x="15363" y="86360"/>
                  </a:lnTo>
                  <a:lnTo>
                    <a:pt x="18444" y="88900"/>
                  </a:lnTo>
                  <a:lnTo>
                    <a:pt x="21515" y="88900"/>
                  </a:lnTo>
                  <a:lnTo>
                    <a:pt x="21515" y="99060"/>
                  </a:lnTo>
                  <a:lnTo>
                    <a:pt x="52252" y="99060"/>
                  </a:lnTo>
                  <a:lnTo>
                    <a:pt x="52252" y="95250"/>
                  </a:lnTo>
                  <a:lnTo>
                    <a:pt x="58404" y="95250"/>
                  </a:lnTo>
                  <a:lnTo>
                    <a:pt x="40677" y="90170"/>
                  </a:lnTo>
                  <a:lnTo>
                    <a:pt x="31671" y="86360"/>
                  </a:lnTo>
                  <a:lnTo>
                    <a:pt x="18444" y="86360"/>
                  </a:lnTo>
                  <a:lnTo>
                    <a:pt x="15363" y="82550"/>
                  </a:lnTo>
                  <a:lnTo>
                    <a:pt x="22665" y="82550"/>
                  </a:lnTo>
                  <a:lnTo>
                    <a:pt x="8689" y="71120"/>
                  </a:lnTo>
                  <a:lnTo>
                    <a:pt x="6816" y="64770"/>
                  </a:lnTo>
                  <a:lnTo>
                    <a:pt x="6151" y="64770"/>
                  </a:lnTo>
                  <a:lnTo>
                    <a:pt x="6067" y="62230"/>
                  </a:lnTo>
                  <a:lnTo>
                    <a:pt x="3070" y="52070"/>
                  </a:lnTo>
                  <a:close/>
                </a:path>
                <a:path w="637540" h="523875">
                  <a:moveTo>
                    <a:pt x="18444" y="92710"/>
                  </a:moveTo>
                  <a:lnTo>
                    <a:pt x="15363" y="92710"/>
                  </a:lnTo>
                  <a:lnTo>
                    <a:pt x="15363" y="95250"/>
                  </a:lnTo>
                  <a:lnTo>
                    <a:pt x="21515" y="95250"/>
                  </a:lnTo>
                  <a:lnTo>
                    <a:pt x="18444" y="92710"/>
                  </a:lnTo>
                  <a:close/>
                </a:path>
                <a:path w="637540" h="523875">
                  <a:moveTo>
                    <a:pt x="18444" y="88900"/>
                  </a:moveTo>
                  <a:lnTo>
                    <a:pt x="15363" y="88900"/>
                  </a:lnTo>
                  <a:lnTo>
                    <a:pt x="18444" y="92710"/>
                  </a:lnTo>
                  <a:lnTo>
                    <a:pt x="21515" y="92710"/>
                  </a:lnTo>
                  <a:lnTo>
                    <a:pt x="18444" y="88900"/>
                  </a:lnTo>
                  <a:close/>
                </a:path>
                <a:path w="637540" h="523875">
                  <a:moveTo>
                    <a:pt x="73767" y="43180"/>
                  </a:moveTo>
                  <a:lnTo>
                    <a:pt x="71463" y="49530"/>
                  </a:lnTo>
                  <a:lnTo>
                    <a:pt x="66850" y="60960"/>
                  </a:lnTo>
                  <a:lnTo>
                    <a:pt x="64545" y="67310"/>
                  </a:lnTo>
                  <a:lnTo>
                    <a:pt x="67616" y="71120"/>
                  </a:lnTo>
                  <a:lnTo>
                    <a:pt x="70697" y="71120"/>
                  </a:lnTo>
                  <a:lnTo>
                    <a:pt x="70697" y="67310"/>
                  </a:lnTo>
                  <a:lnTo>
                    <a:pt x="67616" y="64770"/>
                  </a:lnTo>
                  <a:lnTo>
                    <a:pt x="73767" y="64770"/>
                  </a:lnTo>
                  <a:lnTo>
                    <a:pt x="73767" y="52070"/>
                  </a:lnTo>
                  <a:lnTo>
                    <a:pt x="79919" y="52070"/>
                  </a:lnTo>
                  <a:lnTo>
                    <a:pt x="76838" y="49530"/>
                  </a:lnTo>
                  <a:lnTo>
                    <a:pt x="82989" y="49530"/>
                  </a:lnTo>
                  <a:lnTo>
                    <a:pt x="76838" y="45720"/>
                  </a:lnTo>
                  <a:lnTo>
                    <a:pt x="73767" y="43180"/>
                  </a:lnTo>
                  <a:close/>
                </a:path>
                <a:path w="637540" h="523875">
                  <a:moveTo>
                    <a:pt x="6151" y="62515"/>
                  </a:moveTo>
                  <a:lnTo>
                    <a:pt x="6151" y="64770"/>
                  </a:lnTo>
                  <a:lnTo>
                    <a:pt x="6816" y="64770"/>
                  </a:lnTo>
                  <a:lnTo>
                    <a:pt x="6151" y="62515"/>
                  </a:lnTo>
                  <a:close/>
                </a:path>
                <a:path w="637540" h="523875">
                  <a:moveTo>
                    <a:pt x="9222" y="58420"/>
                  </a:moveTo>
                  <a:lnTo>
                    <a:pt x="6151" y="58420"/>
                  </a:lnTo>
                  <a:lnTo>
                    <a:pt x="6151" y="62515"/>
                  </a:lnTo>
                  <a:lnTo>
                    <a:pt x="6816" y="64770"/>
                  </a:lnTo>
                  <a:lnTo>
                    <a:pt x="9222" y="64770"/>
                  </a:lnTo>
                  <a:lnTo>
                    <a:pt x="9222" y="58420"/>
                  </a:lnTo>
                  <a:close/>
                </a:path>
                <a:path w="637540" h="523875">
                  <a:moveTo>
                    <a:pt x="12292" y="62230"/>
                  </a:moveTo>
                  <a:lnTo>
                    <a:pt x="9222" y="62230"/>
                  </a:lnTo>
                  <a:lnTo>
                    <a:pt x="9222" y="64770"/>
                  </a:lnTo>
                  <a:lnTo>
                    <a:pt x="12292" y="64770"/>
                  </a:lnTo>
                  <a:lnTo>
                    <a:pt x="12292" y="62230"/>
                  </a:lnTo>
                  <a:close/>
                </a:path>
                <a:path w="637540" h="523875">
                  <a:moveTo>
                    <a:pt x="73767" y="52070"/>
                  </a:moveTo>
                  <a:lnTo>
                    <a:pt x="73767" y="55880"/>
                  </a:lnTo>
                  <a:lnTo>
                    <a:pt x="76838" y="55880"/>
                  </a:lnTo>
                  <a:lnTo>
                    <a:pt x="73767" y="52070"/>
                  </a:lnTo>
                  <a:close/>
                </a:path>
                <a:path w="637540" h="523875">
                  <a:moveTo>
                    <a:pt x="76838" y="52070"/>
                  </a:moveTo>
                  <a:lnTo>
                    <a:pt x="73767" y="52070"/>
                  </a:lnTo>
                  <a:lnTo>
                    <a:pt x="79919" y="55880"/>
                  </a:lnTo>
                  <a:lnTo>
                    <a:pt x="76838" y="52070"/>
                  </a:lnTo>
                  <a:close/>
                </a:path>
                <a:path w="637540" h="523875">
                  <a:moveTo>
                    <a:pt x="77186" y="34290"/>
                  </a:moveTo>
                  <a:lnTo>
                    <a:pt x="73767" y="34290"/>
                  </a:lnTo>
                  <a:lnTo>
                    <a:pt x="81837" y="39370"/>
                  </a:lnTo>
                  <a:lnTo>
                    <a:pt x="84575" y="43180"/>
                  </a:lnTo>
                  <a:lnTo>
                    <a:pt x="82989" y="49530"/>
                  </a:lnTo>
                  <a:lnTo>
                    <a:pt x="86060" y="49530"/>
                  </a:lnTo>
                  <a:lnTo>
                    <a:pt x="86060" y="45720"/>
                  </a:lnTo>
                  <a:lnTo>
                    <a:pt x="86733" y="40640"/>
                  </a:lnTo>
                  <a:lnTo>
                    <a:pt x="79914" y="36830"/>
                  </a:lnTo>
                  <a:lnTo>
                    <a:pt x="77186" y="34290"/>
                  </a:lnTo>
                  <a:close/>
                </a:path>
                <a:path w="637540" h="523875">
                  <a:moveTo>
                    <a:pt x="67616" y="36830"/>
                  </a:moveTo>
                  <a:lnTo>
                    <a:pt x="55323" y="43180"/>
                  </a:lnTo>
                  <a:lnTo>
                    <a:pt x="64545" y="45720"/>
                  </a:lnTo>
                  <a:lnTo>
                    <a:pt x="66080" y="44450"/>
                  </a:lnTo>
                  <a:lnTo>
                    <a:pt x="64545" y="43180"/>
                  </a:lnTo>
                  <a:lnTo>
                    <a:pt x="70697" y="43180"/>
                  </a:lnTo>
                  <a:lnTo>
                    <a:pt x="67616" y="40640"/>
                  </a:lnTo>
                  <a:lnTo>
                    <a:pt x="70697" y="40640"/>
                  </a:lnTo>
                  <a:lnTo>
                    <a:pt x="67616" y="36830"/>
                  </a:lnTo>
                  <a:close/>
                </a:path>
                <a:path w="637540" h="523875">
                  <a:moveTo>
                    <a:pt x="66080" y="44450"/>
                  </a:moveTo>
                  <a:lnTo>
                    <a:pt x="64545" y="45720"/>
                  </a:lnTo>
                  <a:lnTo>
                    <a:pt x="67616" y="45720"/>
                  </a:lnTo>
                  <a:lnTo>
                    <a:pt x="66080" y="44450"/>
                  </a:lnTo>
                  <a:close/>
                </a:path>
                <a:path w="637540" h="523875">
                  <a:moveTo>
                    <a:pt x="70697" y="40640"/>
                  </a:moveTo>
                  <a:lnTo>
                    <a:pt x="67616" y="40640"/>
                  </a:lnTo>
                  <a:lnTo>
                    <a:pt x="70697" y="43180"/>
                  </a:lnTo>
                  <a:lnTo>
                    <a:pt x="70697" y="40640"/>
                  </a:lnTo>
                  <a:close/>
                </a:path>
                <a:path w="637540" h="523875">
                  <a:moveTo>
                    <a:pt x="73767" y="36830"/>
                  </a:moveTo>
                  <a:lnTo>
                    <a:pt x="70697" y="36830"/>
                  </a:lnTo>
                  <a:lnTo>
                    <a:pt x="73767" y="40640"/>
                  </a:lnTo>
                  <a:lnTo>
                    <a:pt x="73767" y="36830"/>
                  </a:lnTo>
                  <a:close/>
                </a:path>
                <a:path w="637540" h="523875">
                  <a:moveTo>
                    <a:pt x="30737" y="30480"/>
                  </a:moveTo>
                  <a:lnTo>
                    <a:pt x="27666" y="30480"/>
                  </a:lnTo>
                  <a:lnTo>
                    <a:pt x="24585" y="34290"/>
                  </a:lnTo>
                  <a:lnTo>
                    <a:pt x="27666" y="34290"/>
                  </a:lnTo>
                  <a:lnTo>
                    <a:pt x="27666" y="36830"/>
                  </a:lnTo>
                  <a:lnTo>
                    <a:pt x="30737" y="36830"/>
                  </a:lnTo>
                  <a:lnTo>
                    <a:pt x="30737" y="30480"/>
                  </a:lnTo>
                  <a:close/>
                </a:path>
                <a:path w="637540" h="523875">
                  <a:moveTo>
                    <a:pt x="76838" y="19050"/>
                  </a:moveTo>
                  <a:lnTo>
                    <a:pt x="67616" y="21590"/>
                  </a:lnTo>
                  <a:lnTo>
                    <a:pt x="70697" y="25400"/>
                  </a:lnTo>
                  <a:lnTo>
                    <a:pt x="67616" y="34290"/>
                  </a:lnTo>
                  <a:lnTo>
                    <a:pt x="67616" y="36830"/>
                  </a:lnTo>
                  <a:lnTo>
                    <a:pt x="70697" y="36830"/>
                  </a:lnTo>
                  <a:lnTo>
                    <a:pt x="73767" y="34290"/>
                  </a:lnTo>
                  <a:lnTo>
                    <a:pt x="77186" y="34290"/>
                  </a:lnTo>
                  <a:lnTo>
                    <a:pt x="73094" y="30480"/>
                  </a:lnTo>
                  <a:lnTo>
                    <a:pt x="73767" y="21590"/>
                  </a:lnTo>
                  <a:lnTo>
                    <a:pt x="94913" y="21590"/>
                  </a:lnTo>
                  <a:lnTo>
                    <a:pt x="95814" y="20320"/>
                  </a:lnTo>
                  <a:lnTo>
                    <a:pt x="84042" y="20320"/>
                  </a:lnTo>
                  <a:lnTo>
                    <a:pt x="76838" y="19050"/>
                  </a:lnTo>
                  <a:close/>
                </a:path>
                <a:path w="637540" h="523875">
                  <a:moveTo>
                    <a:pt x="21515" y="25400"/>
                  </a:moveTo>
                  <a:lnTo>
                    <a:pt x="18444" y="27940"/>
                  </a:lnTo>
                  <a:lnTo>
                    <a:pt x="21515" y="27940"/>
                  </a:lnTo>
                  <a:lnTo>
                    <a:pt x="24585" y="30480"/>
                  </a:lnTo>
                  <a:lnTo>
                    <a:pt x="21515" y="30480"/>
                  </a:lnTo>
                  <a:lnTo>
                    <a:pt x="21515" y="34290"/>
                  </a:lnTo>
                  <a:lnTo>
                    <a:pt x="24585" y="34290"/>
                  </a:lnTo>
                  <a:lnTo>
                    <a:pt x="27666" y="30480"/>
                  </a:lnTo>
                  <a:lnTo>
                    <a:pt x="21515" y="25400"/>
                  </a:lnTo>
                  <a:close/>
                </a:path>
                <a:path w="637540" h="523875">
                  <a:moveTo>
                    <a:pt x="79961" y="25400"/>
                  </a:moveTo>
                  <a:lnTo>
                    <a:pt x="76457" y="27940"/>
                  </a:lnTo>
                  <a:lnTo>
                    <a:pt x="76986" y="30480"/>
                  </a:lnTo>
                  <a:lnTo>
                    <a:pt x="82989" y="34290"/>
                  </a:lnTo>
                  <a:lnTo>
                    <a:pt x="86060" y="34290"/>
                  </a:lnTo>
                  <a:lnTo>
                    <a:pt x="82989" y="30480"/>
                  </a:lnTo>
                  <a:lnTo>
                    <a:pt x="86060" y="30480"/>
                  </a:lnTo>
                  <a:lnTo>
                    <a:pt x="79919" y="27940"/>
                  </a:lnTo>
                  <a:lnTo>
                    <a:pt x="86060" y="27940"/>
                  </a:lnTo>
                  <a:lnTo>
                    <a:pt x="79961" y="25400"/>
                  </a:lnTo>
                  <a:close/>
                </a:path>
                <a:path w="637540" h="523875">
                  <a:moveTo>
                    <a:pt x="21515" y="21590"/>
                  </a:moveTo>
                  <a:lnTo>
                    <a:pt x="18444" y="21590"/>
                  </a:lnTo>
                  <a:lnTo>
                    <a:pt x="15363" y="25400"/>
                  </a:lnTo>
                  <a:lnTo>
                    <a:pt x="15363" y="27940"/>
                  </a:lnTo>
                  <a:lnTo>
                    <a:pt x="18444" y="25400"/>
                  </a:lnTo>
                  <a:lnTo>
                    <a:pt x="21515" y="25400"/>
                  </a:lnTo>
                  <a:lnTo>
                    <a:pt x="21515" y="21590"/>
                  </a:lnTo>
                  <a:close/>
                </a:path>
                <a:path w="637540" h="523875">
                  <a:moveTo>
                    <a:pt x="94913" y="21590"/>
                  </a:moveTo>
                  <a:lnTo>
                    <a:pt x="79919" y="21590"/>
                  </a:lnTo>
                  <a:lnTo>
                    <a:pt x="86060" y="25400"/>
                  </a:lnTo>
                  <a:lnTo>
                    <a:pt x="92212" y="25400"/>
                  </a:lnTo>
                  <a:lnTo>
                    <a:pt x="94913" y="21590"/>
                  </a:lnTo>
                  <a:close/>
                </a:path>
                <a:path w="637540" h="523875">
                  <a:moveTo>
                    <a:pt x="93300" y="5609"/>
                  </a:moveTo>
                  <a:lnTo>
                    <a:pt x="95282" y="8890"/>
                  </a:lnTo>
                  <a:lnTo>
                    <a:pt x="94993" y="17780"/>
                  </a:lnTo>
                  <a:lnTo>
                    <a:pt x="90670" y="20320"/>
                  </a:lnTo>
                  <a:lnTo>
                    <a:pt x="95814" y="20320"/>
                  </a:lnTo>
                  <a:lnTo>
                    <a:pt x="99416" y="15240"/>
                  </a:lnTo>
                  <a:lnTo>
                    <a:pt x="94517" y="6350"/>
                  </a:lnTo>
                  <a:lnTo>
                    <a:pt x="93300" y="5609"/>
                  </a:lnTo>
                  <a:close/>
                </a:path>
                <a:path w="637540" h="523875">
                  <a:moveTo>
                    <a:pt x="76285" y="15583"/>
                  </a:moveTo>
                  <a:lnTo>
                    <a:pt x="70697" y="19050"/>
                  </a:lnTo>
                  <a:lnTo>
                    <a:pt x="73767" y="19050"/>
                  </a:lnTo>
                  <a:lnTo>
                    <a:pt x="76285" y="15583"/>
                  </a:lnTo>
                  <a:close/>
                </a:path>
                <a:path w="637540" h="523875">
                  <a:moveTo>
                    <a:pt x="79919" y="15240"/>
                  </a:moveTo>
                  <a:lnTo>
                    <a:pt x="76838" y="15240"/>
                  </a:lnTo>
                  <a:lnTo>
                    <a:pt x="82989" y="19050"/>
                  </a:lnTo>
                  <a:lnTo>
                    <a:pt x="79919" y="15240"/>
                  </a:lnTo>
                  <a:close/>
                </a:path>
                <a:path w="637540" h="523875">
                  <a:moveTo>
                    <a:pt x="89141" y="6350"/>
                  </a:moveTo>
                  <a:lnTo>
                    <a:pt x="82989" y="6350"/>
                  </a:lnTo>
                  <a:lnTo>
                    <a:pt x="76285" y="15583"/>
                  </a:lnTo>
                  <a:lnTo>
                    <a:pt x="76838" y="15240"/>
                  </a:lnTo>
                  <a:lnTo>
                    <a:pt x="79919" y="15240"/>
                  </a:lnTo>
                  <a:lnTo>
                    <a:pt x="81966" y="13546"/>
                  </a:lnTo>
                  <a:lnTo>
                    <a:pt x="79919" y="12700"/>
                  </a:lnTo>
                  <a:lnTo>
                    <a:pt x="82989" y="8890"/>
                  </a:lnTo>
                  <a:lnTo>
                    <a:pt x="90369" y="8890"/>
                  </a:lnTo>
                  <a:lnTo>
                    <a:pt x="89141" y="6350"/>
                  </a:lnTo>
                  <a:close/>
                </a:path>
                <a:path w="637540" h="523875">
                  <a:moveTo>
                    <a:pt x="82989" y="12700"/>
                  </a:moveTo>
                  <a:lnTo>
                    <a:pt x="81966" y="13546"/>
                  </a:lnTo>
                  <a:lnTo>
                    <a:pt x="86060" y="15240"/>
                  </a:lnTo>
                  <a:lnTo>
                    <a:pt x="82989" y="12700"/>
                  </a:lnTo>
                  <a:close/>
                </a:path>
                <a:path w="637540" h="523875">
                  <a:moveTo>
                    <a:pt x="86060" y="8890"/>
                  </a:moveTo>
                  <a:lnTo>
                    <a:pt x="82989" y="8890"/>
                  </a:lnTo>
                  <a:lnTo>
                    <a:pt x="89141" y="15240"/>
                  </a:lnTo>
                  <a:lnTo>
                    <a:pt x="86060" y="8890"/>
                  </a:lnTo>
                  <a:close/>
                </a:path>
                <a:path w="637540" h="523875">
                  <a:moveTo>
                    <a:pt x="90369" y="8890"/>
                  </a:moveTo>
                  <a:lnTo>
                    <a:pt x="86060" y="8890"/>
                  </a:lnTo>
                  <a:lnTo>
                    <a:pt x="92212" y="12700"/>
                  </a:lnTo>
                  <a:lnTo>
                    <a:pt x="90369" y="8890"/>
                  </a:lnTo>
                  <a:close/>
                </a:path>
                <a:path w="637540" h="523875">
                  <a:moveTo>
                    <a:pt x="92212" y="3810"/>
                  </a:moveTo>
                  <a:lnTo>
                    <a:pt x="90339" y="3810"/>
                  </a:lnTo>
                  <a:lnTo>
                    <a:pt x="93300" y="5609"/>
                  </a:lnTo>
                  <a:lnTo>
                    <a:pt x="92212" y="3810"/>
                  </a:lnTo>
                  <a:close/>
                </a:path>
                <a:path w="637540" h="523875">
                  <a:moveTo>
                    <a:pt x="82989" y="0"/>
                  </a:moveTo>
                  <a:lnTo>
                    <a:pt x="86060" y="3810"/>
                  </a:lnTo>
                  <a:lnTo>
                    <a:pt x="90339" y="3810"/>
                  </a:lnTo>
                  <a:lnTo>
                    <a:pt x="86161" y="1270"/>
                  </a:lnTo>
                  <a:lnTo>
                    <a:pt x="82989" y="0"/>
                  </a:lnTo>
                  <a:close/>
                </a:path>
                <a:path w="637540" h="523875">
                  <a:moveTo>
                    <a:pt x="150605" y="389769"/>
                  </a:moveTo>
                  <a:lnTo>
                    <a:pt x="147535" y="389769"/>
                  </a:lnTo>
                  <a:lnTo>
                    <a:pt x="147535" y="395908"/>
                  </a:lnTo>
                  <a:lnTo>
                    <a:pt x="141394" y="395908"/>
                  </a:lnTo>
                  <a:lnTo>
                    <a:pt x="141394" y="398988"/>
                  </a:lnTo>
                  <a:lnTo>
                    <a:pt x="150605" y="408207"/>
                  </a:lnTo>
                  <a:lnTo>
                    <a:pt x="153686" y="408207"/>
                  </a:lnTo>
                  <a:lnTo>
                    <a:pt x="154552" y="405127"/>
                  </a:lnTo>
                  <a:lnTo>
                    <a:pt x="150605" y="405127"/>
                  </a:lnTo>
                  <a:lnTo>
                    <a:pt x="150605" y="402057"/>
                  </a:lnTo>
                  <a:lnTo>
                    <a:pt x="147535" y="402057"/>
                  </a:lnTo>
                  <a:lnTo>
                    <a:pt x="147535" y="398988"/>
                  </a:lnTo>
                  <a:lnTo>
                    <a:pt x="150605" y="389769"/>
                  </a:lnTo>
                  <a:close/>
                </a:path>
                <a:path w="637540" h="523875">
                  <a:moveTo>
                    <a:pt x="122949" y="362113"/>
                  </a:moveTo>
                  <a:lnTo>
                    <a:pt x="79919" y="362113"/>
                  </a:lnTo>
                  <a:lnTo>
                    <a:pt x="82989" y="365182"/>
                  </a:lnTo>
                  <a:lnTo>
                    <a:pt x="99078" y="366625"/>
                  </a:lnTo>
                  <a:lnTo>
                    <a:pt x="114878" y="367489"/>
                  </a:lnTo>
                  <a:lnTo>
                    <a:pt x="130103" y="369504"/>
                  </a:lnTo>
                  <a:lnTo>
                    <a:pt x="144464" y="374401"/>
                  </a:lnTo>
                  <a:lnTo>
                    <a:pt x="151045" y="380500"/>
                  </a:lnTo>
                  <a:lnTo>
                    <a:pt x="155607" y="388613"/>
                  </a:lnTo>
                  <a:lnTo>
                    <a:pt x="156133" y="397301"/>
                  </a:lnTo>
                  <a:lnTo>
                    <a:pt x="150605" y="405127"/>
                  </a:lnTo>
                  <a:lnTo>
                    <a:pt x="154552" y="405127"/>
                  </a:lnTo>
                  <a:lnTo>
                    <a:pt x="158488" y="391111"/>
                  </a:lnTo>
                  <a:lnTo>
                    <a:pt x="155222" y="377474"/>
                  </a:lnTo>
                  <a:lnTo>
                    <a:pt x="145039" y="368447"/>
                  </a:lnTo>
                  <a:lnTo>
                    <a:pt x="129090" y="365182"/>
                  </a:lnTo>
                  <a:lnTo>
                    <a:pt x="126020" y="365182"/>
                  </a:lnTo>
                  <a:lnTo>
                    <a:pt x="122949" y="362113"/>
                  </a:lnTo>
                  <a:close/>
                </a:path>
                <a:path w="637540" h="523875">
                  <a:moveTo>
                    <a:pt x="150605" y="392839"/>
                  </a:moveTo>
                  <a:lnTo>
                    <a:pt x="150605" y="398988"/>
                  </a:lnTo>
                  <a:lnTo>
                    <a:pt x="147535" y="402057"/>
                  </a:lnTo>
                  <a:lnTo>
                    <a:pt x="150605" y="402057"/>
                  </a:lnTo>
                  <a:lnTo>
                    <a:pt x="153686" y="395908"/>
                  </a:lnTo>
                  <a:lnTo>
                    <a:pt x="150605" y="392839"/>
                  </a:lnTo>
                  <a:close/>
                </a:path>
                <a:path w="637540" h="523875">
                  <a:moveTo>
                    <a:pt x="147535" y="386700"/>
                  </a:moveTo>
                  <a:lnTo>
                    <a:pt x="144464" y="386700"/>
                  </a:lnTo>
                  <a:lnTo>
                    <a:pt x="141394" y="392839"/>
                  </a:lnTo>
                  <a:lnTo>
                    <a:pt x="141394" y="395908"/>
                  </a:lnTo>
                  <a:lnTo>
                    <a:pt x="147535" y="386700"/>
                  </a:lnTo>
                  <a:close/>
                </a:path>
                <a:path w="637540" h="523875">
                  <a:moveTo>
                    <a:pt x="141394" y="383620"/>
                  </a:moveTo>
                  <a:lnTo>
                    <a:pt x="141394" y="386700"/>
                  </a:lnTo>
                  <a:lnTo>
                    <a:pt x="138313" y="389769"/>
                  </a:lnTo>
                  <a:lnTo>
                    <a:pt x="138313" y="392839"/>
                  </a:lnTo>
                  <a:lnTo>
                    <a:pt x="141394" y="392839"/>
                  </a:lnTo>
                  <a:lnTo>
                    <a:pt x="141394" y="389769"/>
                  </a:lnTo>
                  <a:lnTo>
                    <a:pt x="144464" y="386700"/>
                  </a:lnTo>
                  <a:lnTo>
                    <a:pt x="141394" y="383620"/>
                  </a:lnTo>
                  <a:close/>
                </a:path>
                <a:path w="637540" h="523875">
                  <a:moveTo>
                    <a:pt x="144464" y="386700"/>
                  </a:moveTo>
                  <a:lnTo>
                    <a:pt x="141394" y="389769"/>
                  </a:lnTo>
                  <a:lnTo>
                    <a:pt x="141394" y="392839"/>
                  </a:lnTo>
                  <a:lnTo>
                    <a:pt x="144464" y="386700"/>
                  </a:lnTo>
                  <a:close/>
                </a:path>
                <a:path w="637540" h="523875">
                  <a:moveTo>
                    <a:pt x="135242" y="359043"/>
                  </a:moveTo>
                  <a:lnTo>
                    <a:pt x="79919" y="359043"/>
                  </a:lnTo>
                  <a:lnTo>
                    <a:pt x="82989" y="362113"/>
                  </a:lnTo>
                  <a:lnTo>
                    <a:pt x="135242" y="362113"/>
                  </a:lnTo>
                  <a:lnTo>
                    <a:pt x="126020" y="365182"/>
                  </a:lnTo>
                  <a:lnTo>
                    <a:pt x="129090" y="365182"/>
                  </a:lnTo>
                  <a:lnTo>
                    <a:pt x="126209" y="365134"/>
                  </a:lnTo>
                  <a:lnTo>
                    <a:pt x="129092" y="364798"/>
                  </a:lnTo>
                  <a:lnTo>
                    <a:pt x="134279" y="363887"/>
                  </a:lnTo>
                  <a:lnTo>
                    <a:pt x="138313" y="362113"/>
                  </a:lnTo>
                  <a:lnTo>
                    <a:pt x="135242" y="359043"/>
                  </a:lnTo>
                  <a:close/>
                </a:path>
                <a:path w="637540" h="523875">
                  <a:moveTo>
                    <a:pt x="86060" y="355974"/>
                  </a:moveTo>
                  <a:lnTo>
                    <a:pt x="76838" y="355974"/>
                  </a:lnTo>
                  <a:lnTo>
                    <a:pt x="79919" y="359043"/>
                  </a:lnTo>
                  <a:lnTo>
                    <a:pt x="86060" y="355974"/>
                  </a:lnTo>
                  <a:close/>
                </a:path>
                <a:path w="637540" h="523875">
                  <a:moveTo>
                    <a:pt x="129090" y="355974"/>
                  </a:moveTo>
                  <a:lnTo>
                    <a:pt x="86060" y="355974"/>
                  </a:lnTo>
                  <a:lnTo>
                    <a:pt x="86060" y="359043"/>
                  </a:lnTo>
                  <a:lnTo>
                    <a:pt x="132171" y="359043"/>
                  </a:lnTo>
                  <a:lnTo>
                    <a:pt x="129090" y="355974"/>
                  </a:lnTo>
                  <a:close/>
                </a:path>
                <a:path w="637540" h="523875">
                  <a:moveTo>
                    <a:pt x="132171" y="352894"/>
                  </a:moveTo>
                  <a:lnTo>
                    <a:pt x="86060" y="352894"/>
                  </a:lnTo>
                  <a:lnTo>
                    <a:pt x="82989" y="355974"/>
                  </a:lnTo>
                  <a:lnTo>
                    <a:pt x="135242" y="355974"/>
                  </a:lnTo>
                  <a:lnTo>
                    <a:pt x="132171" y="352894"/>
                  </a:lnTo>
                  <a:close/>
                </a:path>
                <a:path w="637540" h="523875">
                  <a:moveTo>
                    <a:pt x="129090" y="346755"/>
                  </a:moveTo>
                  <a:lnTo>
                    <a:pt x="73767" y="346755"/>
                  </a:lnTo>
                  <a:lnTo>
                    <a:pt x="76838" y="349824"/>
                  </a:lnTo>
                  <a:lnTo>
                    <a:pt x="86060" y="349824"/>
                  </a:lnTo>
                  <a:lnTo>
                    <a:pt x="82989" y="352894"/>
                  </a:lnTo>
                  <a:lnTo>
                    <a:pt x="122949" y="352894"/>
                  </a:lnTo>
                  <a:lnTo>
                    <a:pt x="122949" y="349824"/>
                  </a:lnTo>
                  <a:lnTo>
                    <a:pt x="129090" y="346755"/>
                  </a:lnTo>
                  <a:close/>
                </a:path>
                <a:path w="637540" h="523875">
                  <a:moveTo>
                    <a:pt x="135242" y="349824"/>
                  </a:moveTo>
                  <a:lnTo>
                    <a:pt x="122949" y="349824"/>
                  </a:lnTo>
                  <a:lnTo>
                    <a:pt x="135242" y="352894"/>
                  </a:lnTo>
                  <a:lnTo>
                    <a:pt x="138313" y="352894"/>
                  </a:lnTo>
                  <a:lnTo>
                    <a:pt x="135242" y="349824"/>
                  </a:lnTo>
                  <a:close/>
                </a:path>
                <a:path w="637540" h="523875">
                  <a:moveTo>
                    <a:pt x="138313" y="346755"/>
                  </a:moveTo>
                  <a:lnTo>
                    <a:pt x="129090" y="346755"/>
                  </a:lnTo>
                  <a:lnTo>
                    <a:pt x="135242" y="349824"/>
                  </a:lnTo>
                  <a:lnTo>
                    <a:pt x="141394" y="349824"/>
                  </a:lnTo>
                  <a:lnTo>
                    <a:pt x="138313" y="346755"/>
                  </a:lnTo>
                  <a:close/>
                </a:path>
                <a:path w="637540" h="523875">
                  <a:moveTo>
                    <a:pt x="122949" y="343675"/>
                  </a:moveTo>
                  <a:lnTo>
                    <a:pt x="82989" y="343675"/>
                  </a:lnTo>
                  <a:lnTo>
                    <a:pt x="82989" y="346755"/>
                  </a:lnTo>
                  <a:lnTo>
                    <a:pt x="122949" y="346755"/>
                  </a:lnTo>
                  <a:lnTo>
                    <a:pt x="122949" y="343675"/>
                  </a:lnTo>
                  <a:close/>
                </a:path>
                <a:path w="637540" h="523875">
                  <a:moveTo>
                    <a:pt x="52252" y="312949"/>
                  </a:moveTo>
                  <a:lnTo>
                    <a:pt x="49181" y="312949"/>
                  </a:lnTo>
                  <a:lnTo>
                    <a:pt x="48459" y="326348"/>
                  </a:lnTo>
                  <a:lnTo>
                    <a:pt x="57246" y="334846"/>
                  </a:lnTo>
                  <a:lnTo>
                    <a:pt x="71220" y="339310"/>
                  </a:lnTo>
                  <a:lnTo>
                    <a:pt x="86060" y="340605"/>
                  </a:lnTo>
                  <a:lnTo>
                    <a:pt x="73767" y="343675"/>
                  </a:lnTo>
                  <a:lnTo>
                    <a:pt x="132171" y="343675"/>
                  </a:lnTo>
                  <a:lnTo>
                    <a:pt x="117713" y="338783"/>
                  </a:lnTo>
                  <a:lnTo>
                    <a:pt x="99510" y="336769"/>
                  </a:lnTo>
                  <a:lnTo>
                    <a:pt x="80731" y="335905"/>
                  </a:lnTo>
                  <a:lnTo>
                    <a:pt x="64545" y="334466"/>
                  </a:lnTo>
                  <a:lnTo>
                    <a:pt x="57006" y="329807"/>
                  </a:lnTo>
                  <a:lnTo>
                    <a:pt x="52637" y="324859"/>
                  </a:lnTo>
                  <a:lnTo>
                    <a:pt x="51149" y="319336"/>
                  </a:lnTo>
                  <a:lnTo>
                    <a:pt x="52252" y="312949"/>
                  </a:lnTo>
                  <a:close/>
                </a:path>
                <a:path w="637540" h="523875">
                  <a:moveTo>
                    <a:pt x="70697" y="319098"/>
                  </a:moveTo>
                  <a:lnTo>
                    <a:pt x="67616" y="322168"/>
                  </a:lnTo>
                  <a:lnTo>
                    <a:pt x="67616" y="328317"/>
                  </a:lnTo>
                  <a:lnTo>
                    <a:pt x="70697" y="322168"/>
                  </a:lnTo>
                  <a:lnTo>
                    <a:pt x="70697" y="319098"/>
                  </a:lnTo>
                  <a:close/>
                </a:path>
                <a:path w="637540" h="523875">
                  <a:moveTo>
                    <a:pt x="58404" y="316029"/>
                  </a:moveTo>
                  <a:lnTo>
                    <a:pt x="55323" y="325248"/>
                  </a:lnTo>
                  <a:lnTo>
                    <a:pt x="58404" y="325248"/>
                  </a:lnTo>
                  <a:lnTo>
                    <a:pt x="58404" y="316029"/>
                  </a:lnTo>
                  <a:close/>
                </a:path>
                <a:path w="637540" h="523875">
                  <a:moveTo>
                    <a:pt x="64545" y="316029"/>
                  </a:moveTo>
                  <a:lnTo>
                    <a:pt x="61474" y="316029"/>
                  </a:lnTo>
                  <a:lnTo>
                    <a:pt x="58404" y="322168"/>
                  </a:lnTo>
                  <a:lnTo>
                    <a:pt x="61474" y="325248"/>
                  </a:lnTo>
                  <a:lnTo>
                    <a:pt x="64545" y="322168"/>
                  </a:lnTo>
                  <a:lnTo>
                    <a:pt x="64545" y="316029"/>
                  </a:lnTo>
                  <a:close/>
                </a:path>
                <a:path w="637540" h="523875">
                  <a:moveTo>
                    <a:pt x="64545" y="316029"/>
                  </a:moveTo>
                  <a:lnTo>
                    <a:pt x="64545" y="325248"/>
                  </a:lnTo>
                  <a:lnTo>
                    <a:pt x="67616" y="319098"/>
                  </a:lnTo>
                  <a:lnTo>
                    <a:pt x="64545" y="316029"/>
                  </a:lnTo>
                  <a:close/>
                </a:path>
                <a:path w="637540" h="523875">
                  <a:moveTo>
                    <a:pt x="55323" y="316029"/>
                  </a:moveTo>
                  <a:lnTo>
                    <a:pt x="52252" y="322168"/>
                  </a:lnTo>
                  <a:lnTo>
                    <a:pt x="55323" y="322168"/>
                  </a:lnTo>
                  <a:lnTo>
                    <a:pt x="55323" y="316029"/>
                  </a:lnTo>
                  <a:close/>
                </a:path>
                <a:path w="637540" h="523875">
                  <a:moveTo>
                    <a:pt x="259613" y="497381"/>
                  </a:moveTo>
                  <a:lnTo>
                    <a:pt x="258192" y="497381"/>
                  </a:lnTo>
                  <a:lnTo>
                    <a:pt x="260591" y="503350"/>
                  </a:lnTo>
                  <a:lnTo>
                    <a:pt x="261263" y="510843"/>
                  </a:lnTo>
                  <a:lnTo>
                    <a:pt x="264241" y="517701"/>
                  </a:lnTo>
                  <a:lnTo>
                    <a:pt x="273555" y="521892"/>
                  </a:lnTo>
                  <a:lnTo>
                    <a:pt x="282490" y="518971"/>
                  </a:lnTo>
                  <a:lnTo>
                    <a:pt x="282537" y="518844"/>
                  </a:lnTo>
                  <a:lnTo>
                    <a:pt x="276636" y="518844"/>
                  </a:lnTo>
                  <a:lnTo>
                    <a:pt x="269475" y="518590"/>
                  </a:lnTo>
                  <a:lnTo>
                    <a:pt x="265487" y="514272"/>
                  </a:lnTo>
                  <a:lnTo>
                    <a:pt x="263230" y="507668"/>
                  </a:lnTo>
                  <a:lnTo>
                    <a:pt x="261262" y="500429"/>
                  </a:lnTo>
                  <a:lnTo>
                    <a:pt x="259613" y="497381"/>
                  </a:lnTo>
                  <a:close/>
                </a:path>
                <a:path w="637540" h="523875">
                  <a:moveTo>
                    <a:pt x="286052" y="506525"/>
                  </a:moveTo>
                  <a:lnTo>
                    <a:pt x="279707" y="506525"/>
                  </a:lnTo>
                  <a:lnTo>
                    <a:pt x="279707" y="509700"/>
                  </a:lnTo>
                  <a:lnTo>
                    <a:pt x="282777" y="509700"/>
                  </a:lnTo>
                  <a:lnTo>
                    <a:pt x="282777" y="515796"/>
                  </a:lnTo>
                  <a:lnTo>
                    <a:pt x="276636" y="518844"/>
                  </a:lnTo>
                  <a:lnTo>
                    <a:pt x="282537" y="518844"/>
                  </a:lnTo>
                  <a:lnTo>
                    <a:pt x="285084" y="511986"/>
                  </a:lnTo>
                  <a:lnTo>
                    <a:pt x="286052" y="506525"/>
                  </a:lnTo>
                  <a:close/>
                </a:path>
                <a:path w="637540" h="523875">
                  <a:moveTo>
                    <a:pt x="273555" y="491651"/>
                  </a:moveTo>
                  <a:lnTo>
                    <a:pt x="271302" y="491920"/>
                  </a:lnTo>
                  <a:lnTo>
                    <a:pt x="270967" y="495857"/>
                  </a:lnTo>
                  <a:lnTo>
                    <a:pt x="270939" y="503858"/>
                  </a:lnTo>
                  <a:lnTo>
                    <a:pt x="267414" y="509700"/>
                  </a:lnTo>
                  <a:lnTo>
                    <a:pt x="273555" y="509700"/>
                  </a:lnTo>
                  <a:lnTo>
                    <a:pt x="270484" y="506525"/>
                  </a:lnTo>
                  <a:lnTo>
                    <a:pt x="286052" y="506525"/>
                  </a:lnTo>
                  <a:lnTo>
                    <a:pt x="286525" y="503858"/>
                  </a:lnTo>
                  <a:lnTo>
                    <a:pt x="286847" y="503477"/>
                  </a:lnTo>
                  <a:lnTo>
                    <a:pt x="282777" y="503477"/>
                  </a:lnTo>
                  <a:lnTo>
                    <a:pt x="282777" y="500429"/>
                  </a:lnTo>
                  <a:lnTo>
                    <a:pt x="279707" y="500429"/>
                  </a:lnTo>
                  <a:lnTo>
                    <a:pt x="279707" y="497381"/>
                  </a:lnTo>
                  <a:lnTo>
                    <a:pt x="276636" y="497381"/>
                  </a:lnTo>
                  <a:lnTo>
                    <a:pt x="276636" y="494333"/>
                  </a:lnTo>
                  <a:lnTo>
                    <a:pt x="273555" y="494333"/>
                  </a:lnTo>
                  <a:lnTo>
                    <a:pt x="273555" y="491651"/>
                  </a:lnTo>
                  <a:close/>
                </a:path>
                <a:path w="637540" h="523875">
                  <a:moveTo>
                    <a:pt x="276636" y="506525"/>
                  </a:moveTo>
                  <a:lnTo>
                    <a:pt x="273555" y="506525"/>
                  </a:lnTo>
                  <a:lnTo>
                    <a:pt x="273555" y="509700"/>
                  </a:lnTo>
                  <a:lnTo>
                    <a:pt x="276636" y="509700"/>
                  </a:lnTo>
                  <a:lnTo>
                    <a:pt x="276636" y="506525"/>
                  </a:lnTo>
                  <a:close/>
                </a:path>
                <a:path w="637540" h="523875">
                  <a:moveTo>
                    <a:pt x="279707" y="506525"/>
                  </a:moveTo>
                  <a:lnTo>
                    <a:pt x="276636" y="506525"/>
                  </a:lnTo>
                  <a:lnTo>
                    <a:pt x="276636" y="509700"/>
                  </a:lnTo>
                  <a:lnTo>
                    <a:pt x="279707" y="509700"/>
                  </a:lnTo>
                  <a:lnTo>
                    <a:pt x="279707" y="506525"/>
                  </a:lnTo>
                  <a:close/>
                </a:path>
                <a:path w="637540" h="523875">
                  <a:moveTo>
                    <a:pt x="228827" y="472449"/>
                  </a:moveTo>
                  <a:lnTo>
                    <a:pt x="228417" y="475374"/>
                  </a:lnTo>
                  <a:lnTo>
                    <a:pt x="228324" y="476541"/>
                  </a:lnTo>
                  <a:lnTo>
                    <a:pt x="236676" y="494333"/>
                  </a:lnTo>
                  <a:lnTo>
                    <a:pt x="236762" y="497635"/>
                  </a:lnTo>
                  <a:lnTo>
                    <a:pt x="239747" y="506525"/>
                  </a:lnTo>
                  <a:lnTo>
                    <a:pt x="239747" y="497381"/>
                  </a:lnTo>
                  <a:lnTo>
                    <a:pt x="259613" y="497381"/>
                  </a:lnTo>
                  <a:lnTo>
                    <a:pt x="257277" y="493063"/>
                  </a:lnTo>
                  <a:lnTo>
                    <a:pt x="254124" y="488110"/>
                  </a:lnTo>
                  <a:lnTo>
                    <a:pt x="245899" y="488110"/>
                  </a:lnTo>
                  <a:lnTo>
                    <a:pt x="242818" y="485062"/>
                  </a:lnTo>
                  <a:lnTo>
                    <a:pt x="233595" y="485062"/>
                  </a:lnTo>
                  <a:lnTo>
                    <a:pt x="233595" y="482014"/>
                  </a:lnTo>
                  <a:lnTo>
                    <a:pt x="228827" y="472449"/>
                  </a:lnTo>
                  <a:close/>
                </a:path>
                <a:path w="637540" h="523875">
                  <a:moveTo>
                    <a:pt x="242818" y="503477"/>
                  </a:moveTo>
                  <a:lnTo>
                    <a:pt x="242818" y="506525"/>
                  </a:lnTo>
                  <a:lnTo>
                    <a:pt x="245899" y="506525"/>
                  </a:lnTo>
                  <a:lnTo>
                    <a:pt x="242818" y="503477"/>
                  </a:lnTo>
                  <a:close/>
                </a:path>
                <a:path w="637540" h="523875">
                  <a:moveTo>
                    <a:pt x="245899" y="500429"/>
                  </a:moveTo>
                  <a:lnTo>
                    <a:pt x="245899" y="503477"/>
                  </a:lnTo>
                  <a:lnTo>
                    <a:pt x="248969" y="506525"/>
                  </a:lnTo>
                  <a:lnTo>
                    <a:pt x="248969" y="503477"/>
                  </a:lnTo>
                  <a:lnTo>
                    <a:pt x="245899" y="500429"/>
                  </a:lnTo>
                  <a:close/>
                </a:path>
                <a:path w="637540" h="523875">
                  <a:moveTo>
                    <a:pt x="252040" y="497381"/>
                  </a:moveTo>
                  <a:lnTo>
                    <a:pt x="248969" y="497381"/>
                  </a:lnTo>
                  <a:lnTo>
                    <a:pt x="248969" y="500429"/>
                  </a:lnTo>
                  <a:lnTo>
                    <a:pt x="252040" y="503477"/>
                  </a:lnTo>
                  <a:lnTo>
                    <a:pt x="252040" y="506525"/>
                  </a:lnTo>
                  <a:lnTo>
                    <a:pt x="255121" y="503477"/>
                  </a:lnTo>
                  <a:lnTo>
                    <a:pt x="252040" y="500429"/>
                  </a:lnTo>
                  <a:lnTo>
                    <a:pt x="252040" y="497381"/>
                  </a:lnTo>
                  <a:close/>
                </a:path>
                <a:path w="637540" h="523875">
                  <a:moveTo>
                    <a:pt x="258192" y="497381"/>
                  </a:moveTo>
                  <a:lnTo>
                    <a:pt x="255121" y="497381"/>
                  </a:lnTo>
                  <a:lnTo>
                    <a:pt x="258192" y="506525"/>
                  </a:lnTo>
                  <a:lnTo>
                    <a:pt x="258192" y="497381"/>
                  </a:lnTo>
                  <a:close/>
                </a:path>
                <a:path w="637540" h="523875">
                  <a:moveTo>
                    <a:pt x="288929" y="494333"/>
                  </a:moveTo>
                  <a:lnTo>
                    <a:pt x="285848" y="494333"/>
                  </a:lnTo>
                  <a:lnTo>
                    <a:pt x="282777" y="503477"/>
                  </a:lnTo>
                  <a:lnTo>
                    <a:pt x="286847" y="503477"/>
                  </a:lnTo>
                  <a:lnTo>
                    <a:pt x="292000" y="497381"/>
                  </a:lnTo>
                  <a:lnTo>
                    <a:pt x="288929" y="494333"/>
                  </a:lnTo>
                  <a:close/>
                </a:path>
                <a:path w="637540" h="523875">
                  <a:moveTo>
                    <a:pt x="242818" y="497381"/>
                  </a:moveTo>
                  <a:lnTo>
                    <a:pt x="239747" y="497381"/>
                  </a:lnTo>
                  <a:lnTo>
                    <a:pt x="242818" y="500429"/>
                  </a:lnTo>
                  <a:lnTo>
                    <a:pt x="242818" y="497381"/>
                  </a:lnTo>
                  <a:close/>
                </a:path>
                <a:path w="637540" h="523875">
                  <a:moveTo>
                    <a:pt x="248969" y="497381"/>
                  </a:moveTo>
                  <a:lnTo>
                    <a:pt x="245899" y="497381"/>
                  </a:lnTo>
                  <a:lnTo>
                    <a:pt x="245899" y="500429"/>
                  </a:lnTo>
                  <a:lnTo>
                    <a:pt x="248969" y="497381"/>
                  </a:lnTo>
                  <a:close/>
                </a:path>
                <a:path w="637540" h="523875">
                  <a:moveTo>
                    <a:pt x="282777" y="497381"/>
                  </a:moveTo>
                  <a:lnTo>
                    <a:pt x="279707" y="500429"/>
                  </a:lnTo>
                  <a:lnTo>
                    <a:pt x="282777" y="500429"/>
                  </a:lnTo>
                  <a:lnTo>
                    <a:pt x="282777" y="497381"/>
                  </a:lnTo>
                  <a:close/>
                </a:path>
                <a:path w="637540" h="523875">
                  <a:moveTo>
                    <a:pt x="316589" y="497381"/>
                  </a:moveTo>
                  <a:lnTo>
                    <a:pt x="313515" y="497381"/>
                  </a:lnTo>
                  <a:lnTo>
                    <a:pt x="313515" y="500429"/>
                  </a:lnTo>
                  <a:lnTo>
                    <a:pt x="316589" y="497381"/>
                  </a:lnTo>
                  <a:close/>
                </a:path>
                <a:path w="637540" h="523875">
                  <a:moveTo>
                    <a:pt x="328592" y="491285"/>
                  </a:moveTo>
                  <a:lnTo>
                    <a:pt x="325808" y="491285"/>
                  </a:lnTo>
                  <a:lnTo>
                    <a:pt x="325808" y="494333"/>
                  </a:lnTo>
                  <a:lnTo>
                    <a:pt x="322737" y="497381"/>
                  </a:lnTo>
                  <a:lnTo>
                    <a:pt x="322737" y="500429"/>
                  </a:lnTo>
                  <a:lnTo>
                    <a:pt x="327972" y="493952"/>
                  </a:lnTo>
                  <a:lnTo>
                    <a:pt x="328592" y="491285"/>
                  </a:lnTo>
                  <a:close/>
                </a:path>
                <a:path w="637540" h="523875">
                  <a:moveTo>
                    <a:pt x="322737" y="472743"/>
                  </a:moveTo>
                  <a:lnTo>
                    <a:pt x="322737" y="475918"/>
                  </a:lnTo>
                  <a:lnTo>
                    <a:pt x="313515" y="475918"/>
                  </a:lnTo>
                  <a:lnTo>
                    <a:pt x="314186" y="483919"/>
                  </a:lnTo>
                  <a:lnTo>
                    <a:pt x="311978" y="489634"/>
                  </a:lnTo>
                  <a:lnTo>
                    <a:pt x="307465" y="493190"/>
                  </a:lnTo>
                  <a:lnTo>
                    <a:pt x="301222" y="494333"/>
                  </a:lnTo>
                  <a:lnTo>
                    <a:pt x="304152" y="497635"/>
                  </a:lnTo>
                  <a:lnTo>
                    <a:pt x="310828" y="495857"/>
                  </a:lnTo>
                  <a:lnTo>
                    <a:pt x="318098" y="491651"/>
                  </a:lnTo>
                  <a:lnTo>
                    <a:pt x="322737" y="488110"/>
                  </a:lnTo>
                  <a:lnTo>
                    <a:pt x="319666" y="488110"/>
                  </a:lnTo>
                  <a:lnTo>
                    <a:pt x="319666" y="482014"/>
                  </a:lnTo>
                  <a:lnTo>
                    <a:pt x="325016" y="476703"/>
                  </a:lnTo>
                  <a:lnTo>
                    <a:pt x="325282" y="475374"/>
                  </a:lnTo>
                  <a:lnTo>
                    <a:pt x="322737" y="472743"/>
                  </a:lnTo>
                  <a:close/>
                </a:path>
                <a:path w="637540" h="523875">
                  <a:moveTo>
                    <a:pt x="282777" y="494333"/>
                  </a:moveTo>
                  <a:lnTo>
                    <a:pt x="279707" y="494333"/>
                  </a:lnTo>
                  <a:lnTo>
                    <a:pt x="276636" y="497381"/>
                  </a:lnTo>
                  <a:lnTo>
                    <a:pt x="279707" y="497381"/>
                  </a:lnTo>
                  <a:lnTo>
                    <a:pt x="282777" y="494333"/>
                  </a:lnTo>
                  <a:close/>
                </a:path>
                <a:path w="637540" h="523875">
                  <a:moveTo>
                    <a:pt x="325808" y="469695"/>
                  </a:moveTo>
                  <a:lnTo>
                    <a:pt x="325795" y="472806"/>
                  </a:lnTo>
                  <a:lnTo>
                    <a:pt x="325282" y="475374"/>
                  </a:lnTo>
                  <a:lnTo>
                    <a:pt x="325808" y="475918"/>
                  </a:lnTo>
                  <a:lnTo>
                    <a:pt x="325016" y="476703"/>
                  </a:lnTo>
                  <a:lnTo>
                    <a:pt x="322737" y="488110"/>
                  </a:lnTo>
                  <a:lnTo>
                    <a:pt x="322737" y="494333"/>
                  </a:lnTo>
                  <a:lnTo>
                    <a:pt x="319666" y="497381"/>
                  </a:lnTo>
                  <a:lnTo>
                    <a:pt x="322737" y="497381"/>
                  </a:lnTo>
                  <a:lnTo>
                    <a:pt x="325808" y="491285"/>
                  </a:lnTo>
                  <a:lnTo>
                    <a:pt x="328592" y="491285"/>
                  </a:lnTo>
                  <a:lnTo>
                    <a:pt x="329949" y="485443"/>
                  </a:lnTo>
                  <a:lnTo>
                    <a:pt x="329931" y="483919"/>
                  </a:lnTo>
                  <a:lnTo>
                    <a:pt x="329220" y="476299"/>
                  </a:lnTo>
                  <a:lnTo>
                    <a:pt x="325808" y="469695"/>
                  </a:lnTo>
                  <a:close/>
                </a:path>
                <a:path w="637540" h="523875">
                  <a:moveTo>
                    <a:pt x="276636" y="491285"/>
                  </a:moveTo>
                  <a:lnTo>
                    <a:pt x="273555" y="494333"/>
                  </a:lnTo>
                  <a:lnTo>
                    <a:pt x="276636" y="494333"/>
                  </a:lnTo>
                  <a:lnTo>
                    <a:pt x="276636" y="491285"/>
                  </a:lnTo>
                  <a:close/>
                </a:path>
                <a:path w="637540" h="523875">
                  <a:moveTo>
                    <a:pt x="276636" y="491285"/>
                  </a:moveTo>
                  <a:lnTo>
                    <a:pt x="273555" y="491285"/>
                  </a:lnTo>
                  <a:lnTo>
                    <a:pt x="273555" y="491651"/>
                  </a:lnTo>
                  <a:lnTo>
                    <a:pt x="276636" y="491285"/>
                  </a:lnTo>
                  <a:close/>
                </a:path>
                <a:path w="637540" h="523875">
                  <a:moveTo>
                    <a:pt x="276636" y="475918"/>
                  </a:moveTo>
                  <a:lnTo>
                    <a:pt x="279998" y="484808"/>
                  </a:lnTo>
                  <a:lnTo>
                    <a:pt x="287394" y="489253"/>
                  </a:lnTo>
                  <a:lnTo>
                    <a:pt x="294789" y="491031"/>
                  </a:lnTo>
                  <a:lnTo>
                    <a:pt x="298151" y="491285"/>
                  </a:lnTo>
                  <a:lnTo>
                    <a:pt x="292000" y="488110"/>
                  </a:lnTo>
                  <a:lnTo>
                    <a:pt x="295070" y="488110"/>
                  </a:lnTo>
                  <a:lnTo>
                    <a:pt x="295070" y="485062"/>
                  </a:lnTo>
                  <a:lnTo>
                    <a:pt x="285848" y="485062"/>
                  </a:lnTo>
                  <a:lnTo>
                    <a:pt x="276636" y="475918"/>
                  </a:lnTo>
                  <a:close/>
                </a:path>
                <a:path w="637540" h="523875">
                  <a:moveTo>
                    <a:pt x="245899" y="482014"/>
                  </a:moveTo>
                  <a:lnTo>
                    <a:pt x="242818" y="482014"/>
                  </a:lnTo>
                  <a:lnTo>
                    <a:pt x="242818" y="485062"/>
                  </a:lnTo>
                  <a:lnTo>
                    <a:pt x="245899" y="488110"/>
                  </a:lnTo>
                  <a:lnTo>
                    <a:pt x="245899" y="482014"/>
                  </a:lnTo>
                  <a:close/>
                </a:path>
                <a:path w="637540" h="523875">
                  <a:moveTo>
                    <a:pt x="245899" y="482014"/>
                  </a:moveTo>
                  <a:lnTo>
                    <a:pt x="245899" y="488110"/>
                  </a:lnTo>
                  <a:lnTo>
                    <a:pt x="248969" y="488110"/>
                  </a:lnTo>
                  <a:lnTo>
                    <a:pt x="245899" y="482014"/>
                  </a:lnTo>
                  <a:close/>
                </a:path>
                <a:path w="637540" h="523875">
                  <a:moveTo>
                    <a:pt x="255121" y="472743"/>
                  </a:moveTo>
                  <a:lnTo>
                    <a:pt x="245899" y="472743"/>
                  </a:lnTo>
                  <a:lnTo>
                    <a:pt x="245899" y="482014"/>
                  </a:lnTo>
                  <a:lnTo>
                    <a:pt x="248969" y="488110"/>
                  </a:lnTo>
                  <a:lnTo>
                    <a:pt x="254124" y="488110"/>
                  </a:lnTo>
                  <a:lnTo>
                    <a:pt x="252426" y="485443"/>
                  </a:lnTo>
                  <a:lnTo>
                    <a:pt x="250458" y="478458"/>
                  </a:lnTo>
                  <a:lnTo>
                    <a:pt x="255121" y="472743"/>
                  </a:lnTo>
                  <a:close/>
                </a:path>
                <a:path w="637540" h="523875">
                  <a:moveTo>
                    <a:pt x="273555" y="432865"/>
                  </a:moveTo>
                  <a:lnTo>
                    <a:pt x="267168" y="435405"/>
                  </a:lnTo>
                  <a:lnTo>
                    <a:pt x="261646" y="441247"/>
                  </a:lnTo>
                  <a:lnTo>
                    <a:pt x="256700" y="448359"/>
                  </a:lnTo>
                  <a:lnTo>
                    <a:pt x="252040" y="454328"/>
                  </a:lnTo>
                  <a:lnTo>
                    <a:pt x="237969" y="463599"/>
                  </a:lnTo>
                  <a:lnTo>
                    <a:pt x="229373" y="468552"/>
                  </a:lnTo>
                  <a:lnTo>
                    <a:pt x="228827" y="472449"/>
                  </a:lnTo>
                  <a:lnTo>
                    <a:pt x="233595" y="482014"/>
                  </a:lnTo>
                  <a:lnTo>
                    <a:pt x="233595" y="485062"/>
                  </a:lnTo>
                  <a:lnTo>
                    <a:pt x="236676" y="485062"/>
                  </a:lnTo>
                  <a:lnTo>
                    <a:pt x="236676" y="482014"/>
                  </a:lnTo>
                  <a:lnTo>
                    <a:pt x="240714" y="475918"/>
                  </a:lnTo>
                  <a:lnTo>
                    <a:pt x="233595" y="475918"/>
                  </a:lnTo>
                  <a:lnTo>
                    <a:pt x="233595" y="469695"/>
                  </a:lnTo>
                  <a:lnTo>
                    <a:pt x="267393" y="469695"/>
                  </a:lnTo>
                  <a:lnTo>
                    <a:pt x="270101" y="468933"/>
                  </a:lnTo>
                  <a:lnTo>
                    <a:pt x="274746" y="466647"/>
                  </a:lnTo>
                  <a:lnTo>
                    <a:pt x="270484" y="466647"/>
                  </a:lnTo>
                  <a:lnTo>
                    <a:pt x="276567" y="460551"/>
                  </a:lnTo>
                  <a:lnTo>
                    <a:pt x="273555" y="460551"/>
                  </a:lnTo>
                  <a:lnTo>
                    <a:pt x="276694" y="457376"/>
                  </a:lnTo>
                  <a:lnTo>
                    <a:pt x="270484" y="457376"/>
                  </a:lnTo>
                  <a:lnTo>
                    <a:pt x="270484" y="454328"/>
                  </a:lnTo>
                  <a:lnTo>
                    <a:pt x="267414" y="454328"/>
                  </a:lnTo>
                  <a:lnTo>
                    <a:pt x="269461" y="451280"/>
                  </a:lnTo>
                  <a:lnTo>
                    <a:pt x="264333" y="451280"/>
                  </a:lnTo>
                  <a:lnTo>
                    <a:pt x="264333" y="448232"/>
                  </a:lnTo>
                  <a:lnTo>
                    <a:pt x="267365" y="445184"/>
                  </a:lnTo>
                  <a:lnTo>
                    <a:pt x="264333" y="445184"/>
                  </a:lnTo>
                  <a:lnTo>
                    <a:pt x="264333" y="438961"/>
                  </a:lnTo>
                  <a:lnTo>
                    <a:pt x="270484" y="435913"/>
                  </a:lnTo>
                  <a:lnTo>
                    <a:pt x="273555" y="432865"/>
                  </a:lnTo>
                  <a:close/>
                </a:path>
                <a:path w="637540" h="523875">
                  <a:moveTo>
                    <a:pt x="236676" y="482014"/>
                  </a:moveTo>
                  <a:lnTo>
                    <a:pt x="236676" y="485062"/>
                  </a:lnTo>
                  <a:lnTo>
                    <a:pt x="239747" y="485062"/>
                  </a:lnTo>
                  <a:lnTo>
                    <a:pt x="236676" y="482014"/>
                  </a:lnTo>
                  <a:close/>
                </a:path>
                <a:path w="637540" h="523875">
                  <a:moveTo>
                    <a:pt x="245899" y="472743"/>
                  </a:moveTo>
                  <a:lnTo>
                    <a:pt x="242818" y="475918"/>
                  </a:lnTo>
                  <a:lnTo>
                    <a:pt x="242818" y="478966"/>
                  </a:lnTo>
                  <a:lnTo>
                    <a:pt x="236676" y="482014"/>
                  </a:lnTo>
                  <a:lnTo>
                    <a:pt x="239747" y="485062"/>
                  </a:lnTo>
                  <a:lnTo>
                    <a:pt x="239747" y="482014"/>
                  </a:lnTo>
                  <a:lnTo>
                    <a:pt x="245899" y="482014"/>
                  </a:lnTo>
                  <a:lnTo>
                    <a:pt x="245899" y="472743"/>
                  </a:lnTo>
                  <a:close/>
                </a:path>
                <a:path w="637540" h="523875">
                  <a:moveTo>
                    <a:pt x="242818" y="482014"/>
                  </a:moveTo>
                  <a:lnTo>
                    <a:pt x="239747" y="482014"/>
                  </a:lnTo>
                  <a:lnTo>
                    <a:pt x="239747" y="485062"/>
                  </a:lnTo>
                  <a:lnTo>
                    <a:pt x="242818" y="485062"/>
                  </a:lnTo>
                  <a:lnTo>
                    <a:pt x="242818" y="482014"/>
                  </a:lnTo>
                  <a:close/>
                </a:path>
                <a:path w="637540" h="523875">
                  <a:moveTo>
                    <a:pt x="282777" y="475918"/>
                  </a:moveTo>
                  <a:lnTo>
                    <a:pt x="282777" y="482014"/>
                  </a:lnTo>
                  <a:lnTo>
                    <a:pt x="285848" y="485062"/>
                  </a:lnTo>
                  <a:lnTo>
                    <a:pt x="301222" y="485062"/>
                  </a:lnTo>
                  <a:lnTo>
                    <a:pt x="295070" y="482014"/>
                  </a:lnTo>
                  <a:lnTo>
                    <a:pt x="285848" y="482014"/>
                  </a:lnTo>
                  <a:lnTo>
                    <a:pt x="284035" y="476541"/>
                  </a:lnTo>
                  <a:lnTo>
                    <a:pt x="282777" y="475918"/>
                  </a:lnTo>
                  <a:close/>
                </a:path>
                <a:path w="637540" h="523875">
                  <a:moveTo>
                    <a:pt x="304292" y="482014"/>
                  </a:moveTo>
                  <a:lnTo>
                    <a:pt x="301222" y="482014"/>
                  </a:lnTo>
                  <a:lnTo>
                    <a:pt x="304292" y="485062"/>
                  </a:lnTo>
                  <a:lnTo>
                    <a:pt x="304292" y="482014"/>
                  </a:lnTo>
                  <a:close/>
                </a:path>
                <a:path w="637540" h="523875">
                  <a:moveTo>
                    <a:pt x="242818" y="472743"/>
                  </a:moveTo>
                  <a:lnTo>
                    <a:pt x="236676" y="482014"/>
                  </a:lnTo>
                  <a:lnTo>
                    <a:pt x="242818" y="478966"/>
                  </a:lnTo>
                  <a:lnTo>
                    <a:pt x="242818" y="472743"/>
                  </a:lnTo>
                  <a:close/>
                </a:path>
                <a:path w="637540" h="523875">
                  <a:moveTo>
                    <a:pt x="285848" y="469695"/>
                  </a:moveTo>
                  <a:lnTo>
                    <a:pt x="283407" y="474642"/>
                  </a:lnTo>
                  <a:lnTo>
                    <a:pt x="284035" y="476541"/>
                  </a:lnTo>
                  <a:lnTo>
                    <a:pt x="288929" y="478966"/>
                  </a:lnTo>
                  <a:lnTo>
                    <a:pt x="285848" y="482014"/>
                  </a:lnTo>
                  <a:lnTo>
                    <a:pt x="301222" y="482014"/>
                  </a:lnTo>
                  <a:lnTo>
                    <a:pt x="298151" y="478966"/>
                  </a:lnTo>
                  <a:lnTo>
                    <a:pt x="292000" y="478966"/>
                  </a:lnTo>
                  <a:lnTo>
                    <a:pt x="285848" y="475918"/>
                  </a:lnTo>
                  <a:lnTo>
                    <a:pt x="285848" y="469695"/>
                  </a:lnTo>
                  <a:close/>
                </a:path>
                <a:path w="637540" h="523875">
                  <a:moveTo>
                    <a:pt x="304292" y="478966"/>
                  </a:moveTo>
                  <a:lnTo>
                    <a:pt x="298151" y="478966"/>
                  </a:lnTo>
                  <a:lnTo>
                    <a:pt x="304292" y="482014"/>
                  </a:lnTo>
                  <a:lnTo>
                    <a:pt x="304292" y="478966"/>
                  </a:lnTo>
                  <a:close/>
                </a:path>
                <a:path w="637540" h="523875">
                  <a:moveTo>
                    <a:pt x="288929" y="463599"/>
                  </a:moveTo>
                  <a:lnTo>
                    <a:pt x="288929" y="469695"/>
                  </a:lnTo>
                  <a:lnTo>
                    <a:pt x="292000" y="472743"/>
                  </a:lnTo>
                  <a:lnTo>
                    <a:pt x="292000" y="478966"/>
                  </a:lnTo>
                  <a:lnTo>
                    <a:pt x="298151" y="478966"/>
                  </a:lnTo>
                  <a:lnTo>
                    <a:pt x="298151" y="475918"/>
                  </a:lnTo>
                  <a:lnTo>
                    <a:pt x="295070" y="475918"/>
                  </a:lnTo>
                  <a:lnTo>
                    <a:pt x="292062" y="469822"/>
                  </a:lnTo>
                  <a:lnTo>
                    <a:pt x="292000" y="466647"/>
                  </a:lnTo>
                  <a:lnTo>
                    <a:pt x="288929" y="463599"/>
                  </a:lnTo>
                  <a:close/>
                </a:path>
                <a:path w="637540" h="523875">
                  <a:moveTo>
                    <a:pt x="294204" y="454709"/>
                  </a:moveTo>
                  <a:lnTo>
                    <a:pt x="289884" y="454709"/>
                  </a:lnTo>
                  <a:lnTo>
                    <a:pt x="293534" y="457757"/>
                  </a:lnTo>
                  <a:lnTo>
                    <a:pt x="294837" y="465885"/>
                  </a:lnTo>
                  <a:lnTo>
                    <a:pt x="294948" y="469695"/>
                  </a:lnTo>
                  <a:lnTo>
                    <a:pt x="295070" y="475918"/>
                  </a:lnTo>
                  <a:lnTo>
                    <a:pt x="301222" y="475918"/>
                  </a:lnTo>
                  <a:lnTo>
                    <a:pt x="304292" y="478966"/>
                  </a:lnTo>
                  <a:lnTo>
                    <a:pt x="307373" y="475918"/>
                  </a:lnTo>
                  <a:lnTo>
                    <a:pt x="297187" y="472489"/>
                  </a:lnTo>
                  <a:lnTo>
                    <a:pt x="295073" y="464742"/>
                  </a:lnTo>
                  <a:lnTo>
                    <a:pt x="295265" y="456360"/>
                  </a:lnTo>
                  <a:lnTo>
                    <a:pt x="294204" y="454709"/>
                  </a:lnTo>
                  <a:close/>
                </a:path>
                <a:path w="637540" h="523875">
                  <a:moveTo>
                    <a:pt x="325282" y="475374"/>
                  </a:moveTo>
                  <a:lnTo>
                    <a:pt x="325016" y="476703"/>
                  </a:lnTo>
                  <a:lnTo>
                    <a:pt x="325808" y="475918"/>
                  </a:lnTo>
                  <a:lnTo>
                    <a:pt x="325282" y="475374"/>
                  </a:lnTo>
                  <a:close/>
                </a:path>
                <a:path w="637540" h="523875">
                  <a:moveTo>
                    <a:pt x="283407" y="474642"/>
                  </a:moveTo>
                  <a:lnTo>
                    <a:pt x="282777" y="475918"/>
                  </a:lnTo>
                  <a:lnTo>
                    <a:pt x="284035" y="476541"/>
                  </a:lnTo>
                  <a:lnTo>
                    <a:pt x="283407" y="474642"/>
                  </a:lnTo>
                  <a:close/>
                </a:path>
                <a:path w="637540" h="523875">
                  <a:moveTo>
                    <a:pt x="233595" y="472743"/>
                  </a:moveTo>
                  <a:lnTo>
                    <a:pt x="233595" y="475918"/>
                  </a:lnTo>
                  <a:lnTo>
                    <a:pt x="234636" y="473815"/>
                  </a:lnTo>
                  <a:lnTo>
                    <a:pt x="233595" y="472743"/>
                  </a:lnTo>
                  <a:close/>
                </a:path>
                <a:path w="637540" h="523875">
                  <a:moveTo>
                    <a:pt x="234636" y="473815"/>
                  </a:moveTo>
                  <a:lnTo>
                    <a:pt x="233595" y="475918"/>
                  </a:lnTo>
                  <a:lnTo>
                    <a:pt x="236676" y="475918"/>
                  </a:lnTo>
                  <a:lnTo>
                    <a:pt x="234636" y="473815"/>
                  </a:lnTo>
                  <a:close/>
                </a:path>
                <a:path w="637540" h="523875">
                  <a:moveTo>
                    <a:pt x="239747" y="469695"/>
                  </a:moveTo>
                  <a:lnTo>
                    <a:pt x="236676" y="469695"/>
                  </a:lnTo>
                  <a:lnTo>
                    <a:pt x="234636" y="473815"/>
                  </a:lnTo>
                  <a:lnTo>
                    <a:pt x="236676" y="475918"/>
                  </a:lnTo>
                  <a:lnTo>
                    <a:pt x="239747" y="469695"/>
                  </a:lnTo>
                  <a:close/>
                </a:path>
                <a:path w="637540" h="523875">
                  <a:moveTo>
                    <a:pt x="239747" y="469695"/>
                  </a:moveTo>
                  <a:lnTo>
                    <a:pt x="236676" y="475918"/>
                  </a:lnTo>
                  <a:lnTo>
                    <a:pt x="240714" y="475918"/>
                  </a:lnTo>
                  <a:lnTo>
                    <a:pt x="242818" y="472743"/>
                  </a:lnTo>
                  <a:lnTo>
                    <a:pt x="239747" y="472743"/>
                  </a:lnTo>
                  <a:lnTo>
                    <a:pt x="239747" y="469695"/>
                  </a:lnTo>
                  <a:close/>
                </a:path>
                <a:path w="637540" h="523875">
                  <a:moveTo>
                    <a:pt x="267393" y="469695"/>
                  </a:moveTo>
                  <a:lnTo>
                    <a:pt x="242818" y="469695"/>
                  </a:lnTo>
                  <a:lnTo>
                    <a:pt x="242818" y="475918"/>
                  </a:lnTo>
                  <a:lnTo>
                    <a:pt x="245899" y="472743"/>
                  </a:lnTo>
                  <a:lnTo>
                    <a:pt x="255121" y="472743"/>
                  </a:lnTo>
                  <a:lnTo>
                    <a:pt x="263331" y="470838"/>
                  </a:lnTo>
                  <a:lnTo>
                    <a:pt x="267393" y="469695"/>
                  </a:lnTo>
                  <a:close/>
                </a:path>
                <a:path w="637540" h="523875">
                  <a:moveTo>
                    <a:pt x="282777" y="472743"/>
                  </a:moveTo>
                  <a:lnTo>
                    <a:pt x="282777" y="475918"/>
                  </a:lnTo>
                  <a:lnTo>
                    <a:pt x="283407" y="474642"/>
                  </a:lnTo>
                  <a:lnTo>
                    <a:pt x="282777" y="472743"/>
                  </a:lnTo>
                  <a:close/>
                </a:path>
                <a:path w="637540" h="523875">
                  <a:moveTo>
                    <a:pt x="310444" y="472806"/>
                  </a:moveTo>
                  <a:lnTo>
                    <a:pt x="310444" y="475918"/>
                  </a:lnTo>
                  <a:lnTo>
                    <a:pt x="313515" y="475918"/>
                  </a:lnTo>
                  <a:lnTo>
                    <a:pt x="310444" y="472806"/>
                  </a:lnTo>
                  <a:close/>
                </a:path>
                <a:path w="637540" h="523875">
                  <a:moveTo>
                    <a:pt x="316585" y="472743"/>
                  </a:moveTo>
                  <a:lnTo>
                    <a:pt x="315019" y="472743"/>
                  </a:lnTo>
                  <a:lnTo>
                    <a:pt x="316585" y="475918"/>
                  </a:lnTo>
                  <a:lnTo>
                    <a:pt x="316585" y="472743"/>
                  </a:lnTo>
                  <a:close/>
                </a:path>
                <a:path w="637540" h="523875">
                  <a:moveTo>
                    <a:pt x="319666" y="469695"/>
                  </a:moveTo>
                  <a:lnTo>
                    <a:pt x="316585" y="469695"/>
                  </a:lnTo>
                  <a:lnTo>
                    <a:pt x="319666" y="475918"/>
                  </a:lnTo>
                  <a:lnTo>
                    <a:pt x="319666" y="469695"/>
                  </a:lnTo>
                  <a:close/>
                </a:path>
                <a:path w="637540" h="523875">
                  <a:moveTo>
                    <a:pt x="310444" y="469695"/>
                  </a:moveTo>
                  <a:lnTo>
                    <a:pt x="307373" y="469695"/>
                  </a:lnTo>
                  <a:lnTo>
                    <a:pt x="310444" y="472806"/>
                  </a:lnTo>
                  <a:lnTo>
                    <a:pt x="310444" y="469695"/>
                  </a:lnTo>
                  <a:close/>
                </a:path>
                <a:path w="637540" h="523875">
                  <a:moveTo>
                    <a:pt x="236676" y="469695"/>
                  </a:moveTo>
                  <a:lnTo>
                    <a:pt x="233595" y="469695"/>
                  </a:lnTo>
                  <a:lnTo>
                    <a:pt x="233595" y="472743"/>
                  </a:lnTo>
                  <a:lnTo>
                    <a:pt x="235167" y="472743"/>
                  </a:lnTo>
                  <a:lnTo>
                    <a:pt x="236676" y="469695"/>
                  </a:lnTo>
                  <a:close/>
                </a:path>
                <a:path w="637540" h="523875">
                  <a:moveTo>
                    <a:pt x="242818" y="469695"/>
                  </a:moveTo>
                  <a:lnTo>
                    <a:pt x="239747" y="469695"/>
                  </a:lnTo>
                  <a:lnTo>
                    <a:pt x="239747" y="472743"/>
                  </a:lnTo>
                  <a:lnTo>
                    <a:pt x="242818" y="472743"/>
                  </a:lnTo>
                  <a:lnTo>
                    <a:pt x="242818" y="469695"/>
                  </a:lnTo>
                  <a:close/>
                </a:path>
                <a:path w="637540" h="523875">
                  <a:moveTo>
                    <a:pt x="310444" y="466647"/>
                  </a:moveTo>
                  <a:lnTo>
                    <a:pt x="304292" y="472743"/>
                  </a:lnTo>
                  <a:lnTo>
                    <a:pt x="307373" y="472743"/>
                  </a:lnTo>
                  <a:lnTo>
                    <a:pt x="307373" y="469695"/>
                  </a:lnTo>
                  <a:lnTo>
                    <a:pt x="310444" y="469695"/>
                  </a:lnTo>
                  <a:lnTo>
                    <a:pt x="310444" y="466647"/>
                  </a:lnTo>
                  <a:close/>
                </a:path>
                <a:path w="637540" h="523875">
                  <a:moveTo>
                    <a:pt x="313515" y="469695"/>
                  </a:moveTo>
                  <a:lnTo>
                    <a:pt x="313515" y="472743"/>
                  </a:lnTo>
                  <a:lnTo>
                    <a:pt x="315019" y="472743"/>
                  </a:lnTo>
                  <a:lnTo>
                    <a:pt x="313515" y="469695"/>
                  </a:lnTo>
                  <a:close/>
                </a:path>
                <a:path w="637540" h="523875">
                  <a:moveTo>
                    <a:pt x="229213" y="469695"/>
                  </a:moveTo>
                  <a:lnTo>
                    <a:pt x="227454" y="469695"/>
                  </a:lnTo>
                  <a:lnTo>
                    <a:pt x="228827" y="472449"/>
                  </a:lnTo>
                  <a:lnTo>
                    <a:pt x="229213" y="469695"/>
                  </a:lnTo>
                  <a:close/>
                </a:path>
                <a:path w="637540" h="523875">
                  <a:moveTo>
                    <a:pt x="233595" y="448232"/>
                  </a:moveTo>
                  <a:lnTo>
                    <a:pt x="178272" y="448232"/>
                  </a:lnTo>
                  <a:lnTo>
                    <a:pt x="175202" y="454328"/>
                  </a:lnTo>
                  <a:lnTo>
                    <a:pt x="178272" y="454328"/>
                  </a:lnTo>
                  <a:lnTo>
                    <a:pt x="172131" y="457376"/>
                  </a:lnTo>
                  <a:lnTo>
                    <a:pt x="178272" y="457376"/>
                  </a:lnTo>
                  <a:lnTo>
                    <a:pt x="172131" y="460551"/>
                  </a:lnTo>
                  <a:lnTo>
                    <a:pt x="175202" y="460551"/>
                  </a:lnTo>
                  <a:lnTo>
                    <a:pt x="175202" y="466647"/>
                  </a:lnTo>
                  <a:lnTo>
                    <a:pt x="172131" y="469695"/>
                  </a:lnTo>
                  <a:lnTo>
                    <a:pt x="182595" y="469822"/>
                  </a:lnTo>
                  <a:lnTo>
                    <a:pt x="199787" y="463599"/>
                  </a:lnTo>
                  <a:lnTo>
                    <a:pt x="216979" y="455090"/>
                  </a:lnTo>
                  <a:lnTo>
                    <a:pt x="233595" y="448232"/>
                  </a:lnTo>
                  <a:close/>
                </a:path>
                <a:path w="637540" h="523875">
                  <a:moveTo>
                    <a:pt x="175202" y="463599"/>
                  </a:moveTo>
                  <a:lnTo>
                    <a:pt x="165979" y="463599"/>
                  </a:lnTo>
                  <a:lnTo>
                    <a:pt x="165979" y="466647"/>
                  </a:lnTo>
                  <a:lnTo>
                    <a:pt x="175202" y="463599"/>
                  </a:lnTo>
                  <a:close/>
                </a:path>
                <a:path w="637540" h="523875">
                  <a:moveTo>
                    <a:pt x="292000" y="451280"/>
                  </a:moveTo>
                  <a:lnTo>
                    <a:pt x="286044" y="453693"/>
                  </a:lnTo>
                  <a:lnTo>
                    <a:pt x="276440" y="464234"/>
                  </a:lnTo>
                  <a:lnTo>
                    <a:pt x="270484" y="466647"/>
                  </a:lnTo>
                  <a:lnTo>
                    <a:pt x="274746" y="466647"/>
                  </a:lnTo>
                  <a:lnTo>
                    <a:pt x="276294" y="465885"/>
                  </a:lnTo>
                  <a:lnTo>
                    <a:pt x="289884" y="454709"/>
                  </a:lnTo>
                  <a:lnTo>
                    <a:pt x="294204" y="454709"/>
                  </a:lnTo>
                  <a:lnTo>
                    <a:pt x="292000" y="451280"/>
                  </a:lnTo>
                  <a:close/>
                </a:path>
                <a:path w="637540" h="523875">
                  <a:moveTo>
                    <a:pt x="165979" y="454328"/>
                  </a:moveTo>
                  <a:lnTo>
                    <a:pt x="165979" y="457376"/>
                  </a:lnTo>
                  <a:lnTo>
                    <a:pt x="169050" y="460551"/>
                  </a:lnTo>
                  <a:lnTo>
                    <a:pt x="172131" y="457376"/>
                  </a:lnTo>
                  <a:lnTo>
                    <a:pt x="165979" y="454328"/>
                  </a:lnTo>
                  <a:close/>
                </a:path>
                <a:path w="637540" h="523875">
                  <a:moveTo>
                    <a:pt x="276703" y="460415"/>
                  </a:moveTo>
                  <a:lnTo>
                    <a:pt x="276567" y="460551"/>
                  </a:lnTo>
                  <a:lnTo>
                    <a:pt x="276703" y="460415"/>
                  </a:lnTo>
                  <a:close/>
                </a:path>
                <a:path w="637540" h="523875">
                  <a:moveTo>
                    <a:pt x="282777" y="451280"/>
                  </a:moveTo>
                  <a:lnTo>
                    <a:pt x="279707" y="454328"/>
                  </a:lnTo>
                  <a:lnTo>
                    <a:pt x="276703" y="460415"/>
                  </a:lnTo>
                  <a:lnTo>
                    <a:pt x="282777" y="454328"/>
                  </a:lnTo>
                  <a:lnTo>
                    <a:pt x="282777" y="451280"/>
                  </a:lnTo>
                  <a:close/>
                </a:path>
                <a:path w="637540" h="523875">
                  <a:moveTo>
                    <a:pt x="279707" y="451280"/>
                  </a:moveTo>
                  <a:lnTo>
                    <a:pt x="276636" y="451280"/>
                  </a:lnTo>
                  <a:lnTo>
                    <a:pt x="273555" y="457376"/>
                  </a:lnTo>
                  <a:lnTo>
                    <a:pt x="276694" y="457376"/>
                  </a:lnTo>
                  <a:lnTo>
                    <a:pt x="279707" y="454328"/>
                  </a:lnTo>
                  <a:lnTo>
                    <a:pt x="279707" y="451280"/>
                  </a:lnTo>
                  <a:close/>
                </a:path>
                <a:path w="637540" h="523875">
                  <a:moveTo>
                    <a:pt x="169050" y="451280"/>
                  </a:moveTo>
                  <a:lnTo>
                    <a:pt x="165979" y="454328"/>
                  </a:lnTo>
                  <a:lnTo>
                    <a:pt x="175202" y="454328"/>
                  </a:lnTo>
                  <a:lnTo>
                    <a:pt x="169050" y="451280"/>
                  </a:lnTo>
                  <a:close/>
                </a:path>
                <a:path w="637540" h="523875">
                  <a:moveTo>
                    <a:pt x="273555" y="452806"/>
                  </a:moveTo>
                  <a:lnTo>
                    <a:pt x="270484" y="454328"/>
                  </a:lnTo>
                  <a:lnTo>
                    <a:pt x="273555" y="454328"/>
                  </a:lnTo>
                  <a:lnTo>
                    <a:pt x="273555" y="452806"/>
                  </a:lnTo>
                  <a:close/>
                </a:path>
                <a:path w="637540" h="523875">
                  <a:moveTo>
                    <a:pt x="276636" y="448232"/>
                  </a:moveTo>
                  <a:lnTo>
                    <a:pt x="273555" y="448232"/>
                  </a:lnTo>
                  <a:lnTo>
                    <a:pt x="273555" y="452806"/>
                  </a:lnTo>
                  <a:lnTo>
                    <a:pt x="276636" y="451280"/>
                  </a:lnTo>
                  <a:lnTo>
                    <a:pt x="276636" y="448232"/>
                  </a:lnTo>
                  <a:close/>
                </a:path>
                <a:path w="637540" h="523875">
                  <a:moveTo>
                    <a:pt x="175202" y="448232"/>
                  </a:moveTo>
                  <a:lnTo>
                    <a:pt x="169050" y="448232"/>
                  </a:lnTo>
                  <a:lnTo>
                    <a:pt x="169050" y="451280"/>
                  </a:lnTo>
                  <a:lnTo>
                    <a:pt x="172131" y="451280"/>
                  </a:lnTo>
                  <a:lnTo>
                    <a:pt x="175202" y="448232"/>
                  </a:lnTo>
                  <a:close/>
                </a:path>
                <a:path w="637540" h="523875">
                  <a:moveTo>
                    <a:pt x="273555" y="442009"/>
                  </a:moveTo>
                  <a:lnTo>
                    <a:pt x="267414" y="451280"/>
                  </a:lnTo>
                  <a:lnTo>
                    <a:pt x="269461" y="451280"/>
                  </a:lnTo>
                  <a:lnTo>
                    <a:pt x="273555" y="445184"/>
                  </a:lnTo>
                  <a:lnTo>
                    <a:pt x="276636" y="445184"/>
                  </a:lnTo>
                  <a:lnTo>
                    <a:pt x="273555" y="442009"/>
                  </a:lnTo>
                  <a:close/>
                </a:path>
                <a:path w="637540" h="523875">
                  <a:moveTo>
                    <a:pt x="233595" y="445184"/>
                  </a:moveTo>
                  <a:lnTo>
                    <a:pt x="181343" y="445184"/>
                  </a:lnTo>
                  <a:lnTo>
                    <a:pt x="181343" y="448232"/>
                  </a:lnTo>
                  <a:lnTo>
                    <a:pt x="227454" y="448232"/>
                  </a:lnTo>
                  <a:lnTo>
                    <a:pt x="233595" y="445184"/>
                  </a:lnTo>
                  <a:close/>
                </a:path>
                <a:path w="637540" h="523875">
                  <a:moveTo>
                    <a:pt x="126020" y="411402"/>
                  </a:moveTo>
                  <a:lnTo>
                    <a:pt x="122949" y="414450"/>
                  </a:lnTo>
                  <a:lnTo>
                    <a:pt x="128184" y="433881"/>
                  </a:lnTo>
                  <a:lnTo>
                    <a:pt x="141775" y="443660"/>
                  </a:lnTo>
                  <a:lnTo>
                    <a:pt x="160551" y="446327"/>
                  </a:lnTo>
                  <a:lnTo>
                    <a:pt x="181343" y="445184"/>
                  </a:lnTo>
                  <a:lnTo>
                    <a:pt x="227454" y="445184"/>
                  </a:lnTo>
                  <a:lnTo>
                    <a:pt x="230587" y="442009"/>
                  </a:lnTo>
                  <a:lnTo>
                    <a:pt x="227454" y="442009"/>
                  </a:lnTo>
                  <a:lnTo>
                    <a:pt x="229757" y="440866"/>
                  </a:lnTo>
                  <a:lnTo>
                    <a:pt x="172508" y="440866"/>
                  </a:lnTo>
                  <a:lnTo>
                    <a:pt x="139899" y="438326"/>
                  </a:lnTo>
                  <a:lnTo>
                    <a:pt x="132305" y="423594"/>
                  </a:lnTo>
                  <a:lnTo>
                    <a:pt x="132171" y="423594"/>
                  </a:lnTo>
                  <a:lnTo>
                    <a:pt x="132171" y="423335"/>
                  </a:lnTo>
                  <a:lnTo>
                    <a:pt x="130733" y="420546"/>
                  </a:lnTo>
                  <a:lnTo>
                    <a:pt x="129090" y="420546"/>
                  </a:lnTo>
                  <a:lnTo>
                    <a:pt x="129090" y="417358"/>
                  </a:lnTo>
                  <a:lnTo>
                    <a:pt x="126020" y="411402"/>
                  </a:lnTo>
                  <a:close/>
                </a:path>
                <a:path w="637540" h="523875">
                  <a:moveTo>
                    <a:pt x="239747" y="442009"/>
                  </a:moveTo>
                  <a:lnTo>
                    <a:pt x="230525" y="445184"/>
                  </a:lnTo>
                  <a:lnTo>
                    <a:pt x="242818" y="445184"/>
                  </a:lnTo>
                  <a:lnTo>
                    <a:pt x="239747" y="442009"/>
                  </a:lnTo>
                  <a:close/>
                </a:path>
                <a:path w="637540" h="523875">
                  <a:moveTo>
                    <a:pt x="273555" y="438961"/>
                  </a:moveTo>
                  <a:lnTo>
                    <a:pt x="267414" y="438961"/>
                  </a:lnTo>
                  <a:lnTo>
                    <a:pt x="267414" y="442009"/>
                  </a:lnTo>
                  <a:lnTo>
                    <a:pt x="264333" y="445184"/>
                  </a:lnTo>
                  <a:lnTo>
                    <a:pt x="267365" y="445184"/>
                  </a:lnTo>
                  <a:lnTo>
                    <a:pt x="273555" y="438961"/>
                  </a:lnTo>
                  <a:close/>
                </a:path>
                <a:path w="637540" h="523875">
                  <a:moveTo>
                    <a:pt x="233595" y="438961"/>
                  </a:moveTo>
                  <a:lnTo>
                    <a:pt x="230525" y="442009"/>
                  </a:lnTo>
                  <a:lnTo>
                    <a:pt x="233595" y="438961"/>
                  </a:lnTo>
                  <a:close/>
                </a:path>
                <a:path w="637540" h="523875">
                  <a:moveTo>
                    <a:pt x="233595" y="438961"/>
                  </a:moveTo>
                  <a:lnTo>
                    <a:pt x="239747" y="442009"/>
                  </a:lnTo>
                  <a:lnTo>
                    <a:pt x="242818" y="442009"/>
                  </a:lnTo>
                  <a:lnTo>
                    <a:pt x="233595" y="438961"/>
                  </a:lnTo>
                  <a:close/>
                </a:path>
                <a:path w="637540" h="523875">
                  <a:moveTo>
                    <a:pt x="255121" y="426642"/>
                  </a:moveTo>
                  <a:lnTo>
                    <a:pt x="239747" y="426642"/>
                  </a:lnTo>
                  <a:lnTo>
                    <a:pt x="210305" y="432484"/>
                  </a:lnTo>
                  <a:lnTo>
                    <a:pt x="172508" y="440866"/>
                  </a:lnTo>
                  <a:lnTo>
                    <a:pt x="229757" y="440866"/>
                  </a:lnTo>
                  <a:lnTo>
                    <a:pt x="233595" y="438961"/>
                  </a:lnTo>
                  <a:lnTo>
                    <a:pt x="230525" y="435913"/>
                  </a:lnTo>
                  <a:lnTo>
                    <a:pt x="230525" y="432865"/>
                  </a:lnTo>
                  <a:lnTo>
                    <a:pt x="227454" y="432865"/>
                  </a:lnTo>
                  <a:lnTo>
                    <a:pt x="237011" y="429817"/>
                  </a:lnTo>
                  <a:lnTo>
                    <a:pt x="258254" y="429817"/>
                  </a:lnTo>
                  <a:lnTo>
                    <a:pt x="255121" y="426642"/>
                  </a:lnTo>
                  <a:close/>
                </a:path>
                <a:path w="637540" h="523875">
                  <a:moveTo>
                    <a:pt x="242818" y="435913"/>
                  </a:moveTo>
                  <a:lnTo>
                    <a:pt x="233595" y="438961"/>
                  </a:lnTo>
                  <a:lnTo>
                    <a:pt x="242818" y="438961"/>
                  </a:lnTo>
                  <a:lnTo>
                    <a:pt x="242818" y="435913"/>
                  </a:lnTo>
                  <a:close/>
                </a:path>
                <a:path w="637540" h="523875">
                  <a:moveTo>
                    <a:pt x="236666" y="432870"/>
                  </a:moveTo>
                  <a:lnTo>
                    <a:pt x="230525" y="435913"/>
                  </a:lnTo>
                  <a:lnTo>
                    <a:pt x="233595" y="435913"/>
                  </a:lnTo>
                  <a:lnTo>
                    <a:pt x="236666" y="432870"/>
                  </a:lnTo>
                  <a:close/>
                </a:path>
                <a:path w="637540" h="523875">
                  <a:moveTo>
                    <a:pt x="242823" y="432865"/>
                  </a:moveTo>
                  <a:lnTo>
                    <a:pt x="239747" y="432865"/>
                  </a:lnTo>
                  <a:lnTo>
                    <a:pt x="245899" y="435913"/>
                  </a:lnTo>
                  <a:lnTo>
                    <a:pt x="242823" y="432865"/>
                  </a:lnTo>
                  <a:close/>
                </a:path>
                <a:path w="637540" h="523875">
                  <a:moveTo>
                    <a:pt x="258254" y="429817"/>
                  </a:moveTo>
                  <a:lnTo>
                    <a:pt x="246281" y="429817"/>
                  </a:lnTo>
                  <a:lnTo>
                    <a:pt x="253822" y="431976"/>
                  </a:lnTo>
                  <a:lnTo>
                    <a:pt x="258192" y="435913"/>
                  </a:lnTo>
                  <a:lnTo>
                    <a:pt x="261262" y="432865"/>
                  </a:lnTo>
                  <a:lnTo>
                    <a:pt x="258254" y="429817"/>
                  </a:lnTo>
                  <a:close/>
                </a:path>
                <a:path w="637540" h="523875">
                  <a:moveTo>
                    <a:pt x="239747" y="429817"/>
                  </a:moveTo>
                  <a:lnTo>
                    <a:pt x="236666" y="432870"/>
                  </a:lnTo>
                  <a:lnTo>
                    <a:pt x="242823" y="432865"/>
                  </a:lnTo>
                  <a:lnTo>
                    <a:pt x="239747" y="429817"/>
                  </a:lnTo>
                  <a:close/>
                </a:path>
                <a:path w="637540" h="523875">
                  <a:moveTo>
                    <a:pt x="239747" y="429817"/>
                  </a:moveTo>
                  <a:lnTo>
                    <a:pt x="230525" y="432865"/>
                  </a:lnTo>
                  <a:lnTo>
                    <a:pt x="236671" y="432865"/>
                  </a:lnTo>
                  <a:lnTo>
                    <a:pt x="239747" y="429817"/>
                  </a:lnTo>
                  <a:close/>
                </a:path>
                <a:path w="637540" h="523875">
                  <a:moveTo>
                    <a:pt x="239747" y="429817"/>
                  </a:moveTo>
                  <a:lnTo>
                    <a:pt x="242823" y="432865"/>
                  </a:lnTo>
                  <a:lnTo>
                    <a:pt x="245899" y="432865"/>
                  </a:lnTo>
                  <a:lnTo>
                    <a:pt x="239747" y="429817"/>
                  </a:lnTo>
                  <a:close/>
                </a:path>
                <a:path w="637540" h="523875">
                  <a:moveTo>
                    <a:pt x="138313" y="414450"/>
                  </a:moveTo>
                  <a:lnTo>
                    <a:pt x="135242" y="414450"/>
                  </a:lnTo>
                  <a:lnTo>
                    <a:pt x="135242" y="426642"/>
                  </a:lnTo>
                  <a:lnTo>
                    <a:pt x="138313" y="420546"/>
                  </a:lnTo>
                  <a:lnTo>
                    <a:pt x="138313" y="414450"/>
                  </a:lnTo>
                  <a:close/>
                </a:path>
                <a:path w="637540" h="523875">
                  <a:moveTo>
                    <a:pt x="141394" y="414450"/>
                  </a:moveTo>
                  <a:lnTo>
                    <a:pt x="138313" y="417498"/>
                  </a:lnTo>
                  <a:lnTo>
                    <a:pt x="138313" y="426642"/>
                  </a:lnTo>
                  <a:lnTo>
                    <a:pt x="141394" y="423594"/>
                  </a:lnTo>
                  <a:lnTo>
                    <a:pt x="141394" y="414450"/>
                  </a:lnTo>
                  <a:close/>
                </a:path>
                <a:path w="637540" h="523875">
                  <a:moveTo>
                    <a:pt x="132224" y="423437"/>
                  </a:moveTo>
                  <a:lnTo>
                    <a:pt x="132171" y="423594"/>
                  </a:lnTo>
                  <a:lnTo>
                    <a:pt x="132305" y="423594"/>
                  </a:lnTo>
                  <a:lnTo>
                    <a:pt x="132224" y="423437"/>
                  </a:lnTo>
                  <a:close/>
                </a:path>
                <a:path w="637540" h="523875">
                  <a:moveTo>
                    <a:pt x="135242" y="414450"/>
                  </a:moveTo>
                  <a:lnTo>
                    <a:pt x="132171" y="414450"/>
                  </a:lnTo>
                  <a:lnTo>
                    <a:pt x="132224" y="423437"/>
                  </a:lnTo>
                  <a:lnTo>
                    <a:pt x="135242" y="414450"/>
                  </a:lnTo>
                  <a:close/>
                </a:path>
                <a:path w="637540" h="523875">
                  <a:moveTo>
                    <a:pt x="129090" y="417358"/>
                  </a:moveTo>
                  <a:lnTo>
                    <a:pt x="129090" y="420546"/>
                  </a:lnTo>
                  <a:lnTo>
                    <a:pt x="130733" y="420546"/>
                  </a:lnTo>
                  <a:lnTo>
                    <a:pt x="129090" y="417358"/>
                  </a:lnTo>
                  <a:close/>
                </a:path>
                <a:path w="637540" h="523875">
                  <a:moveTo>
                    <a:pt x="132171" y="411402"/>
                  </a:moveTo>
                  <a:lnTo>
                    <a:pt x="129090" y="411402"/>
                  </a:lnTo>
                  <a:lnTo>
                    <a:pt x="129162" y="417498"/>
                  </a:lnTo>
                  <a:lnTo>
                    <a:pt x="130733" y="420546"/>
                  </a:lnTo>
                  <a:lnTo>
                    <a:pt x="132171" y="420546"/>
                  </a:lnTo>
                  <a:lnTo>
                    <a:pt x="132171" y="411402"/>
                  </a:lnTo>
                  <a:close/>
                </a:path>
                <a:path w="637540" h="523875">
                  <a:moveTo>
                    <a:pt x="344252" y="500439"/>
                  </a:moveTo>
                  <a:lnTo>
                    <a:pt x="338111" y="500439"/>
                  </a:lnTo>
                  <a:lnTo>
                    <a:pt x="344252" y="506535"/>
                  </a:lnTo>
                  <a:lnTo>
                    <a:pt x="344288" y="509837"/>
                  </a:lnTo>
                  <a:lnTo>
                    <a:pt x="346749" y="518473"/>
                  </a:lnTo>
                  <a:lnTo>
                    <a:pt x="350400" y="522664"/>
                  </a:lnTo>
                  <a:lnTo>
                    <a:pt x="356356" y="523426"/>
                  </a:lnTo>
                  <a:lnTo>
                    <a:pt x="365767" y="521902"/>
                  </a:lnTo>
                  <a:lnTo>
                    <a:pt x="362697" y="521902"/>
                  </a:lnTo>
                  <a:lnTo>
                    <a:pt x="362504" y="521521"/>
                  </a:lnTo>
                  <a:lnTo>
                    <a:pt x="359236" y="521521"/>
                  </a:lnTo>
                  <a:lnTo>
                    <a:pt x="351118" y="519616"/>
                  </a:lnTo>
                  <a:lnTo>
                    <a:pt x="350696" y="518854"/>
                  </a:lnTo>
                  <a:lnTo>
                    <a:pt x="350404" y="518854"/>
                  </a:lnTo>
                  <a:lnTo>
                    <a:pt x="350404" y="518326"/>
                  </a:lnTo>
                  <a:lnTo>
                    <a:pt x="347323" y="512758"/>
                  </a:lnTo>
                  <a:lnTo>
                    <a:pt x="350404" y="512758"/>
                  </a:lnTo>
                  <a:lnTo>
                    <a:pt x="353474" y="509710"/>
                  </a:lnTo>
                  <a:lnTo>
                    <a:pt x="361242" y="509710"/>
                  </a:lnTo>
                  <a:lnTo>
                    <a:pt x="360856" y="506535"/>
                  </a:lnTo>
                  <a:lnTo>
                    <a:pt x="347323" y="506535"/>
                  </a:lnTo>
                  <a:lnTo>
                    <a:pt x="344252" y="503487"/>
                  </a:lnTo>
                  <a:lnTo>
                    <a:pt x="344252" y="500439"/>
                  </a:lnTo>
                  <a:close/>
                </a:path>
                <a:path w="637540" h="523875">
                  <a:moveTo>
                    <a:pt x="362697" y="520064"/>
                  </a:moveTo>
                  <a:lnTo>
                    <a:pt x="361932" y="520386"/>
                  </a:lnTo>
                  <a:lnTo>
                    <a:pt x="362697" y="521902"/>
                  </a:lnTo>
                  <a:lnTo>
                    <a:pt x="362697" y="520064"/>
                  </a:lnTo>
                  <a:close/>
                </a:path>
                <a:path w="637540" h="523875">
                  <a:moveTo>
                    <a:pt x="393856" y="460561"/>
                  </a:moveTo>
                  <a:lnTo>
                    <a:pt x="378060" y="460561"/>
                  </a:lnTo>
                  <a:lnTo>
                    <a:pt x="396121" y="463990"/>
                  </a:lnTo>
                  <a:lnTo>
                    <a:pt x="398378" y="468689"/>
                  </a:lnTo>
                  <a:lnTo>
                    <a:pt x="384212" y="478976"/>
                  </a:lnTo>
                  <a:lnTo>
                    <a:pt x="372301" y="483294"/>
                  </a:lnTo>
                  <a:lnTo>
                    <a:pt x="367305" y="488501"/>
                  </a:lnTo>
                  <a:lnTo>
                    <a:pt x="367028" y="494343"/>
                  </a:lnTo>
                  <a:lnTo>
                    <a:pt x="367031" y="497391"/>
                  </a:lnTo>
                  <a:lnTo>
                    <a:pt x="368838" y="509710"/>
                  </a:lnTo>
                  <a:lnTo>
                    <a:pt x="366776" y="518346"/>
                  </a:lnTo>
                  <a:lnTo>
                    <a:pt x="362697" y="520064"/>
                  </a:lnTo>
                  <a:lnTo>
                    <a:pt x="362697" y="521902"/>
                  </a:lnTo>
                  <a:lnTo>
                    <a:pt x="365767" y="521902"/>
                  </a:lnTo>
                  <a:lnTo>
                    <a:pt x="374989" y="518854"/>
                  </a:lnTo>
                  <a:lnTo>
                    <a:pt x="371962" y="509837"/>
                  </a:lnTo>
                  <a:lnTo>
                    <a:pt x="371919" y="500439"/>
                  </a:lnTo>
                  <a:lnTo>
                    <a:pt x="388929" y="500439"/>
                  </a:lnTo>
                  <a:lnTo>
                    <a:pt x="389015" y="497264"/>
                  </a:lnTo>
                  <a:lnTo>
                    <a:pt x="389661" y="494343"/>
                  </a:lnTo>
                  <a:lnTo>
                    <a:pt x="368838" y="494343"/>
                  </a:lnTo>
                  <a:lnTo>
                    <a:pt x="368838" y="491168"/>
                  </a:lnTo>
                  <a:lnTo>
                    <a:pt x="371919" y="488279"/>
                  </a:lnTo>
                  <a:lnTo>
                    <a:pt x="371919" y="488120"/>
                  </a:lnTo>
                  <a:lnTo>
                    <a:pt x="372089" y="488120"/>
                  </a:lnTo>
                  <a:lnTo>
                    <a:pt x="377101" y="483421"/>
                  </a:lnTo>
                  <a:lnTo>
                    <a:pt x="388820" y="477452"/>
                  </a:lnTo>
                  <a:lnTo>
                    <a:pt x="398233" y="471356"/>
                  </a:lnTo>
                  <a:lnTo>
                    <a:pt x="399575" y="463609"/>
                  </a:lnTo>
                  <a:lnTo>
                    <a:pt x="393856" y="460561"/>
                  </a:lnTo>
                  <a:close/>
                </a:path>
                <a:path w="637540" h="523875">
                  <a:moveTo>
                    <a:pt x="361932" y="520386"/>
                  </a:moveTo>
                  <a:lnTo>
                    <a:pt x="359236" y="521521"/>
                  </a:lnTo>
                  <a:lnTo>
                    <a:pt x="362504" y="521521"/>
                  </a:lnTo>
                  <a:lnTo>
                    <a:pt x="361932" y="520386"/>
                  </a:lnTo>
                  <a:close/>
                </a:path>
                <a:path w="637540" h="523875">
                  <a:moveTo>
                    <a:pt x="361242" y="509710"/>
                  </a:moveTo>
                  <a:lnTo>
                    <a:pt x="356545" y="509710"/>
                  </a:lnTo>
                  <a:lnTo>
                    <a:pt x="359626" y="515806"/>
                  </a:lnTo>
                  <a:lnTo>
                    <a:pt x="361932" y="520386"/>
                  </a:lnTo>
                  <a:lnTo>
                    <a:pt x="362697" y="520064"/>
                  </a:lnTo>
                  <a:lnTo>
                    <a:pt x="362694" y="515796"/>
                  </a:lnTo>
                  <a:lnTo>
                    <a:pt x="361257" y="509837"/>
                  </a:lnTo>
                  <a:lnTo>
                    <a:pt x="361242" y="509710"/>
                  </a:lnTo>
                  <a:close/>
                </a:path>
                <a:path w="637540" h="523875">
                  <a:moveTo>
                    <a:pt x="350592" y="518667"/>
                  </a:moveTo>
                  <a:lnTo>
                    <a:pt x="350404" y="518854"/>
                  </a:lnTo>
                  <a:lnTo>
                    <a:pt x="350696" y="518854"/>
                  </a:lnTo>
                  <a:lnTo>
                    <a:pt x="350592" y="518667"/>
                  </a:lnTo>
                  <a:close/>
                </a:path>
                <a:path w="637540" h="523875">
                  <a:moveTo>
                    <a:pt x="350404" y="512758"/>
                  </a:moveTo>
                  <a:lnTo>
                    <a:pt x="347323" y="512758"/>
                  </a:lnTo>
                  <a:lnTo>
                    <a:pt x="350393" y="515796"/>
                  </a:lnTo>
                  <a:lnTo>
                    <a:pt x="350485" y="518473"/>
                  </a:lnTo>
                  <a:lnTo>
                    <a:pt x="350592" y="518667"/>
                  </a:lnTo>
                  <a:lnTo>
                    <a:pt x="353474" y="515806"/>
                  </a:lnTo>
                  <a:lnTo>
                    <a:pt x="350404" y="512758"/>
                  </a:lnTo>
                  <a:close/>
                </a:path>
                <a:path w="637540" h="523875">
                  <a:moveTo>
                    <a:pt x="353474" y="512758"/>
                  </a:moveTo>
                  <a:lnTo>
                    <a:pt x="356545" y="515806"/>
                  </a:lnTo>
                  <a:lnTo>
                    <a:pt x="359621" y="515806"/>
                  </a:lnTo>
                  <a:lnTo>
                    <a:pt x="353474" y="512758"/>
                  </a:lnTo>
                  <a:close/>
                </a:path>
                <a:path w="637540" h="523875">
                  <a:moveTo>
                    <a:pt x="359619" y="515803"/>
                  </a:moveTo>
                  <a:close/>
                </a:path>
                <a:path w="637540" h="523875">
                  <a:moveTo>
                    <a:pt x="388847" y="503487"/>
                  </a:moveTo>
                  <a:lnTo>
                    <a:pt x="384212" y="503487"/>
                  </a:lnTo>
                  <a:lnTo>
                    <a:pt x="387282" y="506535"/>
                  </a:lnTo>
                  <a:lnTo>
                    <a:pt x="387282" y="515806"/>
                  </a:lnTo>
                  <a:lnTo>
                    <a:pt x="388630" y="511488"/>
                  </a:lnTo>
                  <a:lnTo>
                    <a:pt x="388847" y="503487"/>
                  </a:lnTo>
                  <a:close/>
                </a:path>
                <a:path w="637540" h="523875">
                  <a:moveTo>
                    <a:pt x="356545" y="509710"/>
                  </a:moveTo>
                  <a:lnTo>
                    <a:pt x="353474" y="509710"/>
                  </a:lnTo>
                  <a:lnTo>
                    <a:pt x="353474" y="512758"/>
                  </a:lnTo>
                  <a:lnTo>
                    <a:pt x="356545" y="509710"/>
                  </a:lnTo>
                  <a:close/>
                </a:path>
                <a:path w="637540" h="523875">
                  <a:moveTo>
                    <a:pt x="378060" y="503487"/>
                  </a:moveTo>
                  <a:lnTo>
                    <a:pt x="374989" y="503487"/>
                  </a:lnTo>
                  <a:lnTo>
                    <a:pt x="378060" y="512758"/>
                  </a:lnTo>
                  <a:lnTo>
                    <a:pt x="378060" y="503487"/>
                  </a:lnTo>
                  <a:close/>
                </a:path>
                <a:path w="637540" h="523875">
                  <a:moveTo>
                    <a:pt x="381141" y="503487"/>
                  </a:moveTo>
                  <a:lnTo>
                    <a:pt x="378060" y="503487"/>
                  </a:lnTo>
                  <a:lnTo>
                    <a:pt x="378060" y="509710"/>
                  </a:lnTo>
                  <a:lnTo>
                    <a:pt x="381141" y="512758"/>
                  </a:lnTo>
                  <a:lnTo>
                    <a:pt x="384212" y="512758"/>
                  </a:lnTo>
                  <a:lnTo>
                    <a:pt x="381141" y="506535"/>
                  </a:lnTo>
                  <a:lnTo>
                    <a:pt x="381141" y="503487"/>
                  </a:lnTo>
                  <a:close/>
                </a:path>
                <a:path w="637540" h="523875">
                  <a:moveTo>
                    <a:pt x="388929" y="500439"/>
                  </a:moveTo>
                  <a:lnTo>
                    <a:pt x="371919" y="500439"/>
                  </a:lnTo>
                  <a:lnTo>
                    <a:pt x="374989" y="509710"/>
                  </a:lnTo>
                  <a:lnTo>
                    <a:pt x="374989" y="503487"/>
                  </a:lnTo>
                  <a:lnTo>
                    <a:pt x="388847" y="503487"/>
                  </a:lnTo>
                  <a:lnTo>
                    <a:pt x="388929" y="500439"/>
                  </a:lnTo>
                  <a:close/>
                </a:path>
                <a:path w="637540" h="523875">
                  <a:moveTo>
                    <a:pt x="384212" y="503487"/>
                  </a:moveTo>
                  <a:lnTo>
                    <a:pt x="381141" y="503487"/>
                  </a:lnTo>
                  <a:lnTo>
                    <a:pt x="384212" y="509710"/>
                  </a:lnTo>
                  <a:lnTo>
                    <a:pt x="384212" y="503487"/>
                  </a:lnTo>
                  <a:close/>
                </a:path>
                <a:path w="637540" h="523875">
                  <a:moveTo>
                    <a:pt x="353474" y="494343"/>
                  </a:moveTo>
                  <a:lnTo>
                    <a:pt x="353474" y="503487"/>
                  </a:lnTo>
                  <a:lnTo>
                    <a:pt x="347323" y="503487"/>
                  </a:lnTo>
                  <a:lnTo>
                    <a:pt x="347323" y="506535"/>
                  </a:lnTo>
                  <a:lnTo>
                    <a:pt x="360856" y="506535"/>
                  </a:lnTo>
                  <a:lnTo>
                    <a:pt x="360392" y="502725"/>
                  </a:lnTo>
                  <a:lnTo>
                    <a:pt x="358374" y="496756"/>
                  </a:lnTo>
                  <a:lnTo>
                    <a:pt x="353474" y="494343"/>
                  </a:lnTo>
                  <a:close/>
                </a:path>
                <a:path w="637540" h="523875">
                  <a:moveTo>
                    <a:pt x="347323" y="500439"/>
                  </a:moveTo>
                  <a:lnTo>
                    <a:pt x="344252" y="500439"/>
                  </a:lnTo>
                  <a:lnTo>
                    <a:pt x="347323" y="503487"/>
                  </a:lnTo>
                  <a:lnTo>
                    <a:pt x="347323" y="500439"/>
                  </a:lnTo>
                  <a:close/>
                </a:path>
                <a:path w="637540" h="523875">
                  <a:moveTo>
                    <a:pt x="347323" y="497391"/>
                  </a:moveTo>
                  <a:lnTo>
                    <a:pt x="347323" y="500439"/>
                  </a:lnTo>
                  <a:lnTo>
                    <a:pt x="353474" y="503487"/>
                  </a:lnTo>
                  <a:lnTo>
                    <a:pt x="347323" y="497391"/>
                  </a:lnTo>
                  <a:close/>
                </a:path>
                <a:path w="637540" h="523875">
                  <a:moveTo>
                    <a:pt x="350404" y="497391"/>
                  </a:moveTo>
                  <a:lnTo>
                    <a:pt x="350404" y="500439"/>
                  </a:lnTo>
                  <a:lnTo>
                    <a:pt x="353474" y="500439"/>
                  </a:lnTo>
                  <a:lnTo>
                    <a:pt x="350404" y="497391"/>
                  </a:lnTo>
                  <a:close/>
                </a:path>
                <a:path w="637540" h="523875">
                  <a:moveTo>
                    <a:pt x="347346" y="478976"/>
                  </a:moveTo>
                  <a:lnTo>
                    <a:pt x="341181" y="478976"/>
                  </a:lnTo>
                  <a:lnTo>
                    <a:pt x="341181" y="482024"/>
                  </a:lnTo>
                  <a:lnTo>
                    <a:pt x="338111" y="485072"/>
                  </a:lnTo>
                  <a:lnTo>
                    <a:pt x="341181" y="485072"/>
                  </a:lnTo>
                  <a:lnTo>
                    <a:pt x="341181" y="488120"/>
                  </a:lnTo>
                  <a:lnTo>
                    <a:pt x="338111" y="488120"/>
                  </a:lnTo>
                  <a:lnTo>
                    <a:pt x="341181" y="491168"/>
                  </a:lnTo>
                  <a:lnTo>
                    <a:pt x="331959" y="494343"/>
                  </a:lnTo>
                  <a:lnTo>
                    <a:pt x="331959" y="497391"/>
                  </a:lnTo>
                  <a:lnTo>
                    <a:pt x="335030" y="494343"/>
                  </a:lnTo>
                  <a:lnTo>
                    <a:pt x="338111" y="494343"/>
                  </a:lnTo>
                  <a:lnTo>
                    <a:pt x="345936" y="486342"/>
                  </a:lnTo>
                  <a:lnTo>
                    <a:pt x="347346" y="478976"/>
                  </a:lnTo>
                  <a:close/>
                </a:path>
                <a:path w="637540" h="523875">
                  <a:moveTo>
                    <a:pt x="371919" y="491168"/>
                  </a:moveTo>
                  <a:lnTo>
                    <a:pt x="368838" y="494343"/>
                  </a:lnTo>
                  <a:lnTo>
                    <a:pt x="371919" y="494343"/>
                  </a:lnTo>
                  <a:lnTo>
                    <a:pt x="371919" y="491168"/>
                  </a:lnTo>
                  <a:close/>
                </a:path>
                <a:path w="637540" h="523875">
                  <a:moveTo>
                    <a:pt x="381141" y="488120"/>
                  </a:moveTo>
                  <a:lnTo>
                    <a:pt x="378060" y="488120"/>
                  </a:lnTo>
                  <a:lnTo>
                    <a:pt x="371919" y="494343"/>
                  </a:lnTo>
                  <a:lnTo>
                    <a:pt x="374989" y="494343"/>
                  </a:lnTo>
                  <a:lnTo>
                    <a:pt x="381141" y="488120"/>
                  </a:lnTo>
                  <a:close/>
                </a:path>
                <a:path w="637540" h="523875">
                  <a:moveTo>
                    <a:pt x="384212" y="488120"/>
                  </a:moveTo>
                  <a:lnTo>
                    <a:pt x="381141" y="488120"/>
                  </a:lnTo>
                  <a:lnTo>
                    <a:pt x="374989" y="494343"/>
                  </a:lnTo>
                  <a:lnTo>
                    <a:pt x="378060" y="494343"/>
                  </a:lnTo>
                  <a:lnTo>
                    <a:pt x="384212" y="488120"/>
                  </a:lnTo>
                  <a:close/>
                </a:path>
                <a:path w="637540" h="523875">
                  <a:moveTo>
                    <a:pt x="387282" y="488169"/>
                  </a:moveTo>
                  <a:lnTo>
                    <a:pt x="381141" y="494343"/>
                  </a:lnTo>
                  <a:lnTo>
                    <a:pt x="387282" y="494343"/>
                  </a:lnTo>
                  <a:lnTo>
                    <a:pt x="387282" y="488169"/>
                  </a:lnTo>
                  <a:close/>
                </a:path>
                <a:path w="637540" h="523875">
                  <a:moveTo>
                    <a:pt x="391901" y="486593"/>
                  </a:moveTo>
                  <a:lnTo>
                    <a:pt x="387355" y="488096"/>
                  </a:lnTo>
                  <a:lnTo>
                    <a:pt x="387282" y="494343"/>
                  </a:lnTo>
                  <a:lnTo>
                    <a:pt x="389661" y="494343"/>
                  </a:lnTo>
                  <a:lnTo>
                    <a:pt x="390363" y="491168"/>
                  </a:lnTo>
                  <a:lnTo>
                    <a:pt x="390388" y="488096"/>
                  </a:lnTo>
                  <a:lnTo>
                    <a:pt x="391901" y="486593"/>
                  </a:lnTo>
                  <a:close/>
                </a:path>
                <a:path w="637540" h="523875">
                  <a:moveTo>
                    <a:pt x="378060" y="488120"/>
                  </a:moveTo>
                  <a:lnTo>
                    <a:pt x="372089" y="488120"/>
                  </a:lnTo>
                  <a:lnTo>
                    <a:pt x="371919" y="491168"/>
                  </a:lnTo>
                  <a:lnTo>
                    <a:pt x="378060" y="488120"/>
                  </a:lnTo>
                  <a:close/>
                </a:path>
                <a:path w="637540" h="523875">
                  <a:moveTo>
                    <a:pt x="372089" y="488120"/>
                  </a:moveTo>
                  <a:lnTo>
                    <a:pt x="371919" y="488120"/>
                  </a:lnTo>
                  <a:lnTo>
                    <a:pt x="371919" y="488279"/>
                  </a:lnTo>
                  <a:lnTo>
                    <a:pt x="372089" y="488120"/>
                  </a:lnTo>
                  <a:close/>
                </a:path>
                <a:path w="637540" h="523875">
                  <a:moveTo>
                    <a:pt x="346053" y="469705"/>
                  </a:moveTo>
                  <a:lnTo>
                    <a:pt x="344252" y="469705"/>
                  </a:lnTo>
                  <a:lnTo>
                    <a:pt x="341220" y="472753"/>
                  </a:lnTo>
                  <a:lnTo>
                    <a:pt x="344252" y="472753"/>
                  </a:lnTo>
                  <a:lnTo>
                    <a:pt x="335030" y="485072"/>
                  </a:lnTo>
                  <a:lnTo>
                    <a:pt x="335030" y="488120"/>
                  </a:lnTo>
                  <a:lnTo>
                    <a:pt x="341181" y="478976"/>
                  </a:lnTo>
                  <a:lnTo>
                    <a:pt x="347346" y="478976"/>
                  </a:lnTo>
                  <a:lnTo>
                    <a:pt x="347710" y="477071"/>
                  </a:lnTo>
                  <a:lnTo>
                    <a:pt x="346053" y="469705"/>
                  </a:lnTo>
                  <a:close/>
                </a:path>
                <a:path w="637540" h="523875">
                  <a:moveTo>
                    <a:pt x="390363" y="485072"/>
                  </a:moveTo>
                  <a:lnTo>
                    <a:pt x="387282" y="488120"/>
                  </a:lnTo>
                  <a:lnTo>
                    <a:pt x="390363" y="485072"/>
                  </a:lnTo>
                  <a:close/>
                </a:path>
                <a:path w="637540" h="523875">
                  <a:moveTo>
                    <a:pt x="396505" y="485072"/>
                  </a:moveTo>
                  <a:lnTo>
                    <a:pt x="393434" y="485072"/>
                  </a:lnTo>
                  <a:lnTo>
                    <a:pt x="391901" y="486593"/>
                  </a:lnTo>
                  <a:lnTo>
                    <a:pt x="396505" y="485072"/>
                  </a:lnTo>
                  <a:close/>
                </a:path>
                <a:path w="637540" h="523875">
                  <a:moveTo>
                    <a:pt x="338111" y="475879"/>
                  </a:moveTo>
                  <a:lnTo>
                    <a:pt x="335030" y="478976"/>
                  </a:lnTo>
                  <a:lnTo>
                    <a:pt x="335030" y="482024"/>
                  </a:lnTo>
                  <a:lnTo>
                    <a:pt x="338111" y="478976"/>
                  </a:lnTo>
                  <a:lnTo>
                    <a:pt x="338111" y="475879"/>
                  </a:lnTo>
                  <a:close/>
                </a:path>
                <a:path w="637540" h="523875">
                  <a:moveTo>
                    <a:pt x="341220" y="472753"/>
                  </a:moveTo>
                  <a:lnTo>
                    <a:pt x="338111" y="475801"/>
                  </a:lnTo>
                  <a:lnTo>
                    <a:pt x="341220" y="472753"/>
                  </a:lnTo>
                  <a:close/>
                </a:path>
                <a:path w="637540" h="523875">
                  <a:moveTo>
                    <a:pt x="345284" y="466657"/>
                  </a:moveTo>
                  <a:lnTo>
                    <a:pt x="338111" y="466657"/>
                  </a:lnTo>
                  <a:lnTo>
                    <a:pt x="335030" y="472753"/>
                  </a:lnTo>
                  <a:lnTo>
                    <a:pt x="335030" y="475801"/>
                  </a:lnTo>
                  <a:lnTo>
                    <a:pt x="338111" y="472753"/>
                  </a:lnTo>
                  <a:lnTo>
                    <a:pt x="338111" y="469705"/>
                  </a:lnTo>
                  <a:lnTo>
                    <a:pt x="346053" y="469705"/>
                  </a:lnTo>
                  <a:lnTo>
                    <a:pt x="345453" y="467038"/>
                  </a:lnTo>
                  <a:lnTo>
                    <a:pt x="345284" y="466657"/>
                  </a:lnTo>
                  <a:close/>
                </a:path>
                <a:path w="637540" h="523875">
                  <a:moveTo>
                    <a:pt x="368838" y="473187"/>
                  </a:moveTo>
                  <a:lnTo>
                    <a:pt x="368838" y="475801"/>
                  </a:lnTo>
                  <a:lnTo>
                    <a:pt x="371919" y="475801"/>
                  </a:lnTo>
                  <a:lnTo>
                    <a:pt x="368838" y="473187"/>
                  </a:lnTo>
                  <a:close/>
                </a:path>
                <a:path w="637540" h="523875">
                  <a:moveTo>
                    <a:pt x="371914" y="472753"/>
                  </a:moveTo>
                  <a:lnTo>
                    <a:pt x="368838" y="472753"/>
                  </a:lnTo>
                  <a:lnTo>
                    <a:pt x="374989" y="475801"/>
                  </a:lnTo>
                  <a:lnTo>
                    <a:pt x="371914" y="472753"/>
                  </a:lnTo>
                  <a:close/>
                </a:path>
                <a:path w="637540" h="523875">
                  <a:moveTo>
                    <a:pt x="381141" y="472753"/>
                  </a:moveTo>
                  <a:lnTo>
                    <a:pt x="374989" y="472753"/>
                  </a:lnTo>
                  <a:lnTo>
                    <a:pt x="378060" y="475801"/>
                  </a:lnTo>
                  <a:lnTo>
                    <a:pt x="381141" y="472753"/>
                  </a:lnTo>
                  <a:close/>
                </a:path>
                <a:path w="637540" h="523875">
                  <a:moveTo>
                    <a:pt x="347323" y="451290"/>
                  </a:moveTo>
                  <a:lnTo>
                    <a:pt x="347323" y="454338"/>
                  </a:lnTo>
                  <a:lnTo>
                    <a:pt x="357218" y="454719"/>
                  </a:lnTo>
                  <a:lnTo>
                    <a:pt x="361928" y="461704"/>
                  </a:lnTo>
                  <a:lnTo>
                    <a:pt x="365500" y="470354"/>
                  </a:lnTo>
                  <a:lnTo>
                    <a:pt x="368838" y="473187"/>
                  </a:lnTo>
                  <a:lnTo>
                    <a:pt x="368838" y="472753"/>
                  </a:lnTo>
                  <a:lnTo>
                    <a:pt x="371914" y="472753"/>
                  </a:lnTo>
                  <a:lnTo>
                    <a:pt x="368838" y="469705"/>
                  </a:lnTo>
                  <a:lnTo>
                    <a:pt x="381141" y="469705"/>
                  </a:lnTo>
                  <a:lnTo>
                    <a:pt x="374989" y="466657"/>
                  </a:lnTo>
                  <a:lnTo>
                    <a:pt x="374989" y="463609"/>
                  </a:lnTo>
                  <a:lnTo>
                    <a:pt x="379601" y="463609"/>
                  </a:lnTo>
                  <a:lnTo>
                    <a:pt x="371919" y="460561"/>
                  </a:lnTo>
                  <a:lnTo>
                    <a:pt x="393856" y="460561"/>
                  </a:lnTo>
                  <a:lnTo>
                    <a:pt x="392903" y="460053"/>
                  </a:lnTo>
                  <a:lnTo>
                    <a:pt x="385751" y="460053"/>
                  </a:lnTo>
                  <a:lnTo>
                    <a:pt x="378835" y="459672"/>
                  </a:lnTo>
                  <a:lnTo>
                    <a:pt x="371919" y="454338"/>
                  </a:lnTo>
                  <a:lnTo>
                    <a:pt x="356545" y="454338"/>
                  </a:lnTo>
                  <a:lnTo>
                    <a:pt x="347323" y="451290"/>
                  </a:lnTo>
                  <a:close/>
                </a:path>
                <a:path w="637540" h="523875">
                  <a:moveTo>
                    <a:pt x="374989" y="469705"/>
                  </a:moveTo>
                  <a:lnTo>
                    <a:pt x="371919" y="469705"/>
                  </a:lnTo>
                  <a:lnTo>
                    <a:pt x="374989" y="472753"/>
                  </a:lnTo>
                  <a:lnTo>
                    <a:pt x="374989" y="469705"/>
                  </a:lnTo>
                  <a:close/>
                </a:path>
                <a:path w="637540" h="523875">
                  <a:moveTo>
                    <a:pt x="384212" y="469705"/>
                  </a:moveTo>
                  <a:lnTo>
                    <a:pt x="374989" y="469705"/>
                  </a:lnTo>
                  <a:lnTo>
                    <a:pt x="378060" y="472753"/>
                  </a:lnTo>
                  <a:lnTo>
                    <a:pt x="384212" y="469705"/>
                  </a:lnTo>
                  <a:close/>
                </a:path>
                <a:path w="637540" h="523875">
                  <a:moveTo>
                    <a:pt x="470272" y="470354"/>
                  </a:moveTo>
                  <a:lnTo>
                    <a:pt x="468087" y="470584"/>
                  </a:lnTo>
                  <a:lnTo>
                    <a:pt x="470272" y="472753"/>
                  </a:lnTo>
                  <a:lnTo>
                    <a:pt x="470272" y="470354"/>
                  </a:lnTo>
                  <a:close/>
                </a:path>
                <a:path w="637540" h="523875">
                  <a:moveTo>
                    <a:pt x="457979" y="448242"/>
                  </a:moveTo>
                  <a:lnTo>
                    <a:pt x="393434" y="448242"/>
                  </a:lnTo>
                  <a:lnTo>
                    <a:pt x="412021" y="453322"/>
                  </a:lnTo>
                  <a:lnTo>
                    <a:pt x="436080" y="463609"/>
                  </a:lnTo>
                  <a:lnTo>
                    <a:pt x="459565" y="471483"/>
                  </a:lnTo>
                  <a:lnTo>
                    <a:pt x="468087" y="470584"/>
                  </a:lnTo>
                  <a:lnTo>
                    <a:pt x="461050" y="463609"/>
                  </a:lnTo>
                  <a:lnTo>
                    <a:pt x="464131" y="463609"/>
                  </a:lnTo>
                  <a:lnTo>
                    <a:pt x="461050" y="460561"/>
                  </a:lnTo>
                  <a:lnTo>
                    <a:pt x="464131" y="460561"/>
                  </a:lnTo>
                  <a:lnTo>
                    <a:pt x="457979" y="457386"/>
                  </a:lnTo>
                  <a:lnTo>
                    <a:pt x="460027" y="455354"/>
                  </a:lnTo>
                  <a:lnTo>
                    <a:pt x="459515" y="454338"/>
                  </a:lnTo>
                  <a:lnTo>
                    <a:pt x="457979" y="454338"/>
                  </a:lnTo>
                  <a:lnTo>
                    <a:pt x="457979" y="448242"/>
                  </a:lnTo>
                  <a:close/>
                </a:path>
                <a:path w="637540" h="523875">
                  <a:moveTo>
                    <a:pt x="476424" y="469705"/>
                  </a:moveTo>
                  <a:lnTo>
                    <a:pt x="470272" y="469705"/>
                  </a:lnTo>
                  <a:lnTo>
                    <a:pt x="470272" y="470354"/>
                  </a:lnTo>
                  <a:lnTo>
                    <a:pt x="476424" y="469705"/>
                  </a:lnTo>
                  <a:close/>
                </a:path>
                <a:path w="637540" h="523875">
                  <a:moveTo>
                    <a:pt x="354628" y="432367"/>
                  </a:moveTo>
                  <a:lnTo>
                    <a:pt x="344252" y="432875"/>
                  </a:lnTo>
                  <a:lnTo>
                    <a:pt x="338111" y="438971"/>
                  </a:lnTo>
                  <a:lnTo>
                    <a:pt x="335030" y="445194"/>
                  </a:lnTo>
                  <a:lnTo>
                    <a:pt x="335030" y="457386"/>
                  </a:lnTo>
                  <a:lnTo>
                    <a:pt x="338111" y="463609"/>
                  </a:lnTo>
                  <a:lnTo>
                    <a:pt x="335030" y="469705"/>
                  </a:lnTo>
                  <a:lnTo>
                    <a:pt x="338111" y="466657"/>
                  </a:lnTo>
                  <a:lnTo>
                    <a:pt x="345284" y="466657"/>
                  </a:lnTo>
                  <a:lnTo>
                    <a:pt x="341181" y="457386"/>
                  </a:lnTo>
                  <a:lnTo>
                    <a:pt x="339883" y="443924"/>
                  </a:lnTo>
                  <a:lnTo>
                    <a:pt x="346941" y="436685"/>
                  </a:lnTo>
                  <a:lnTo>
                    <a:pt x="363605" y="436685"/>
                  </a:lnTo>
                  <a:lnTo>
                    <a:pt x="362695" y="435542"/>
                  </a:lnTo>
                  <a:lnTo>
                    <a:pt x="354628" y="432367"/>
                  </a:lnTo>
                  <a:close/>
                </a:path>
                <a:path w="637540" h="523875">
                  <a:moveTo>
                    <a:pt x="379601" y="463609"/>
                  </a:moveTo>
                  <a:lnTo>
                    <a:pt x="374989" y="463609"/>
                  </a:lnTo>
                  <a:lnTo>
                    <a:pt x="381141" y="469705"/>
                  </a:lnTo>
                  <a:lnTo>
                    <a:pt x="387282" y="466657"/>
                  </a:lnTo>
                  <a:lnTo>
                    <a:pt x="379601" y="463609"/>
                  </a:lnTo>
                  <a:close/>
                </a:path>
                <a:path w="637540" h="523875">
                  <a:moveTo>
                    <a:pt x="473353" y="466657"/>
                  </a:moveTo>
                  <a:lnTo>
                    <a:pt x="467202" y="466657"/>
                  </a:lnTo>
                  <a:lnTo>
                    <a:pt x="473353" y="469705"/>
                  </a:lnTo>
                  <a:lnTo>
                    <a:pt x="473353" y="466657"/>
                  </a:lnTo>
                  <a:close/>
                </a:path>
                <a:path w="637540" h="523875">
                  <a:moveTo>
                    <a:pt x="470272" y="460561"/>
                  </a:moveTo>
                  <a:lnTo>
                    <a:pt x="464131" y="463609"/>
                  </a:lnTo>
                  <a:lnTo>
                    <a:pt x="470272" y="466657"/>
                  </a:lnTo>
                  <a:lnTo>
                    <a:pt x="473353" y="463609"/>
                  </a:lnTo>
                  <a:lnTo>
                    <a:pt x="470272" y="460561"/>
                  </a:lnTo>
                  <a:close/>
                </a:path>
                <a:path w="637540" h="523875">
                  <a:moveTo>
                    <a:pt x="467202" y="457386"/>
                  </a:moveTo>
                  <a:lnTo>
                    <a:pt x="464131" y="460561"/>
                  </a:lnTo>
                  <a:lnTo>
                    <a:pt x="473353" y="460561"/>
                  </a:lnTo>
                  <a:lnTo>
                    <a:pt x="467202" y="457386"/>
                  </a:lnTo>
                  <a:close/>
                </a:path>
                <a:path w="637540" h="523875">
                  <a:moveTo>
                    <a:pt x="392665" y="459926"/>
                  </a:moveTo>
                  <a:lnTo>
                    <a:pt x="385751" y="460053"/>
                  </a:lnTo>
                  <a:lnTo>
                    <a:pt x="392903" y="460053"/>
                  </a:lnTo>
                  <a:lnTo>
                    <a:pt x="392665" y="459926"/>
                  </a:lnTo>
                  <a:close/>
                </a:path>
                <a:path w="637540" h="523875">
                  <a:moveTo>
                    <a:pt x="461050" y="454338"/>
                  </a:moveTo>
                  <a:lnTo>
                    <a:pt x="460027" y="455354"/>
                  </a:lnTo>
                  <a:lnTo>
                    <a:pt x="461050" y="457386"/>
                  </a:lnTo>
                  <a:lnTo>
                    <a:pt x="463359" y="455101"/>
                  </a:lnTo>
                  <a:lnTo>
                    <a:pt x="461050" y="454338"/>
                  </a:lnTo>
                  <a:close/>
                </a:path>
                <a:path w="637540" h="523875">
                  <a:moveTo>
                    <a:pt x="470272" y="451290"/>
                  </a:moveTo>
                  <a:lnTo>
                    <a:pt x="460436" y="453729"/>
                  </a:lnTo>
                  <a:lnTo>
                    <a:pt x="461050" y="454338"/>
                  </a:lnTo>
                  <a:lnTo>
                    <a:pt x="464131" y="454338"/>
                  </a:lnTo>
                  <a:lnTo>
                    <a:pt x="463359" y="455101"/>
                  </a:lnTo>
                  <a:lnTo>
                    <a:pt x="470272" y="457386"/>
                  </a:lnTo>
                  <a:lnTo>
                    <a:pt x="470272" y="451290"/>
                  </a:lnTo>
                  <a:close/>
                </a:path>
                <a:path w="637540" h="523875">
                  <a:moveTo>
                    <a:pt x="353986" y="448750"/>
                  </a:moveTo>
                  <a:lnTo>
                    <a:pt x="356545" y="451290"/>
                  </a:lnTo>
                  <a:lnTo>
                    <a:pt x="356545" y="454338"/>
                  </a:lnTo>
                  <a:lnTo>
                    <a:pt x="371919" y="454338"/>
                  </a:lnTo>
                  <a:lnTo>
                    <a:pt x="370322" y="449004"/>
                  </a:lnTo>
                  <a:lnTo>
                    <a:pt x="357313" y="449004"/>
                  </a:lnTo>
                  <a:lnTo>
                    <a:pt x="353986" y="448750"/>
                  </a:lnTo>
                  <a:close/>
                </a:path>
                <a:path w="637540" h="523875">
                  <a:moveTo>
                    <a:pt x="459344" y="454000"/>
                  </a:moveTo>
                  <a:lnTo>
                    <a:pt x="457979" y="454338"/>
                  </a:lnTo>
                  <a:lnTo>
                    <a:pt x="459515" y="454338"/>
                  </a:lnTo>
                  <a:lnTo>
                    <a:pt x="459344" y="454000"/>
                  </a:lnTo>
                  <a:close/>
                </a:path>
                <a:path w="637540" h="523875">
                  <a:moveTo>
                    <a:pt x="457979" y="451290"/>
                  </a:moveTo>
                  <a:lnTo>
                    <a:pt x="459344" y="454000"/>
                  </a:lnTo>
                  <a:lnTo>
                    <a:pt x="460436" y="453729"/>
                  </a:lnTo>
                  <a:lnTo>
                    <a:pt x="457979" y="451290"/>
                  </a:lnTo>
                  <a:close/>
                </a:path>
                <a:path w="637540" h="523875">
                  <a:moveTo>
                    <a:pt x="507161" y="411285"/>
                  </a:moveTo>
                  <a:lnTo>
                    <a:pt x="504091" y="411285"/>
                  </a:lnTo>
                  <a:lnTo>
                    <a:pt x="503746" y="416554"/>
                  </a:lnTo>
                  <a:lnTo>
                    <a:pt x="504091" y="417508"/>
                  </a:lnTo>
                  <a:lnTo>
                    <a:pt x="503684" y="417508"/>
                  </a:lnTo>
                  <a:lnTo>
                    <a:pt x="502838" y="430462"/>
                  </a:lnTo>
                  <a:lnTo>
                    <a:pt x="489486" y="442400"/>
                  </a:lnTo>
                  <a:lnTo>
                    <a:pt x="470370" y="448115"/>
                  </a:lnTo>
                  <a:lnTo>
                    <a:pt x="451828" y="448242"/>
                  </a:lnTo>
                  <a:lnTo>
                    <a:pt x="457979" y="448242"/>
                  </a:lnTo>
                  <a:lnTo>
                    <a:pt x="473062" y="449385"/>
                  </a:lnTo>
                  <a:lnTo>
                    <a:pt x="491022" y="443924"/>
                  </a:lnTo>
                  <a:lnTo>
                    <a:pt x="505525" y="432240"/>
                  </a:lnTo>
                  <a:lnTo>
                    <a:pt x="509425" y="417508"/>
                  </a:lnTo>
                  <a:lnTo>
                    <a:pt x="504091" y="417508"/>
                  </a:lnTo>
                  <a:lnTo>
                    <a:pt x="503709" y="417122"/>
                  </a:lnTo>
                  <a:lnTo>
                    <a:pt x="509527" y="417122"/>
                  </a:lnTo>
                  <a:lnTo>
                    <a:pt x="510232" y="414460"/>
                  </a:lnTo>
                  <a:lnTo>
                    <a:pt x="507161" y="411285"/>
                  </a:lnTo>
                  <a:close/>
                </a:path>
                <a:path w="637540" h="523875">
                  <a:moveTo>
                    <a:pt x="356545" y="438971"/>
                  </a:moveTo>
                  <a:lnTo>
                    <a:pt x="353474" y="438971"/>
                  </a:lnTo>
                  <a:lnTo>
                    <a:pt x="362697" y="445194"/>
                  </a:lnTo>
                  <a:lnTo>
                    <a:pt x="350404" y="445194"/>
                  </a:lnTo>
                  <a:lnTo>
                    <a:pt x="354243" y="446083"/>
                  </a:lnTo>
                  <a:lnTo>
                    <a:pt x="358083" y="447861"/>
                  </a:lnTo>
                  <a:lnTo>
                    <a:pt x="357313" y="449004"/>
                  </a:lnTo>
                  <a:lnTo>
                    <a:pt x="370322" y="449004"/>
                  </a:lnTo>
                  <a:lnTo>
                    <a:pt x="370093" y="448242"/>
                  </a:lnTo>
                  <a:lnTo>
                    <a:pt x="368838" y="448242"/>
                  </a:lnTo>
                  <a:lnTo>
                    <a:pt x="360909" y="440413"/>
                  </a:lnTo>
                  <a:lnTo>
                    <a:pt x="356545" y="438971"/>
                  </a:lnTo>
                  <a:close/>
                </a:path>
                <a:path w="637540" h="523875">
                  <a:moveTo>
                    <a:pt x="353474" y="448242"/>
                  </a:moveTo>
                  <a:lnTo>
                    <a:pt x="347323" y="448242"/>
                  </a:lnTo>
                  <a:lnTo>
                    <a:pt x="353986" y="448750"/>
                  </a:lnTo>
                  <a:lnTo>
                    <a:pt x="353474" y="448242"/>
                  </a:lnTo>
                  <a:close/>
                </a:path>
                <a:path w="637540" h="523875">
                  <a:moveTo>
                    <a:pt x="360909" y="440413"/>
                  </a:moveTo>
                  <a:lnTo>
                    <a:pt x="368838" y="448242"/>
                  </a:lnTo>
                  <a:lnTo>
                    <a:pt x="365767" y="442019"/>
                  </a:lnTo>
                  <a:lnTo>
                    <a:pt x="360909" y="440413"/>
                  </a:lnTo>
                  <a:close/>
                </a:path>
                <a:path w="637540" h="523875">
                  <a:moveTo>
                    <a:pt x="363605" y="436685"/>
                  </a:moveTo>
                  <a:lnTo>
                    <a:pt x="346941" y="436685"/>
                  </a:lnTo>
                  <a:lnTo>
                    <a:pt x="358034" y="437574"/>
                  </a:lnTo>
                  <a:lnTo>
                    <a:pt x="360909" y="440413"/>
                  </a:lnTo>
                  <a:lnTo>
                    <a:pt x="365767" y="442019"/>
                  </a:lnTo>
                  <a:lnTo>
                    <a:pt x="368838" y="448242"/>
                  </a:lnTo>
                  <a:lnTo>
                    <a:pt x="370093" y="448242"/>
                  </a:lnTo>
                  <a:lnTo>
                    <a:pt x="368458" y="442781"/>
                  </a:lnTo>
                  <a:lnTo>
                    <a:pt x="363605" y="436685"/>
                  </a:lnTo>
                  <a:close/>
                </a:path>
                <a:path w="637540" h="523875">
                  <a:moveTo>
                    <a:pt x="402474" y="431224"/>
                  </a:moveTo>
                  <a:lnTo>
                    <a:pt x="396555" y="431224"/>
                  </a:lnTo>
                  <a:lnTo>
                    <a:pt x="405727" y="432875"/>
                  </a:lnTo>
                  <a:lnTo>
                    <a:pt x="399575" y="435923"/>
                  </a:lnTo>
                  <a:lnTo>
                    <a:pt x="402656" y="435923"/>
                  </a:lnTo>
                  <a:lnTo>
                    <a:pt x="402656" y="438971"/>
                  </a:lnTo>
                  <a:lnTo>
                    <a:pt x="399575" y="438971"/>
                  </a:lnTo>
                  <a:lnTo>
                    <a:pt x="402656" y="442019"/>
                  </a:lnTo>
                  <a:lnTo>
                    <a:pt x="399575" y="442019"/>
                  </a:lnTo>
                  <a:lnTo>
                    <a:pt x="402656" y="445194"/>
                  </a:lnTo>
                  <a:lnTo>
                    <a:pt x="399575" y="445194"/>
                  </a:lnTo>
                  <a:lnTo>
                    <a:pt x="402656" y="448242"/>
                  </a:lnTo>
                  <a:lnTo>
                    <a:pt x="451828" y="448242"/>
                  </a:lnTo>
                  <a:lnTo>
                    <a:pt x="433534" y="441384"/>
                  </a:lnTo>
                  <a:lnTo>
                    <a:pt x="418407" y="435542"/>
                  </a:lnTo>
                  <a:lnTo>
                    <a:pt x="403855" y="431351"/>
                  </a:lnTo>
                  <a:lnTo>
                    <a:pt x="402474" y="431224"/>
                  </a:lnTo>
                  <a:close/>
                </a:path>
                <a:path w="637540" h="523875">
                  <a:moveTo>
                    <a:pt x="393434" y="442019"/>
                  </a:moveTo>
                  <a:lnTo>
                    <a:pt x="390363" y="445194"/>
                  </a:lnTo>
                  <a:lnTo>
                    <a:pt x="402656" y="445194"/>
                  </a:lnTo>
                  <a:lnTo>
                    <a:pt x="393434" y="442019"/>
                  </a:lnTo>
                  <a:close/>
                </a:path>
                <a:path w="637540" h="523875">
                  <a:moveTo>
                    <a:pt x="387282" y="429827"/>
                  </a:moveTo>
                  <a:lnTo>
                    <a:pt x="381141" y="429827"/>
                  </a:lnTo>
                  <a:lnTo>
                    <a:pt x="371919" y="432875"/>
                  </a:lnTo>
                  <a:lnTo>
                    <a:pt x="371919" y="438971"/>
                  </a:lnTo>
                  <a:lnTo>
                    <a:pt x="368838" y="438971"/>
                  </a:lnTo>
                  <a:lnTo>
                    <a:pt x="371919" y="442019"/>
                  </a:lnTo>
                  <a:lnTo>
                    <a:pt x="379363" y="435034"/>
                  </a:lnTo>
                  <a:lnTo>
                    <a:pt x="387671" y="431732"/>
                  </a:lnTo>
                  <a:lnTo>
                    <a:pt x="396555" y="431224"/>
                  </a:lnTo>
                  <a:lnTo>
                    <a:pt x="402474" y="431224"/>
                  </a:lnTo>
                  <a:lnTo>
                    <a:pt x="387282" y="429827"/>
                  </a:lnTo>
                  <a:close/>
                </a:path>
                <a:path w="637540" h="523875">
                  <a:moveTo>
                    <a:pt x="393434" y="438971"/>
                  </a:moveTo>
                  <a:lnTo>
                    <a:pt x="390363" y="442019"/>
                  </a:lnTo>
                  <a:lnTo>
                    <a:pt x="402656" y="442019"/>
                  </a:lnTo>
                  <a:lnTo>
                    <a:pt x="393434" y="438971"/>
                  </a:lnTo>
                  <a:close/>
                </a:path>
                <a:path w="637540" h="523875">
                  <a:moveTo>
                    <a:pt x="387282" y="435923"/>
                  </a:moveTo>
                  <a:lnTo>
                    <a:pt x="387282" y="438971"/>
                  </a:lnTo>
                  <a:lnTo>
                    <a:pt x="402656" y="438971"/>
                  </a:lnTo>
                  <a:lnTo>
                    <a:pt x="387282" y="435923"/>
                  </a:lnTo>
                  <a:close/>
                </a:path>
                <a:path w="637540" h="523875">
                  <a:moveTo>
                    <a:pt x="393434" y="432875"/>
                  </a:moveTo>
                  <a:lnTo>
                    <a:pt x="387282" y="435923"/>
                  </a:lnTo>
                  <a:lnTo>
                    <a:pt x="399575" y="435923"/>
                  </a:lnTo>
                  <a:lnTo>
                    <a:pt x="393434" y="432875"/>
                  </a:lnTo>
                  <a:close/>
                </a:path>
                <a:path w="637540" h="523875">
                  <a:moveTo>
                    <a:pt x="494868" y="426652"/>
                  </a:moveTo>
                  <a:lnTo>
                    <a:pt x="491787" y="426652"/>
                  </a:lnTo>
                  <a:lnTo>
                    <a:pt x="491787" y="435923"/>
                  </a:lnTo>
                  <a:lnTo>
                    <a:pt x="494868" y="426652"/>
                  </a:lnTo>
                  <a:close/>
                </a:path>
                <a:path w="637540" h="523875">
                  <a:moveTo>
                    <a:pt x="497939" y="423604"/>
                  </a:moveTo>
                  <a:lnTo>
                    <a:pt x="494868" y="423604"/>
                  </a:lnTo>
                  <a:lnTo>
                    <a:pt x="494868" y="432875"/>
                  </a:lnTo>
                  <a:lnTo>
                    <a:pt x="497939" y="429827"/>
                  </a:lnTo>
                  <a:lnTo>
                    <a:pt x="497939" y="423604"/>
                  </a:lnTo>
                  <a:close/>
                </a:path>
                <a:path w="637540" h="523875">
                  <a:moveTo>
                    <a:pt x="501010" y="423604"/>
                  </a:moveTo>
                  <a:lnTo>
                    <a:pt x="497939" y="429827"/>
                  </a:lnTo>
                  <a:lnTo>
                    <a:pt x="497939" y="432875"/>
                  </a:lnTo>
                  <a:lnTo>
                    <a:pt x="501010" y="429827"/>
                  </a:lnTo>
                  <a:lnTo>
                    <a:pt x="501010" y="423604"/>
                  </a:lnTo>
                  <a:close/>
                </a:path>
                <a:path w="637540" h="523875">
                  <a:moveTo>
                    <a:pt x="503746" y="416554"/>
                  </a:moveTo>
                  <a:lnTo>
                    <a:pt x="503709" y="417122"/>
                  </a:lnTo>
                  <a:lnTo>
                    <a:pt x="504091" y="417508"/>
                  </a:lnTo>
                  <a:lnTo>
                    <a:pt x="503746" y="416554"/>
                  </a:lnTo>
                  <a:close/>
                </a:path>
                <a:path w="637540" h="523875">
                  <a:moveTo>
                    <a:pt x="499007" y="408237"/>
                  </a:moveTo>
                  <a:lnTo>
                    <a:pt x="488717" y="408237"/>
                  </a:lnTo>
                  <a:lnTo>
                    <a:pt x="491787" y="411285"/>
                  </a:lnTo>
                  <a:lnTo>
                    <a:pt x="497939" y="411285"/>
                  </a:lnTo>
                  <a:lnTo>
                    <a:pt x="503709" y="417122"/>
                  </a:lnTo>
                  <a:lnTo>
                    <a:pt x="503746" y="416554"/>
                  </a:lnTo>
                  <a:lnTo>
                    <a:pt x="501065" y="409126"/>
                  </a:lnTo>
                  <a:lnTo>
                    <a:pt x="499007" y="408237"/>
                  </a:lnTo>
                  <a:close/>
                </a:path>
                <a:path w="637540" h="523875">
                  <a:moveTo>
                    <a:pt x="493716" y="405951"/>
                  </a:moveTo>
                  <a:lnTo>
                    <a:pt x="484638" y="406205"/>
                  </a:lnTo>
                  <a:lnTo>
                    <a:pt x="476424" y="408237"/>
                  </a:lnTo>
                  <a:lnTo>
                    <a:pt x="476424" y="411285"/>
                  </a:lnTo>
                  <a:lnTo>
                    <a:pt x="482565" y="411285"/>
                  </a:lnTo>
                  <a:lnTo>
                    <a:pt x="488717" y="408237"/>
                  </a:lnTo>
                  <a:lnTo>
                    <a:pt x="499007" y="408237"/>
                  </a:lnTo>
                  <a:lnTo>
                    <a:pt x="493716" y="405951"/>
                  </a:lnTo>
                  <a:close/>
                </a:path>
                <a:path w="637540" h="523875">
                  <a:moveTo>
                    <a:pt x="485646" y="374401"/>
                  </a:moveTo>
                  <a:lnTo>
                    <a:pt x="475461" y="376994"/>
                  </a:lnTo>
                  <a:lnTo>
                    <a:pt x="468736" y="383621"/>
                  </a:lnTo>
                  <a:lnTo>
                    <a:pt x="466622" y="392552"/>
                  </a:lnTo>
                  <a:lnTo>
                    <a:pt x="470272" y="402057"/>
                  </a:lnTo>
                  <a:lnTo>
                    <a:pt x="473353" y="398988"/>
                  </a:lnTo>
                  <a:lnTo>
                    <a:pt x="470518" y="389096"/>
                  </a:lnTo>
                  <a:lnTo>
                    <a:pt x="473735" y="382086"/>
                  </a:lnTo>
                  <a:lnTo>
                    <a:pt x="479833" y="377381"/>
                  </a:lnTo>
                  <a:lnTo>
                    <a:pt x="485646" y="374401"/>
                  </a:lnTo>
                  <a:close/>
                </a:path>
                <a:path w="637540" h="523875">
                  <a:moveTo>
                    <a:pt x="476424" y="392839"/>
                  </a:moveTo>
                  <a:lnTo>
                    <a:pt x="473353" y="392839"/>
                  </a:lnTo>
                  <a:lnTo>
                    <a:pt x="473353" y="395908"/>
                  </a:lnTo>
                  <a:lnTo>
                    <a:pt x="476424" y="398988"/>
                  </a:lnTo>
                  <a:lnTo>
                    <a:pt x="476424" y="395908"/>
                  </a:lnTo>
                  <a:lnTo>
                    <a:pt x="479495" y="395908"/>
                  </a:lnTo>
                  <a:lnTo>
                    <a:pt x="476424" y="392839"/>
                  </a:lnTo>
                  <a:close/>
                </a:path>
                <a:path w="637540" h="523875">
                  <a:moveTo>
                    <a:pt x="479495" y="392839"/>
                  </a:moveTo>
                  <a:lnTo>
                    <a:pt x="479495" y="395908"/>
                  </a:lnTo>
                  <a:lnTo>
                    <a:pt x="482565" y="395908"/>
                  </a:lnTo>
                  <a:lnTo>
                    <a:pt x="479495" y="392839"/>
                  </a:lnTo>
                  <a:close/>
                </a:path>
                <a:path w="637540" h="523875">
                  <a:moveTo>
                    <a:pt x="485646" y="389769"/>
                  </a:moveTo>
                  <a:lnTo>
                    <a:pt x="482565" y="389769"/>
                  </a:lnTo>
                  <a:lnTo>
                    <a:pt x="482565" y="392839"/>
                  </a:lnTo>
                  <a:lnTo>
                    <a:pt x="485646" y="392839"/>
                  </a:lnTo>
                  <a:lnTo>
                    <a:pt x="485646" y="389769"/>
                  </a:lnTo>
                  <a:close/>
                </a:path>
                <a:path w="637540" h="523875">
                  <a:moveTo>
                    <a:pt x="550192" y="371331"/>
                  </a:moveTo>
                  <a:lnTo>
                    <a:pt x="504091" y="371331"/>
                  </a:lnTo>
                  <a:lnTo>
                    <a:pt x="501010" y="374401"/>
                  </a:lnTo>
                  <a:lnTo>
                    <a:pt x="508454" y="374882"/>
                  </a:lnTo>
                  <a:lnTo>
                    <a:pt x="525646" y="377000"/>
                  </a:lnTo>
                  <a:lnTo>
                    <a:pt x="534818" y="377481"/>
                  </a:lnTo>
                  <a:lnTo>
                    <a:pt x="540969" y="377481"/>
                  </a:lnTo>
                  <a:lnTo>
                    <a:pt x="553262" y="374401"/>
                  </a:lnTo>
                  <a:lnTo>
                    <a:pt x="547121" y="374401"/>
                  </a:lnTo>
                  <a:lnTo>
                    <a:pt x="550192" y="371331"/>
                  </a:lnTo>
                  <a:close/>
                </a:path>
                <a:path w="637540" h="523875">
                  <a:moveTo>
                    <a:pt x="556343" y="371331"/>
                  </a:moveTo>
                  <a:lnTo>
                    <a:pt x="553262" y="371331"/>
                  </a:lnTo>
                  <a:lnTo>
                    <a:pt x="550192" y="374401"/>
                  </a:lnTo>
                  <a:lnTo>
                    <a:pt x="553262" y="374401"/>
                  </a:lnTo>
                  <a:lnTo>
                    <a:pt x="556343" y="371331"/>
                  </a:lnTo>
                  <a:close/>
                </a:path>
                <a:path w="637540" h="523875">
                  <a:moveTo>
                    <a:pt x="550192" y="368262"/>
                  </a:moveTo>
                  <a:lnTo>
                    <a:pt x="507161" y="368262"/>
                  </a:lnTo>
                  <a:lnTo>
                    <a:pt x="510232" y="371331"/>
                  </a:lnTo>
                  <a:lnTo>
                    <a:pt x="547121" y="371331"/>
                  </a:lnTo>
                  <a:lnTo>
                    <a:pt x="550192" y="368262"/>
                  </a:lnTo>
                  <a:close/>
                </a:path>
                <a:path w="637540" h="523875">
                  <a:moveTo>
                    <a:pt x="559414" y="365182"/>
                  </a:moveTo>
                  <a:lnTo>
                    <a:pt x="510232" y="365182"/>
                  </a:lnTo>
                  <a:lnTo>
                    <a:pt x="504091" y="368262"/>
                  </a:lnTo>
                  <a:lnTo>
                    <a:pt x="553262" y="368262"/>
                  </a:lnTo>
                  <a:lnTo>
                    <a:pt x="550192" y="371331"/>
                  </a:lnTo>
                  <a:lnTo>
                    <a:pt x="553262" y="371331"/>
                  </a:lnTo>
                  <a:lnTo>
                    <a:pt x="559414" y="365182"/>
                  </a:lnTo>
                  <a:close/>
                </a:path>
                <a:path w="637540" h="523875">
                  <a:moveTo>
                    <a:pt x="504091" y="365182"/>
                  </a:moveTo>
                  <a:lnTo>
                    <a:pt x="497939" y="368262"/>
                  </a:lnTo>
                  <a:lnTo>
                    <a:pt x="504091" y="368262"/>
                  </a:lnTo>
                  <a:lnTo>
                    <a:pt x="504091" y="365182"/>
                  </a:lnTo>
                  <a:close/>
                </a:path>
                <a:path w="637540" h="523875">
                  <a:moveTo>
                    <a:pt x="550192" y="359043"/>
                  </a:moveTo>
                  <a:lnTo>
                    <a:pt x="504091" y="359043"/>
                  </a:lnTo>
                  <a:lnTo>
                    <a:pt x="507161" y="362113"/>
                  </a:lnTo>
                  <a:lnTo>
                    <a:pt x="501010" y="362113"/>
                  </a:lnTo>
                  <a:lnTo>
                    <a:pt x="497939" y="365182"/>
                  </a:lnTo>
                  <a:lnTo>
                    <a:pt x="550192" y="365182"/>
                  </a:lnTo>
                  <a:lnTo>
                    <a:pt x="550192" y="359043"/>
                  </a:lnTo>
                  <a:close/>
                </a:path>
                <a:path w="637540" h="523875">
                  <a:moveTo>
                    <a:pt x="559414" y="359043"/>
                  </a:moveTo>
                  <a:lnTo>
                    <a:pt x="556343" y="359043"/>
                  </a:lnTo>
                  <a:lnTo>
                    <a:pt x="550192" y="362113"/>
                  </a:lnTo>
                  <a:lnTo>
                    <a:pt x="556343" y="362113"/>
                  </a:lnTo>
                  <a:lnTo>
                    <a:pt x="550192" y="365182"/>
                  </a:lnTo>
                  <a:lnTo>
                    <a:pt x="556343" y="365182"/>
                  </a:lnTo>
                  <a:lnTo>
                    <a:pt x="559414" y="362113"/>
                  </a:lnTo>
                  <a:lnTo>
                    <a:pt x="559414" y="359043"/>
                  </a:lnTo>
                  <a:close/>
                </a:path>
                <a:path w="637540" h="523875">
                  <a:moveTo>
                    <a:pt x="504091" y="355974"/>
                  </a:moveTo>
                  <a:lnTo>
                    <a:pt x="494868" y="355974"/>
                  </a:lnTo>
                  <a:lnTo>
                    <a:pt x="494868" y="359043"/>
                  </a:lnTo>
                  <a:lnTo>
                    <a:pt x="504091" y="355974"/>
                  </a:lnTo>
                  <a:close/>
                </a:path>
                <a:path w="637540" h="523875">
                  <a:moveTo>
                    <a:pt x="584000" y="328317"/>
                  </a:moveTo>
                  <a:lnTo>
                    <a:pt x="580534" y="331787"/>
                  </a:lnTo>
                  <a:lnTo>
                    <a:pt x="580306" y="335567"/>
                  </a:lnTo>
                  <a:lnTo>
                    <a:pt x="571324" y="343295"/>
                  </a:lnTo>
                  <a:lnTo>
                    <a:pt x="557155" y="348144"/>
                  </a:lnTo>
                  <a:lnTo>
                    <a:pt x="540969" y="349824"/>
                  </a:lnTo>
                  <a:lnTo>
                    <a:pt x="507161" y="349824"/>
                  </a:lnTo>
                  <a:lnTo>
                    <a:pt x="504091" y="352894"/>
                  </a:lnTo>
                  <a:lnTo>
                    <a:pt x="507161" y="355974"/>
                  </a:lnTo>
                  <a:lnTo>
                    <a:pt x="504091" y="355974"/>
                  </a:lnTo>
                  <a:lnTo>
                    <a:pt x="507161" y="359043"/>
                  </a:lnTo>
                  <a:lnTo>
                    <a:pt x="553262" y="359043"/>
                  </a:lnTo>
                  <a:lnTo>
                    <a:pt x="547121" y="352894"/>
                  </a:lnTo>
                  <a:lnTo>
                    <a:pt x="552451" y="351694"/>
                  </a:lnTo>
                  <a:lnTo>
                    <a:pt x="564409" y="347903"/>
                  </a:lnTo>
                  <a:lnTo>
                    <a:pt x="576942" y="341231"/>
                  </a:lnTo>
                  <a:lnTo>
                    <a:pt x="584000" y="331387"/>
                  </a:lnTo>
                  <a:lnTo>
                    <a:pt x="584000" y="328317"/>
                  </a:lnTo>
                  <a:close/>
                </a:path>
                <a:path w="637540" h="523875">
                  <a:moveTo>
                    <a:pt x="559414" y="355974"/>
                  </a:moveTo>
                  <a:lnTo>
                    <a:pt x="553262" y="359043"/>
                  </a:lnTo>
                  <a:lnTo>
                    <a:pt x="556343" y="359043"/>
                  </a:lnTo>
                  <a:lnTo>
                    <a:pt x="559414" y="355974"/>
                  </a:lnTo>
                  <a:close/>
                </a:path>
                <a:path w="637540" h="523875">
                  <a:moveTo>
                    <a:pt x="559414" y="352894"/>
                  </a:moveTo>
                  <a:lnTo>
                    <a:pt x="556343" y="352894"/>
                  </a:lnTo>
                  <a:lnTo>
                    <a:pt x="550192" y="355974"/>
                  </a:lnTo>
                  <a:lnTo>
                    <a:pt x="559414" y="352894"/>
                  </a:lnTo>
                  <a:close/>
                </a:path>
                <a:path w="637540" h="523875">
                  <a:moveTo>
                    <a:pt x="497939" y="349824"/>
                  </a:moveTo>
                  <a:lnTo>
                    <a:pt x="491787" y="352894"/>
                  </a:lnTo>
                  <a:lnTo>
                    <a:pt x="504091" y="352894"/>
                  </a:lnTo>
                  <a:lnTo>
                    <a:pt x="497939" y="349824"/>
                  </a:lnTo>
                  <a:close/>
                </a:path>
                <a:path w="637540" h="523875">
                  <a:moveTo>
                    <a:pt x="506393" y="348529"/>
                  </a:moveTo>
                  <a:lnTo>
                    <a:pt x="494868" y="349824"/>
                  </a:lnTo>
                  <a:lnTo>
                    <a:pt x="540969" y="349824"/>
                  </a:lnTo>
                  <a:lnTo>
                    <a:pt x="529445" y="349393"/>
                  </a:lnTo>
                  <a:lnTo>
                    <a:pt x="517919" y="348673"/>
                  </a:lnTo>
                  <a:lnTo>
                    <a:pt x="506393" y="348529"/>
                  </a:lnTo>
                  <a:close/>
                </a:path>
                <a:path w="637540" h="523875">
                  <a:moveTo>
                    <a:pt x="568636" y="331387"/>
                  </a:moveTo>
                  <a:lnTo>
                    <a:pt x="565555" y="331387"/>
                  </a:lnTo>
                  <a:lnTo>
                    <a:pt x="565555" y="337536"/>
                  </a:lnTo>
                  <a:lnTo>
                    <a:pt x="568636" y="337536"/>
                  </a:lnTo>
                  <a:lnTo>
                    <a:pt x="568636" y="331387"/>
                  </a:lnTo>
                  <a:close/>
                </a:path>
                <a:path w="637540" h="523875">
                  <a:moveTo>
                    <a:pt x="571707" y="325248"/>
                  </a:moveTo>
                  <a:lnTo>
                    <a:pt x="568636" y="331387"/>
                  </a:lnTo>
                  <a:lnTo>
                    <a:pt x="568636" y="334466"/>
                  </a:lnTo>
                  <a:lnTo>
                    <a:pt x="571707" y="337536"/>
                  </a:lnTo>
                  <a:lnTo>
                    <a:pt x="574777" y="334466"/>
                  </a:lnTo>
                  <a:lnTo>
                    <a:pt x="571707" y="328317"/>
                  </a:lnTo>
                  <a:lnTo>
                    <a:pt x="572729" y="328317"/>
                  </a:lnTo>
                  <a:lnTo>
                    <a:pt x="571707" y="325248"/>
                  </a:lnTo>
                  <a:close/>
                </a:path>
                <a:path w="637540" h="523875">
                  <a:moveTo>
                    <a:pt x="572729" y="328317"/>
                  </a:moveTo>
                  <a:lnTo>
                    <a:pt x="571707" y="328317"/>
                  </a:lnTo>
                  <a:lnTo>
                    <a:pt x="574777" y="334466"/>
                  </a:lnTo>
                  <a:lnTo>
                    <a:pt x="572729" y="328317"/>
                  </a:lnTo>
                  <a:close/>
                </a:path>
                <a:path w="637540" h="523875">
                  <a:moveTo>
                    <a:pt x="577858" y="328317"/>
                  </a:moveTo>
                  <a:lnTo>
                    <a:pt x="572729" y="328317"/>
                  </a:lnTo>
                  <a:lnTo>
                    <a:pt x="574777" y="334466"/>
                  </a:lnTo>
                  <a:lnTo>
                    <a:pt x="577858" y="328317"/>
                  </a:lnTo>
                  <a:close/>
                </a:path>
                <a:path w="637540" h="523875">
                  <a:moveTo>
                    <a:pt x="577858" y="325248"/>
                  </a:moveTo>
                  <a:lnTo>
                    <a:pt x="577858" y="334466"/>
                  </a:lnTo>
                  <a:lnTo>
                    <a:pt x="580534" y="331787"/>
                  </a:lnTo>
                  <a:lnTo>
                    <a:pt x="580839" y="326737"/>
                  </a:lnTo>
                  <a:lnTo>
                    <a:pt x="577858" y="325248"/>
                  </a:lnTo>
                  <a:close/>
                </a:path>
                <a:path w="637540" h="523875">
                  <a:moveTo>
                    <a:pt x="580839" y="326737"/>
                  </a:moveTo>
                  <a:lnTo>
                    <a:pt x="580534" y="331787"/>
                  </a:lnTo>
                  <a:lnTo>
                    <a:pt x="584000" y="328317"/>
                  </a:lnTo>
                  <a:lnTo>
                    <a:pt x="580839" y="326737"/>
                  </a:lnTo>
                  <a:close/>
                </a:path>
                <a:path w="637540" h="523875">
                  <a:moveTo>
                    <a:pt x="584000" y="325248"/>
                  </a:moveTo>
                  <a:lnTo>
                    <a:pt x="580929" y="325248"/>
                  </a:lnTo>
                  <a:lnTo>
                    <a:pt x="580839" y="326737"/>
                  </a:lnTo>
                  <a:lnTo>
                    <a:pt x="584000" y="328317"/>
                  </a:lnTo>
                  <a:lnTo>
                    <a:pt x="584000" y="325248"/>
                  </a:lnTo>
                  <a:close/>
                </a:path>
                <a:path w="637540" h="523875">
                  <a:moveTo>
                    <a:pt x="547386" y="316117"/>
                  </a:moveTo>
                  <a:lnTo>
                    <a:pt x="547838" y="316937"/>
                  </a:lnTo>
                  <a:lnTo>
                    <a:pt x="550192" y="322168"/>
                  </a:lnTo>
                  <a:lnTo>
                    <a:pt x="553262" y="322168"/>
                  </a:lnTo>
                  <a:lnTo>
                    <a:pt x="553262" y="325248"/>
                  </a:lnTo>
                  <a:lnTo>
                    <a:pt x="556343" y="325248"/>
                  </a:lnTo>
                  <a:lnTo>
                    <a:pt x="556343" y="319098"/>
                  </a:lnTo>
                  <a:lnTo>
                    <a:pt x="547386" y="316117"/>
                  </a:lnTo>
                  <a:close/>
                </a:path>
                <a:path w="637540" h="523875">
                  <a:moveTo>
                    <a:pt x="558549" y="296439"/>
                  </a:moveTo>
                  <a:lnTo>
                    <a:pt x="548654" y="296439"/>
                  </a:lnTo>
                  <a:lnTo>
                    <a:pt x="554033" y="297352"/>
                  </a:lnTo>
                  <a:lnTo>
                    <a:pt x="559414" y="303741"/>
                  </a:lnTo>
                  <a:lnTo>
                    <a:pt x="562484" y="309880"/>
                  </a:lnTo>
                  <a:lnTo>
                    <a:pt x="562484" y="319098"/>
                  </a:lnTo>
                  <a:lnTo>
                    <a:pt x="565555" y="316029"/>
                  </a:lnTo>
                  <a:lnTo>
                    <a:pt x="568636" y="306810"/>
                  </a:lnTo>
                  <a:lnTo>
                    <a:pt x="568636" y="303741"/>
                  </a:lnTo>
                  <a:lnTo>
                    <a:pt x="564120" y="298169"/>
                  </a:lnTo>
                  <a:lnTo>
                    <a:pt x="563782" y="297591"/>
                  </a:lnTo>
                  <a:lnTo>
                    <a:pt x="559414" y="297591"/>
                  </a:lnTo>
                  <a:lnTo>
                    <a:pt x="558549" y="296439"/>
                  </a:lnTo>
                  <a:close/>
                </a:path>
                <a:path w="637540" h="523875">
                  <a:moveTo>
                    <a:pt x="547260" y="315889"/>
                  </a:moveTo>
                  <a:lnTo>
                    <a:pt x="547121" y="316029"/>
                  </a:lnTo>
                  <a:lnTo>
                    <a:pt x="547386" y="316117"/>
                  </a:lnTo>
                  <a:lnTo>
                    <a:pt x="547260" y="315889"/>
                  </a:lnTo>
                  <a:close/>
                </a:path>
                <a:path w="637540" h="523875">
                  <a:moveTo>
                    <a:pt x="538501" y="298193"/>
                  </a:moveTo>
                  <a:lnTo>
                    <a:pt x="538520" y="298405"/>
                  </a:lnTo>
                  <a:lnTo>
                    <a:pt x="542890" y="307960"/>
                  </a:lnTo>
                  <a:lnTo>
                    <a:pt x="547260" y="315889"/>
                  </a:lnTo>
                  <a:lnTo>
                    <a:pt x="550192" y="312949"/>
                  </a:lnTo>
                  <a:lnTo>
                    <a:pt x="547121" y="309880"/>
                  </a:lnTo>
                  <a:lnTo>
                    <a:pt x="545581" y="300712"/>
                  </a:lnTo>
                  <a:lnTo>
                    <a:pt x="540969" y="300661"/>
                  </a:lnTo>
                  <a:lnTo>
                    <a:pt x="538501" y="298193"/>
                  </a:lnTo>
                  <a:close/>
                </a:path>
                <a:path w="637540" h="523875">
                  <a:moveTo>
                    <a:pt x="540969" y="297591"/>
                  </a:moveTo>
                  <a:lnTo>
                    <a:pt x="540969" y="300661"/>
                  </a:lnTo>
                  <a:lnTo>
                    <a:pt x="544040" y="300661"/>
                  </a:lnTo>
                  <a:lnTo>
                    <a:pt x="540969" y="297591"/>
                  </a:lnTo>
                  <a:close/>
                </a:path>
                <a:path w="637540" h="523875">
                  <a:moveTo>
                    <a:pt x="553262" y="289394"/>
                  </a:moveTo>
                  <a:lnTo>
                    <a:pt x="553262" y="294522"/>
                  </a:lnTo>
                  <a:lnTo>
                    <a:pt x="544040" y="294522"/>
                  </a:lnTo>
                  <a:lnTo>
                    <a:pt x="544040" y="300661"/>
                  </a:lnTo>
                  <a:lnTo>
                    <a:pt x="545618" y="300661"/>
                  </a:lnTo>
                  <a:lnTo>
                    <a:pt x="548654" y="296439"/>
                  </a:lnTo>
                  <a:lnTo>
                    <a:pt x="558549" y="296439"/>
                  </a:lnTo>
                  <a:lnTo>
                    <a:pt x="553262" y="289394"/>
                  </a:lnTo>
                  <a:close/>
                </a:path>
                <a:path w="637540" h="523875">
                  <a:moveTo>
                    <a:pt x="537899" y="294522"/>
                  </a:moveTo>
                  <a:lnTo>
                    <a:pt x="537899" y="297591"/>
                  </a:lnTo>
                  <a:lnTo>
                    <a:pt x="538501" y="298193"/>
                  </a:lnTo>
                  <a:lnTo>
                    <a:pt x="538200" y="294823"/>
                  </a:lnTo>
                  <a:lnTo>
                    <a:pt x="537899" y="294522"/>
                  </a:lnTo>
                  <a:close/>
                </a:path>
                <a:path w="637540" h="523875">
                  <a:moveTo>
                    <a:pt x="540969" y="291442"/>
                  </a:moveTo>
                  <a:lnTo>
                    <a:pt x="537899" y="291442"/>
                  </a:lnTo>
                  <a:lnTo>
                    <a:pt x="538200" y="294823"/>
                  </a:lnTo>
                  <a:lnTo>
                    <a:pt x="540969" y="297591"/>
                  </a:lnTo>
                  <a:lnTo>
                    <a:pt x="540969" y="291442"/>
                  </a:lnTo>
                  <a:close/>
                </a:path>
                <a:path w="637540" h="523875">
                  <a:moveTo>
                    <a:pt x="574777" y="236139"/>
                  </a:moveTo>
                  <a:lnTo>
                    <a:pt x="553357" y="244446"/>
                  </a:lnTo>
                  <a:lnTo>
                    <a:pt x="546346" y="258800"/>
                  </a:lnTo>
                  <a:lnTo>
                    <a:pt x="549709" y="277187"/>
                  </a:lnTo>
                  <a:lnTo>
                    <a:pt x="559414" y="297591"/>
                  </a:lnTo>
                  <a:lnTo>
                    <a:pt x="563782" y="297591"/>
                  </a:lnTo>
                  <a:lnTo>
                    <a:pt x="560181" y="291442"/>
                  </a:lnTo>
                  <a:lnTo>
                    <a:pt x="557399" y="284725"/>
                  </a:lnTo>
                  <a:lnTo>
                    <a:pt x="556343" y="279154"/>
                  </a:lnTo>
                  <a:lnTo>
                    <a:pt x="550624" y="263839"/>
                  </a:lnTo>
                  <a:lnTo>
                    <a:pt x="552112" y="251116"/>
                  </a:lnTo>
                  <a:lnTo>
                    <a:pt x="561095" y="242426"/>
                  </a:lnTo>
                  <a:lnTo>
                    <a:pt x="577858" y="239209"/>
                  </a:lnTo>
                  <a:lnTo>
                    <a:pt x="611666" y="239209"/>
                  </a:lnTo>
                  <a:lnTo>
                    <a:pt x="611666" y="236427"/>
                  </a:lnTo>
                  <a:lnTo>
                    <a:pt x="584096" y="236427"/>
                  </a:lnTo>
                  <a:lnTo>
                    <a:pt x="574777" y="236139"/>
                  </a:lnTo>
                  <a:close/>
                </a:path>
                <a:path w="637540" h="523875">
                  <a:moveTo>
                    <a:pt x="544040" y="288372"/>
                  </a:moveTo>
                  <a:lnTo>
                    <a:pt x="540969" y="288372"/>
                  </a:lnTo>
                  <a:lnTo>
                    <a:pt x="540975" y="291447"/>
                  </a:lnTo>
                  <a:lnTo>
                    <a:pt x="544040" y="294522"/>
                  </a:lnTo>
                  <a:lnTo>
                    <a:pt x="544040" y="288372"/>
                  </a:lnTo>
                  <a:close/>
                </a:path>
                <a:path w="637540" h="523875">
                  <a:moveTo>
                    <a:pt x="547121" y="285303"/>
                  </a:moveTo>
                  <a:lnTo>
                    <a:pt x="544040" y="285303"/>
                  </a:lnTo>
                  <a:lnTo>
                    <a:pt x="547121" y="294522"/>
                  </a:lnTo>
                  <a:lnTo>
                    <a:pt x="550192" y="294522"/>
                  </a:lnTo>
                  <a:lnTo>
                    <a:pt x="547126" y="291447"/>
                  </a:lnTo>
                  <a:lnTo>
                    <a:pt x="547121" y="285303"/>
                  </a:lnTo>
                  <a:close/>
                </a:path>
                <a:path w="637540" h="523875">
                  <a:moveTo>
                    <a:pt x="550192" y="285303"/>
                  </a:moveTo>
                  <a:lnTo>
                    <a:pt x="547121" y="285303"/>
                  </a:lnTo>
                  <a:lnTo>
                    <a:pt x="550192" y="291442"/>
                  </a:lnTo>
                  <a:lnTo>
                    <a:pt x="550192" y="294522"/>
                  </a:lnTo>
                  <a:lnTo>
                    <a:pt x="553262" y="294522"/>
                  </a:lnTo>
                  <a:lnTo>
                    <a:pt x="550192" y="288372"/>
                  </a:lnTo>
                  <a:lnTo>
                    <a:pt x="550192" y="285303"/>
                  </a:lnTo>
                  <a:close/>
                </a:path>
                <a:path w="637540" h="523875">
                  <a:moveTo>
                    <a:pt x="553262" y="288372"/>
                  </a:moveTo>
                  <a:lnTo>
                    <a:pt x="552495" y="288372"/>
                  </a:lnTo>
                  <a:lnTo>
                    <a:pt x="553262" y="289394"/>
                  </a:lnTo>
                  <a:lnTo>
                    <a:pt x="553262" y="288372"/>
                  </a:lnTo>
                  <a:close/>
                </a:path>
                <a:path w="637540" h="523875">
                  <a:moveTo>
                    <a:pt x="550192" y="285303"/>
                  </a:moveTo>
                  <a:lnTo>
                    <a:pt x="550192" y="288372"/>
                  </a:lnTo>
                  <a:lnTo>
                    <a:pt x="552495" y="288372"/>
                  </a:lnTo>
                  <a:lnTo>
                    <a:pt x="550192" y="285303"/>
                  </a:lnTo>
                  <a:close/>
                </a:path>
                <a:path w="637540" h="523875">
                  <a:moveTo>
                    <a:pt x="614931" y="207382"/>
                  </a:moveTo>
                  <a:lnTo>
                    <a:pt x="611666" y="208483"/>
                  </a:lnTo>
                  <a:lnTo>
                    <a:pt x="620791" y="219577"/>
                  </a:lnTo>
                  <a:lnTo>
                    <a:pt x="626989" y="232589"/>
                  </a:lnTo>
                  <a:lnTo>
                    <a:pt x="626989" y="233545"/>
                  </a:lnTo>
                  <a:lnTo>
                    <a:pt x="626362" y="245215"/>
                  </a:lnTo>
                  <a:lnTo>
                    <a:pt x="614737" y="254577"/>
                  </a:lnTo>
                  <a:lnTo>
                    <a:pt x="577858" y="254577"/>
                  </a:lnTo>
                  <a:lnTo>
                    <a:pt x="574777" y="257646"/>
                  </a:lnTo>
                  <a:lnTo>
                    <a:pt x="562484" y="257646"/>
                  </a:lnTo>
                  <a:lnTo>
                    <a:pt x="562484" y="260716"/>
                  </a:lnTo>
                  <a:lnTo>
                    <a:pt x="573241" y="258941"/>
                  </a:lnTo>
                  <a:lnTo>
                    <a:pt x="586304" y="258030"/>
                  </a:lnTo>
                  <a:lnTo>
                    <a:pt x="600520" y="257694"/>
                  </a:lnTo>
                  <a:lnTo>
                    <a:pt x="614737" y="257646"/>
                  </a:lnTo>
                  <a:lnTo>
                    <a:pt x="625304" y="252751"/>
                  </a:lnTo>
                  <a:lnTo>
                    <a:pt x="630107" y="243822"/>
                  </a:lnTo>
                  <a:lnTo>
                    <a:pt x="630298" y="232589"/>
                  </a:lnTo>
                  <a:lnTo>
                    <a:pt x="627030" y="220782"/>
                  </a:lnTo>
                  <a:lnTo>
                    <a:pt x="619348" y="211175"/>
                  </a:lnTo>
                  <a:lnTo>
                    <a:pt x="614931" y="207382"/>
                  </a:lnTo>
                  <a:close/>
                </a:path>
                <a:path w="637540" h="523875">
                  <a:moveTo>
                    <a:pt x="611666" y="239209"/>
                  </a:moveTo>
                  <a:lnTo>
                    <a:pt x="577858" y="239209"/>
                  </a:lnTo>
                  <a:lnTo>
                    <a:pt x="574777" y="242289"/>
                  </a:lnTo>
                  <a:lnTo>
                    <a:pt x="577858" y="242289"/>
                  </a:lnTo>
                  <a:lnTo>
                    <a:pt x="571707" y="245358"/>
                  </a:lnTo>
                  <a:lnTo>
                    <a:pt x="577858" y="245358"/>
                  </a:lnTo>
                  <a:lnTo>
                    <a:pt x="574777" y="248428"/>
                  </a:lnTo>
                  <a:lnTo>
                    <a:pt x="577858" y="248428"/>
                  </a:lnTo>
                  <a:lnTo>
                    <a:pt x="574777" y="251507"/>
                  </a:lnTo>
                  <a:lnTo>
                    <a:pt x="562484" y="254577"/>
                  </a:lnTo>
                  <a:lnTo>
                    <a:pt x="562484" y="257646"/>
                  </a:lnTo>
                  <a:lnTo>
                    <a:pt x="568636" y="254577"/>
                  </a:lnTo>
                  <a:lnTo>
                    <a:pt x="614737" y="254577"/>
                  </a:lnTo>
                  <a:lnTo>
                    <a:pt x="614737" y="248428"/>
                  </a:lnTo>
                  <a:lnTo>
                    <a:pt x="615761" y="247404"/>
                  </a:lnTo>
                  <a:lnTo>
                    <a:pt x="611666" y="245358"/>
                  </a:lnTo>
                  <a:lnTo>
                    <a:pt x="611666" y="242289"/>
                  </a:lnTo>
                  <a:lnTo>
                    <a:pt x="613713" y="241262"/>
                  </a:lnTo>
                  <a:lnTo>
                    <a:pt x="611666" y="239209"/>
                  </a:lnTo>
                  <a:close/>
                </a:path>
                <a:path w="637540" h="523875">
                  <a:moveTo>
                    <a:pt x="574777" y="248428"/>
                  </a:moveTo>
                  <a:lnTo>
                    <a:pt x="568636" y="248428"/>
                  </a:lnTo>
                  <a:lnTo>
                    <a:pt x="562484" y="251507"/>
                  </a:lnTo>
                  <a:lnTo>
                    <a:pt x="574777" y="248428"/>
                  </a:lnTo>
                  <a:close/>
                </a:path>
                <a:path w="637540" h="523875">
                  <a:moveTo>
                    <a:pt x="620889" y="248428"/>
                  </a:moveTo>
                  <a:lnTo>
                    <a:pt x="617808" y="248428"/>
                  </a:lnTo>
                  <a:lnTo>
                    <a:pt x="614737" y="251507"/>
                  </a:lnTo>
                  <a:lnTo>
                    <a:pt x="617808" y="251507"/>
                  </a:lnTo>
                  <a:lnTo>
                    <a:pt x="620889" y="248428"/>
                  </a:lnTo>
                  <a:close/>
                </a:path>
                <a:path w="637540" h="523875">
                  <a:moveTo>
                    <a:pt x="574777" y="245358"/>
                  </a:moveTo>
                  <a:lnTo>
                    <a:pt x="568636" y="245358"/>
                  </a:lnTo>
                  <a:lnTo>
                    <a:pt x="562484" y="248428"/>
                  </a:lnTo>
                  <a:lnTo>
                    <a:pt x="574777" y="245358"/>
                  </a:lnTo>
                  <a:close/>
                </a:path>
                <a:path w="637540" h="523875">
                  <a:moveTo>
                    <a:pt x="617808" y="245358"/>
                  </a:moveTo>
                  <a:lnTo>
                    <a:pt x="615761" y="247404"/>
                  </a:lnTo>
                  <a:lnTo>
                    <a:pt x="617808" y="248428"/>
                  </a:lnTo>
                  <a:lnTo>
                    <a:pt x="617808" y="245358"/>
                  </a:lnTo>
                  <a:close/>
                </a:path>
                <a:path w="637540" h="523875">
                  <a:moveTo>
                    <a:pt x="574777" y="242289"/>
                  </a:moveTo>
                  <a:lnTo>
                    <a:pt x="568636" y="242289"/>
                  </a:lnTo>
                  <a:lnTo>
                    <a:pt x="562484" y="245358"/>
                  </a:lnTo>
                  <a:lnTo>
                    <a:pt x="574777" y="242289"/>
                  </a:lnTo>
                  <a:close/>
                </a:path>
                <a:path w="637540" h="523875">
                  <a:moveTo>
                    <a:pt x="620889" y="236139"/>
                  </a:moveTo>
                  <a:lnTo>
                    <a:pt x="617808" y="239209"/>
                  </a:lnTo>
                  <a:lnTo>
                    <a:pt x="613713" y="241262"/>
                  </a:lnTo>
                  <a:lnTo>
                    <a:pt x="614737" y="242289"/>
                  </a:lnTo>
                  <a:lnTo>
                    <a:pt x="620889" y="236139"/>
                  </a:lnTo>
                  <a:close/>
                </a:path>
                <a:path w="637540" h="523875">
                  <a:moveTo>
                    <a:pt x="617808" y="226921"/>
                  </a:moveTo>
                  <a:lnTo>
                    <a:pt x="608495" y="233545"/>
                  </a:lnTo>
                  <a:lnTo>
                    <a:pt x="596242" y="236139"/>
                  </a:lnTo>
                  <a:lnTo>
                    <a:pt x="584096" y="236427"/>
                  </a:lnTo>
                  <a:lnTo>
                    <a:pt x="611666" y="236427"/>
                  </a:lnTo>
                  <a:lnTo>
                    <a:pt x="611668" y="236138"/>
                  </a:lnTo>
                  <a:lnTo>
                    <a:pt x="617808" y="229990"/>
                  </a:lnTo>
                  <a:lnTo>
                    <a:pt x="617808" y="226921"/>
                  </a:lnTo>
                  <a:close/>
                </a:path>
                <a:path w="637540" h="523875">
                  <a:moveTo>
                    <a:pt x="617808" y="233070"/>
                  </a:moveTo>
                  <a:lnTo>
                    <a:pt x="614737" y="233070"/>
                  </a:lnTo>
                  <a:lnTo>
                    <a:pt x="611666" y="236139"/>
                  </a:lnTo>
                  <a:lnTo>
                    <a:pt x="617808" y="233070"/>
                  </a:lnTo>
                  <a:close/>
                </a:path>
                <a:path w="637540" h="523875">
                  <a:moveTo>
                    <a:pt x="622413" y="199005"/>
                  </a:moveTo>
                  <a:lnTo>
                    <a:pt x="623959" y="202344"/>
                  </a:lnTo>
                  <a:lnTo>
                    <a:pt x="627030" y="202344"/>
                  </a:lnTo>
                  <a:lnTo>
                    <a:pt x="622413" y="199005"/>
                  </a:lnTo>
                  <a:close/>
                </a:path>
                <a:path w="637540" h="523875">
                  <a:moveTo>
                    <a:pt x="616661" y="190914"/>
                  </a:moveTo>
                  <a:lnTo>
                    <a:pt x="611666" y="190914"/>
                  </a:lnTo>
                  <a:lnTo>
                    <a:pt x="614737" y="193454"/>
                  </a:lnTo>
                  <a:lnTo>
                    <a:pt x="622413" y="199005"/>
                  </a:lnTo>
                  <a:lnTo>
                    <a:pt x="621607" y="197264"/>
                  </a:lnTo>
                  <a:lnTo>
                    <a:pt x="616661" y="190914"/>
                  </a:lnTo>
                  <a:close/>
                </a:path>
                <a:path w="637540" h="523875">
                  <a:moveTo>
                    <a:pt x="616051" y="186373"/>
                  </a:moveTo>
                  <a:lnTo>
                    <a:pt x="623959" y="197264"/>
                  </a:lnTo>
                  <a:lnTo>
                    <a:pt x="627030" y="197264"/>
                  </a:lnTo>
                  <a:lnTo>
                    <a:pt x="616051" y="186373"/>
                  </a:lnTo>
                  <a:close/>
                </a:path>
                <a:path w="637540" h="523875">
                  <a:moveTo>
                    <a:pt x="615940" y="174404"/>
                  </a:moveTo>
                  <a:lnTo>
                    <a:pt x="587556" y="174404"/>
                  </a:lnTo>
                  <a:lnTo>
                    <a:pt x="589382" y="178214"/>
                  </a:lnTo>
                  <a:lnTo>
                    <a:pt x="590055" y="185834"/>
                  </a:lnTo>
                  <a:lnTo>
                    <a:pt x="590151" y="190914"/>
                  </a:lnTo>
                  <a:lnTo>
                    <a:pt x="593222" y="190914"/>
                  </a:lnTo>
                  <a:lnTo>
                    <a:pt x="596293" y="193454"/>
                  </a:lnTo>
                  <a:lnTo>
                    <a:pt x="596825" y="190914"/>
                  </a:lnTo>
                  <a:lnTo>
                    <a:pt x="595914" y="185834"/>
                  </a:lnTo>
                  <a:lnTo>
                    <a:pt x="596730" y="183294"/>
                  </a:lnTo>
                  <a:lnTo>
                    <a:pt x="602444" y="182024"/>
                  </a:lnTo>
                  <a:lnTo>
                    <a:pt x="620113" y="182024"/>
                  </a:lnTo>
                  <a:lnTo>
                    <a:pt x="617808" y="178214"/>
                  </a:lnTo>
                  <a:lnTo>
                    <a:pt x="620348" y="178214"/>
                  </a:lnTo>
                  <a:lnTo>
                    <a:pt x="615940" y="174404"/>
                  </a:lnTo>
                  <a:close/>
                </a:path>
                <a:path w="637540" h="523875">
                  <a:moveTo>
                    <a:pt x="611666" y="182024"/>
                  </a:moveTo>
                  <a:lnTo>
                    <a:pt x="602444" y="182024"/>
                  </a:lnTo>
                  <a:lnTo>
                    <a:pt x="611666" y="187104"/>
                  </a:lnTo>
                  <a:lnTo>
                    <a:pt x="608596" y="187104"/>
                  </a:lnTo>
                  <a:lnTo>
                    <a:pt x="608596" y="193454"/>
                  </a:lnTo>
                  <a:lnTo>
                    <a:pt x="611666" y="193454"/>
                  </a:lnTo>
                  <a:lnTo>
                    <a:pt x="611666" y="190914"/>
                  </a:lnTo>
                  <a:lnTo>
                    <a:pt x="616661" y="190914"/>
                  </a:lnTo>
                  <a:lnTo>
                    <a:pt x="612292" y="187104"/>
                  </a:lnTo>
                  <a:lnTo>
                    <a:pt x="611666" y="184564"/>
                  </a:lnTo>
                  <a:lnTo>
                    <a:pt x="614227" y="184564"/>
                  </a:lnTo>
                  <a:lnTo>
                    <a:pt x="611666" y="182024"/>
                  </a:lnTo>
                  <a:close/>
                </a:path>
                <a:path w="637540" h="523875">
                  <a:moveTo>
                    <a:pt x="620113" y="182024"/>
                  </a:moveTo>
                  <a:lnTo>
                    <a:pt x="614737" y="182024"/>
                  </a:lnTo>
                  <a:lnTo>
                    <a:pt x="620889" y="190914"/>
                  </a:lnTo>
                  <a:lnTo>
                    <a:pt x="627030" y="193454"/>
                  </a:lnTo>
                  <a:lnTo>
                    <a:pt x="620113" y="182024"/>
                  </a:lnTo>
                  <a:close/>
                </a:path>
                <a:path w="637540" h="523875">
                  <a:moveTo>
                    <a:pt x="620348" y="178214"/>
                  </a:moveTo>
                  <a:lnTo>
                    <a:pt x="617808" y="178214"/>
                  </a:lnTo>
                  <a:lnTo>
                    <a:pt x="623959" y="184564"/>
                  </a:lnTo>
                  <a:lnTo>
                    <a:pt x="627030" y="190914"/>
                  </a:lnTo>
                  <a:lnTo>
                    <a:pt x="623287" y="180754"/>
                  </a:lnTo>
                  <a:lnTo>
                    <a:pt x="620348" y="178214"/>
                  </a:lnTo>
                  <a:close/>
                </a:path>
                <a:path w="637540" h="523875">
                  <a:moveTo>
                    <a:pt x="614737" y="184564"/>
                  </a:moveTo>
                  <a:lnTo>
                    <a:pt x="614227" y="184564"/>
                  </a:lnTo>
                  <a:lnTo>
                    <a:pt x="616051" y="186373"/>
                  </a:lnTo>
                  <a:lnTo>
                    <a:pt x="614737" y="184564"/>
                  </a:lnTo>
                  <a:close/>
                </a:path>
                <a:path w="637540" h="523875">
                  <a:moveTo>
                    <a:pt x="559414" y="138844"/>
                  </a:moveTo>
                  <a:lnTo>
                    <a:pt x="562484" y="145194"/>
                  </a:lnTo>
                  <a:lnTo>
                    <a:pt x="568636" y="147734"/>
                  </a:lnTo>
                  <a:lnTo>
                    <a:pt x="574777" y="156624"/>
                  </a:lnTo>
                  <a:lnTo>
                    <a:pt x="571707" y="156624"/>
                  </a:lnTo>
                  <a:lnTo>
                    <a:pt x="565555" y="160434"/>
                  </a:lnTo>
                  <a:lnTo>
                    <a:pt x="565555" y="162974"/>
                  </a:lnTo>
                  <a:lnTo>
                    <a:pt x="574777" y="162974"/>
                  </a:lnTo>
                  <a:lnTo>
                    <a:pt x="580929" y="171864"/>
                  </a:lnTo>
                  <a:lnTo>
                    <a:pt x="580929" y="178214"/>
                  </a:lnTo>
                  <a:lnTo>
                    <a:pt x="584000" y="178214"/>
                  </a:lnTo>
                  <a:lnTo>
                    <a:pt x="587556" y="174404"/>
                  </a:lnTo>
                  <a:lnTo>
                    <a:pt x="615940" y="174404"/>
                  </a:lnTo>
                  <a:lnTo>
                    <a:pt x="608593" y="168054"/>
                  </a:lnTo>
                  <a:lnTo>
                    <a:pt x="591593" y="156624"/>
                  </a:lnTo>
                  <a:lnTo>
                    <a:pt x="587327" y="154084"/>
                  </a:lnTo>
                  <a:lnTo>
                    <a:pt x="580929" y="154084"/>
                  </a:lnTo>
                  <a:lnTo>
                    <a:pt x="575404" y="152814"/>
                  </a:lnTo>
                  <a:lnTo>
                    <a:pt x="569016" y="147734"/>
                  </a:lnTo>
                  <a:lnTo>
                    <a:pt x="563206" y="141384"/>
                  </a:lnTo>
                  <a:lnTo>
                    <a:pt x="559414" y="138844"/>
                  </a:lnTo>
                  <a:close/>
                </a:path>
                <a:path w="637540" h="523875">
                  <a:moveTo>
                    <a:pt x="574777" y="162974"/>
                  </a:moveTo>
                  <a:lnTo>
                    <a:pt x="562484" y="162974"/>
                  </a:lnTo>
                  <a:lnTo>
                    <a:pt x="562484" y="165514"/>
                  </a:lnTo>
                  <a:lnTo>
                    <a:pt x="571707" y="165514"/>
                  </a:lnTo>
                  <a:lnTo>
                    <a:pt x="574777" y="162974"/>
                  </a:lnTo>
                  <a:close/>
                </a:path>
                <a:path w="637540" h="523875">
                  <a:moveTo>
                    <a:pt x="560437" y="158317"/>
                  </a:moveTo>
                  <a:lnTo>
                    <a:pt x="562484" y="160434"/>
                  </a:lnTo>
                  <a:lnTo>
                    <a:pt x="565555" y="160434"/>
                  </a:lnTo>
                  <a:lnTo>
                    <a:pt x="560437" y="158317"/>
                  </a:lnTo>
                  <a:close/>
                </a:path>
                <a:path w="637540" h="523875">
                  <a:moveTo>
                    <a:pt x="563166" y="155494"/>
                  </a:moveTo>
                  <a:lnTo>
                    <a:pt x="565555" y="160434"/>
                  </a:lnTo>
                  <a:lnTo>
                    <a:pt x="568636" y="156624"/>
                  </a:lnTo>
                  <a:lnTo>
                    <a:pt x="563166" y="155494"/>
                  </a:lnTo>
                  <a:close/>
                </a:path>
                <a:path w="637540" h="523875">
                  <a:moveTo>
                    <a:pt x="556343" y="154084"/>
                  </a:moveTo>
                  <a:lnTo>
                    <a:pt x="556343" y="156624"/>
                  </a:lnTo>
                  <a:lnTo>
                    <a:pt x="560437" y="158317"/>
                  </a:lnTo>
                  <a:lnTo>
                    <a:pt x="556343" y="154084"/>
                  </a:lnTo>
                  <a:close/>
                </a:path>
                <a:path w="637540" h="523875">
                  <a:moveTo>
                    <a:pt x="564539" y="149854"/>
                  </a:moveTo>
                  <a:lnTo>
                    <a:pt x="568636" y="156624"/>
                  </a:lnTo>
                  <a:lnTo>
                    <a:pt x="571707" y="156624"/>
                  </a:lnTo>
                  <a:lnTo>
                    <a:pt x="565555" y="150274"/>
                  </a:lnTo>
                  <a:lnTo>
                    <a:pt x="564539" y="149854"/>
                  </a:lnTo>
                  <a:close/>
                </a:path>
                <a:path w="637540" h="523875">
                  <a:moveTo>
                    <a:pt x="559414" y="147734"/>
                  </a:moveTo>
                  <a:lnTo>
                    <a:pt x="556343" y="147734"/>
                  </a:lnTo>
                  <a:lnTo>
                    <a:pt x="556343" y="154084"/>
                  </a:lnTo>
                  <a:lnTo>
                    <a:pt x="563166" y="155494"/>
                  </a:lnTo>
                  <a:lnTo>
                    <a:pt x="559414" y="147734"/>
                  </a:lnTo>
                  <a:close/>
                </a:path>
                <a:path w="637540" h="523875">
                  <a:moveTo>
                    <a:pt x="580929" y="104554"/>
                  </a:moveTo>
                  <a:lnTo>
                    <a:pt x="565555" y="104554"/>
                  </a:lnTo>
                  <a:lnTo>
                    <a:pt x="554991" y="117254"/>
                  </a:lnTo>
                  <a:lnTo>
                    <a:pt x="557106" y="129954"/>
                  </a:lnTo>
                  <a:lnTo>
                    <a:pt x="567288" y="142654"/>
                  </a:lnTo>
                  <a:lnTo>
                    <a:pt x="580929" y="154084"/>
                  </a:lnTo>
                  <a:lnTo>
                    <a:pt x="587327" y="154084"/>
                  </a:lnTo>
                  <a:lnTo>
                    <a:pt x="580929" y="150274"/>
                  </a:lnTo>
                  <a:lnTo>
                    <a:pt x="565369" y="137574"/>
                  </a:lnTo>
                  <a:lnTo>
                    <a:pt x="557876" y="124874"/>
                  </a:lnTo>
                  <a:lnTo>
                    <a:pt x="561909" y="113444"/>
                  </a:lnTo>
                  <a:lnTo>
                    <a:pt x="565555" y="111740"/>
                  </a:lnTo>
                  <a:lnTo>
                    <a:pt x="565555" y="108364"/>
                  </a:lnTo>
                  <a:lnTo>
                    <a:pt x="572778" y="108364"/>
                  </a:lnTo>
                  <a:lnTo>
                    <a:pt x="580929" y="104554"/>
                  </a:lnTo>
                  <a:close/>
                </a:path>
                <a:path w="637540" h="523875">
                  <a:moveTo>
                    <a:pt x="559414" y="141384"/>
                  </a:moveTo>
                  <a:lnTo>
                    <a:pt x="556343" y="141384"/>
                  </a:lnTo>
                  <a:lnTo>
                    <a:pt x="559414" y="147734"/>
                  </a:lnTo>
                  <a:lnTo>
                    <a:pt x="564539" y="149854"/>
                  </a:lnTo>
                  <a:lnTo>
                    <a:pt x="559414" y="141384"/>
                  </a:lnTo>
                  <a:close/>
                </a:path>
                <a:path w="637540" h="523875">
                  <a:moveTo>
                    <a:pt x="609543" y="117254"/>
                  </a:moveTo>
                  <a:lnTo>
                    <a:pt x="577858" y="117254"/>
                  </a:lnTo>
                  <a:lnTo>
                    <a:pt x="574777" y="119794"/>
                  </a:lnTo>
                  <a:lnTo>
                    <a:pt x="577858" y="119794"/>
                  </a:lnTo>
                  <a:lnTo>
                    <a:pt x="574777" y="123604"/>
                  </a:lnTo>
                  <a:lnTo>
                    <a:pt x="577858" y="123604"/>
                  </a:lnTo>
                  <a:lnTo>
                    <a:pt x="574777" y="126144"/>
                  </a:lnTo>
                  <a:lnTo>
                    <a:pt x="571707" y="126144"/>
                  </a:lnTo>
                  <a:lnTo>
                    <a:pt x="568636" y="128684"/>
                  </a:lnTo>
                  <a:lnTo>
                    <a:pt x="568636" y="132494"/>
                  </a:lnTo>
                  <a:lnTo>
                    <a:pt x="581940" y="128684"/>
                  </a:lnTo>
                  <a:lnTo>
                    <a:pt x="594377" y="124874"/>
                  </a:lnTo>
                  <a:lnTo>
                    <a:pt x="606237" y="119794"/>
                  </a:lnTo>
                  <a:lnTo>
                    <a:pt x="609543" y="117254"/>
                  </a:lnTo>
                  <a:close/>
                </a:path>
                <a:path w="637540" h="523875">
                  <a:moveTo>
                    <a:pt x="577858" y="123604"/>
                  </a:moveTo>
                  <a:lnTo>
                    <a:pt x="568636" y="123604"/>
                  </a:lnTo>
                  <a:lnTo>
                    <a:pt x="565555" y="128684"/>
                  </a:lnTo>
                  <a:lnTo>
                    <a:pt x="568636" y="126144"/>
                  </a:lnTo>
                  <a:lnTo>
                    <a:pt x="574777" y="126144"/>
                  </a:lnTo>
                  <a:lnTo>
                    <a:pt x="577858" y="123604"/>
                  </a:lnTo>
                  <a:close/>
                </a:path>
                <a:path w="637540" h="523875">
                  <a:moveTo>
                    <a:pt x="569658" y="121909"/>
                  </a:moveTo>
                  <a:lnTo>
                    <a:pt x="565555" y="123604"/>
                  </a:lnTo>
                  <a:lnTo>
                    <a:pt x="565555" y="126144"/>
                  </a:lnTo>
                  <a:lnTo>
                    <a:pt x="569658" y="121909"/>
                  </a:lnTo>
                  <a:close/>
                </a:path>
                <a:path w="637540" h="523875">
                  <a:moveTo>
                    <a:pt x="617808" y="110904"/>
                  </a:moveTo>
                  <a:lnTo>
                    <a:pt x="577858" y="110904"/>
                  </a:lnTo>
                  <a:lnTo>
                    <a:pt x="574777" y="113444"/>
                  </a:lnTo>
                  <a:lnTo>
                    <a:pt x="568636" y="117254"/>
                  </a:lnTo>
                  <a:lnTo>
                    <a:pt x="565555" y="119794"/>
                  </a:lnTo>
                  <a:lnTo>
                    <a:pt x="565555" y="123604"/>
                  </a:lnTo>
                  <a:lnTo>
                    <a:pt x="571707" y="117254"/>
                  </a:lnTo>
                  <a:lnTo>
                    <a:pt x="609543" y="117254"/>
                  </a:lnTo>
                  <a:lnTo>
                    <a:pt x="617808" y="110904"/>
                  </a:lnTo>
                  <a:close/>
                </a:path>
                <a:path w="637540" h="523875">
                  <a:moveTo>
                    <a:pt x="574777" y="119794"/>
                  </a:moveTo>
                  <a:lnTo>
                    <a:pt x="571707" y="119794"/>
                  </a:lnTo>
                  <a:lnTo>
                    <a:pt x="569658" y="121909"/>
                  </a:lnTo>
                  <a:lnTo>
                    <a:pt x="574777" y="119794"/>
                  </a:lnTo>
                  <a:close/>
                </a:path>
                <a:path w="637540" h="523875">
                  <a:moveTo>
                    <a:pt x="574777" y="110904"/>
                  </a:moveTo>
                  <a:lnTo>
                    <a:pt x="570166" y="110904"/>
                  </a:lnTo>
                  <a:lnTo>
                    <a:pt x="568078" y="112054"/>
                  </a:lnTo>
                  <a:lnTo>
                    <a:pt x="565555" y="117254"/>
                  </a:lnTo>
                  <a:lnTo>
                    <a:pt x="568636" y="117254"/>
                  </a:lnTo>
                  <a:lnTo>
                    <a:pt x="574777" y="110904"/>
                  </a:lnTo>
                  <a:close/>
                </a:path>
                <a:path w="637540" h="523875">
                  <a:moveTo>
                    <a:pt x="574777" y="108364"/>
                  </a:moveTo>
                  <a:lnTo>
                    <a:pt x="572778" y="108364"/>
                  </a:lnTo>
                  <a:lnTo>
                    <a:pt x="565555" y="111740"/>
                  </a:lnTo>
                  <a:lnTo>
                    <a:pt x="565555" y="113444"/>
                  </a:lnTo>
                  <a:lnTo>
                    <a:pt x="568078" y="112054"/>
                  </a:lnTo>
                  <a:lnTo>
                    <a:pt x="568636" y="110904"/>
                  </a:lnTo>
                  <a:lnTo>
                    <a:pt x="570166" y="110904"/>
                  </a:lnTo>
                  <a:lnTo>
                    <a:pt x="574777" y="108364"/>
                  </a:lnTo>
                  <a:close/>
                </a:path>
                <a:path w="637540" h="523875">
                  <a:moveTo>
                    <a:pt x="570166" y="110904"/>
                  </a:moveTo>
                  <a:lnTo>
                    <a:pt x="568636" y="110904"/>
                  </a:lnTo>
                  <a:lnTo>
                    <a:pt x="568078" y="112054"/>
                  </a:lnTo>
                  <a:lnTo>
                    <a:pt x="570166" y="110904"/>
                  </a:lnTo>
                  <a:close/>
                </a:path>
                <a:path w="637540" h="523875">
                  <a:moveTo>
                    <a:pt x="572778" y="108364"/>
                  </a:moveTo>
                  <a:lnTo>
                    <a:pt x="565555" y="108364"/>
                  </a:lnTo>
                  <a:lnTo>
                    <a:pt x="565555" y="111740"/>
                  </a:lnTo>
                  <a:lnTo>
                    <a:pt x="572778" y="108364"/>
                  </a:lnTo>
                  <a:close/>
                </a:path>
                <a:path w="637540" h="523875">
                  <a:moveTo>
                    <a:pt x="614737" y="104554"/>
                  </a:moveTo>
                  <a:lnTo>
                    <a:pt x="580929" y="104554"/>
                  </a:lnTo>
                  <a:lnTo>
                    <a:pt x="577858" y="108364"/>
                  </a:lnTo>
                  <a:lnTo>
                    <a:pt x="574777" y="110904"/>
                  </a:lnTo>
                  <a:lnTo>
                    <a:pt x="611666" y="110904"/>
                  </a:lnTo>
                  <a:lnTo>
                    <a:pt x="620889" y="108364"/>
                  </a:lnTo>
                  <a:lnTo>
                    <a:pt x="611666" y="108364"/>
                  </a:lnTo>
                  <a:lnTo>
                    <a:pt x="614737" y="104554"/>
                  </a:lnTo>
                  <a:close/>
                </a:path>
                <a:path w="637540" h="523875">
                  <a:moveTo>
                    <a:pt x="623959" y="102014"/>
                  </a:moveTo>
                  <a:lnTo>
                    <a:pt x="620889" y="104554"/>
                  </a:lnTo>
                  <a:lnTo>
                    <a:pt x="611666" y="108364"/>
                  </a:lnTo>
                  <a:lnTo>
                    <a:pt x="620889" y="108364"/>
                  </a:lnTo>
                  <a:lnTo>
                    <a:pt x="623959" y="104554"/>
                  </a:lnTo>
                  <a:lnTo>
                    <a:pt x="623959" y="102014"/>
                  </a:lnTo>
                  <a:close/>
                </a:path>
                <a:path w="637540" h="523875">
                  <a:moveTo>
                    <a:pt x="629163" y="39784"/>
                  </a:moveTo>
                  <a:lnTo>
                    <a:pt x="627030" y="39784"/>
                  </a:lnTo>
                  <a:lnTo>
                    <a:pt x="627030" y="42539"/>
                  </a:lnTo>
                  <a:lnTo>
                    <a:pt x="628801" y="45593"/>
                  </a:lnTo>
                  <a:lnTo>
                    <a:pt x="630111" y="46134"/>
                  </a:lnTo>
                  <a:lnTo>
                    <a:pt x="629657" y="47069"/>
                  </a:lnTo>
                  <a:lnTo>
                    <a:pt x="632797" y="52484"/>
                  </a:lnTo>
                  <a:lnTo>
                    <a:pt x="632414" y="67724"/>
                  </a:lnTo>
                  <a:lnTo>
                    <a:pt x="623962" y="81694"/>
                  </a:lnTo>
                  <a:lnTo>
                    <a:pt x="608596" y="91854"/>
                  </a:lnTo>
                  <a:lnTo>
                    <a:pt x="600237" y="95664"/>
                  </a:lnTo>
                  <a:lnTo>
                    <a:pt x="587844" y="98204"/>
                  </a:lnTo>
                  <a:lnTo>
                    <a:pt x="576606" y="102014"/>
                  </a:lnTo>
                  <a:lnTo>
                    <a:pt x="571707" y="104554"/>
                  </a:lnTo>
                  <a:lnTo>
                    <a:pt x="611666" y="104554"/>
                  </a:lnTo>
                  <a:lnTo>
                    <a:pt x="620889" y="98204"/>
                  </a:lnTo>
                  <a:lnTo>
                    <a:pt x="611666" y="98204"/>
                  </a:lnTo>
                  <a:lnTo>
                    <a:pt x="608596" y="95664"/>
                  </a:lnTo>
                  <a:lnTo>
                    <a:pt x="611666" y="91854"/>
                  </a:lnTo>
                  <a:lnTo>
                    <a:pt x="614737" y="91854"/>
                  </a:lnTo>
                  <a:lnTo>
                    <a:pt x="617808" y="89314"/>
                  </a:lnTo>
                  <a:lnTo>
                    <a:pt x="636928" y="57564"/>
                  </a:lnTo>
                  <a:lnTo>
                    <a:pt x="634719" y="48674"/>
                  </a:lnTo>
                  <a:lnTo>
                    <a:pt x="630204" y="41054"/>
                  </a:lnTo>
                  <a:lnTo>
                    <a:pt x="629163" y="39784"/>
                  </a:lnTo>
                  <a:close/>
                </a:path>
                <a:path w="637540" h="523875">
                  <a:moveTo>
                    <a:pt x="623959" y="98204"/>
                  </a:moveTo>
                  <a:lnTo>
                    <a:pt x="614737" y="104554"/>
                  </a:lnTo>
                  <a:lnTo>
                    <a:pt x="623959" y="102014"/>
                  </a:lnTo>
                  <a:lnTo>
                    <a:pt x="623959" y="98204"/>
                  </a:lnTo>
                  <a:close/>
                </a:path>
                <a:path w="637540" h="523875">
                  <a:moveTo>
                    <a:pt x="627030" y="89314"/>
                  </a:moveTo>
                  <a:lnTo>
                    <a:pt x="623959" y="89314"/>
                  </a:lnTo>
                  <a:lnTo>
                    <a:pt x="611666" y="98204"/>
                  </a:lnTo>
                  <a:lnTo>
                    <a:pt x="623959" y="91854"/>
                  </a:lnTo>
                  <a:lnTo>
                    <a:pt x="627030" y="89314"/>
                  </a:lnTo>
                  <a:close/>
                </a:path>
                <a:path w="637540" h="523875">
                  <a:moveTo>
                    <a:pt x="627030" y="91854"/>
                  </a:moveTo>
                  <a:lnTo>
                    <a:pt x="617808" y="98204"/>
                  </a:lnTo>
                  <a:lnTo>
                    <a:pt x="620889" y="98204"/>
                  </a:lnTo>
                  <a:lnTo>
                    <a:pt x="627030" y="95664"/>
                  </a:lnTo>
                  <a:lnTo>
                    <a:pt x="627030" y="91854"/>
                  </a:lnTo>
                  <a:close/>
                </a:path>
                <a:path w="637540" h="523875">
                  <a:moveTo>
                    <a:pt x="562484" y="65184"/>
                  </a:moveTo>
                  <a:lnTo>
                    <a:pt x="556343" y="65184"/>
                  </a:lnTo>
                  <a:lnTo>
                    <a:pt x="559414" y="67724"/>
                  </a:lnTo>
                  <a:lnTo>
                    <a:pt x="562484" y="65184"/>
                  </a:lnTo>
                  <a:close/>
                </a:path>
                <a:path w="637540" h="523875">
                  <a:moveTo>
                    <a:pt x="540969" y="35527"/>
                  </a:moveTo>
                  <a:lnTo>
                    <a:pt x="539001" y="35974"/>
                  </a:lnTo>
                  <a:lnTo>
                    <a:pt x="536742" y="41054"/>
                  </a:lnTo>
                  <a:lnTo>
                    <a:pt x="541976" y="47404"/>
                  </a:lnTo>
                  <a:lnTo>
                    <a:pt x="553262" y="49944"/>
                  </a:lnTo>
                  <a:lnTo>
                    <a:pt x="550192" y="52484"/>
                  </a:lnTo>
                  <a:lnTo>
                    <a:pt x="553262" y="52484"/>
                  </a:lnTo>
                  <a:lnTo>
                    <a:pt x="553262" y="55024"/>
                  </a:lnTo>
                  <a:lnTo>
                    <a:pt x="556343" y="58834"/>
                  </a:lnTo>
                  <a:lnTo>
                    <a:pt x="556343" y="61374"/>
                  </a:lnTo>
                  <a:lnTo>
                    <a:pt x="559414" y="65184"/>
                  </a:lnTo>
                  <a:lnTo>
                    <a:pt x="565555" y="65184"/>
                  </a:lnTo>
                  <a:lnTo>
                    <a:pt x="565555" y="61374"/>
                  </a:lnTo>
                  <a:lnTo>
                    <a:pt x="556343" y="46134"/>
                  </a:lnTo>
                  <a:lnTo>
                    <a:pt x="544040" y="46134"/>
                  </a:lnTo>
                  <a:lnTo>
                    <a:pt x="540969" y="39784"/>
                  </a:lnTo>
                  <a:lnTo>
                    <a:pt x="540969" y="35527"/>
                  </a:lnTo>
                  <a:close/>
                </a:path>
                <a:path w="637540" h="523875">
                  <a:moveTo>
                    <a:pt x="620889" y="49944"/>
                  </a:moveTo>
                  <a:lnTo>
                    <a:pt x="617808" y="49944"/>
                  </a:lnTo>
                  <a:lnTo>
                    <a:pt x="620889" y="52484"/>
                  </a:lnTo>
                  <a:lnTo>
                    <a:pt x="620889" y="54396"/>
                  </a:lnTo>
                  <a:lnTo>
                    <a:pt x="623959" y="58834"/>
                  </a:lnTo>
                  <a:lnTo>
                    <a:pt x="623959" y="55024"/>
                  </a:lnTo>
                  <a:lnTo>
                    <a:pt x="620889" y="49944"/>
                  </a:lnTo>
                  <a:close/>
                </a:path>
                <a:path w="637540" h="523875">
                  <a:moveTo>
                    <a:pt x="620889" y="46134"/>
                  </a:moveTo>
                  <a:lnTo>
                    <a:pt x="611666" y="46134"/>
                  </a:lnTo>
                  <a:lnTo>
                    <a:pt x="611666" y="49944"/>
                  </a:lnTo>
                  <a:lnTo>
                    <a:pt x="617808" y="52484"/>
                  </a:lnTo>
                  <a:lnTo>
                    <a:pt x="620889" y="55024"/>
                  </a:lnTo>
                  <a:lnTo>
                    <a:pt x="620889" y="54396"/>
                  </a:lnTo>
                  <a:lnTo>
                    <a:pt x="617808" y="49944"/>
                  </a:lnTo>
                  <a:lnTo>
                    <a:pt x="620889" y="49944"/>
                  </a:lnTo>
                  <a:lnTo>
                    <a:pt x="620889" y="46134"/>
                  </a:lnTo>
                  <a:close/>
                </a:path>
                <a:path w="637540" h="523875">
                  <a:moveTo>
                    <a:pt x="620889" y="46134"/>
                  </a:moveTo>
                  <a:lnTo>
                    <a:pt x="620889" y="49944"/>
                  </a:lnTo>
                  <a:lnTo>
                    <a:pt x="627030" y="55024"/>
                  </a:lnTo>
                  <a:lnTo>
                    <a:pt x="623959" y="49944"/>
                  </a:lnTo>
                  <a:lnTo>
                    <a:pt x="620889" y="46134"/>
                  </a:lnTo>
                  <a:close/>
                </a:path>
                <a:path w="637540" h="523875">
                  <a:moveTo>
                    <a:pt x="617808" y="49944"/>
                  </a:moveTo>
                  <a:lnTo>
                    <a:pt x="620889" y="54396"/>
                  </a:lnTo>
                  <a:lnTo>
                    <a:pt x="620889" y="52484"/>
                  </a:lnTo>
                  <a:lnTo>
                    <a:pt x="617808" y="49944"/>
                  </a:lnTo>
                  <a:close/>
                </a:path>
                <a:path w="637540" h="523875">
                  <a:moveTo>
                    <a:pt x="567096" y="39784"/>
                  </a:moveTo>
                  <a:lnTo>
                    <a:pt x="565555" y="39784"/>
                  </a:lnTo>
                  <a:lnTo>
                    <a:pt x="562484" y="43594"/>
                  </a:lnTo>
                  <a:lnTo>
                    <a:pt x="565555" y="43594"/>
                  </a:lnTo>
                  <a:lnTo>
                    <a:pt x="565555" y="49944"/>
                  </a:lnTo>
                  <a:lnTo>
                    <a:pt x="568636" y="49944"/>
                  </a:lnTo>
                  <a:lnTo>
                    <a:pt x="565555" y="52484"/>
                  </a:lnTo>
                  <a:lnTo>
                    <a:pt x="568636" y="52484"/>
                  </a:lnTo>
                  <a:lnTo>
                    <a:pt x="571707" y="49944"/>
                  </a:lnTo>
                  <a:lnTo>
                    <a:pt x="571707" y="46134"/>
                  </a:lnTo>
                  <a:lnTo>
                    <a:pt x="568636" y="46134"/>
                  </a:lnTo>
                  <a:lnTo>
                    <a:pt x="567096" y="39784"/>
                  </a:lnTo>
                  <a:close/>
                </a:path>
                <a:path w="637540" h="523875">
                  <a:moveTo>
                    <a:pt x="623959" y="37244"/>
                  </a:moveTo>
                  <a:lnTo>
                    <a:pt x="621571" y="44158"/>
                  </a:lnTo>
                  <a:lnTo>
                    <a:pt x="623959" y="46134"/>
                  </a:lnTo>
                  <a:lnTo>
                    <a:pt x="627030" y="52484"/>
                  </a:lnTo>
                  <a:lnTo>
                    <a:pt x="629657" y="47069"/>
                  </a:lnTo>
                  <a:lnTo>
                    <a:pt x="628801" y="45593"/>
                  </a:lnTo>
                  <a:lnTo>
                    <a:pt x="623959" y="43594"/>
                  </a:lnTo>
                  <a:lnTo>
                    <a:pt x="623959" y="37244"/>
                  </a:lnTo>
                  <a:close/>
                </a:path>
                <a:path w="637540" h="523875">
                  <a:moveTo>
                    <a:pt x="628801" y="45593"/>
                  </a:moveTo>
                  <a:lnTo>
                    <a:pt x="629657" y="47069"/>
                  </a:lnTo>
                  <a:lnTo>
                    <a:pt x="630111" y="46134"/>
                  </a:lnTo>
                  <a:lnTo>
                    <a:pt x="628801" y="45593"/>
                  </a:lnTo>
                  <a:close/>
                </a:path>
                <a:path w="637540" h="523875">
                  <a:moveTo>
                    <a:pt x="620889" y="43594"/>
                  </a:moveTo>
                  <a:lnTo>
                    <a:pt x="620889" y="46134"/>
                  </a:lnTo>
                  <a:lnTo>
                    <a:pt x="621571" y="44158"/>
                  </a:lnTo>
                  <a:lnTo>
                    <a:pt x="620889" y="43594"/>
                  </a:lnTo>
                  <a:close/>
                </a:path>
                <a:path w="637540" h="523875">
                  <a:moveTo>
                    <a:pt x="550192" y="33434"/>
                  </a:moveTo>
                  <a:lnTo>
                    <a:pt x="544868" y="34642"/>
                  </a:lnTo>
                  <a:lnTo>
                    <a:pt x="553262" y="37244"/>
                  </a:lnTo>
                  <a:lnTo>
                    <a:pt x="559414" y="37244"/>
                  </a:lnTo>
                  <a:lnTo>
                    <a:pt x="559414" y="43594"/>
                  </a:lnTo>
                  <a:lnTo>
                    <a:pt x="562484" y="39784"/>
                  </a:lnTo>
                  <a:lnTo>
                    <a:pt x="567096" y="39784"/>
                  </a:lnTo>
                  <a:lnTo>
                    <a:pt x="565863" y="34704"/>
                  </a:lnTo>
                  <a:lnTo>
                    <a:pt x="556339" y="34704"/>
                  </a:lnTo>
                  <a:lnTo>
                    <a:pt x="550192" y="33434"/>
                  </a:lnTo>
                  <a:close/>
                </a:path>
                <a:path w="637540" h="523875">
                  <a:moveTo>
                    <a:pt x="625432" y="39784"/>
                  </a:moveTo>
                  <a:lnTo>
                    <a:pt x="623959" y="39784"/>
                  </a:lnTo>
                  <a:lnTo>
                    <a:pt x="623959" y="43594"/>
                  </a:lnTo>
                  <a:lnTo>
                    <a:pt x="627030" y="43594"/>
                  </a:lnTo>
                  <a:lnTo>
                    <a:pt x="627030" y="42539"/>
                  </a:lnTo>
                  <a:lnTo>
                    <a:pt x="625432" y="39784"/>
                  </a:lnTo>
                  <a:close/>
                </a:path>
                <a:path w="637540" h="523875">
                  <a:moveTo>
                    <a:pt x="623959" y="33434"/>
                  </a:moveTo>
                  <a:lnTo>
                    <a:pt x="620889" y="33434"/>
                  </a:lnTo>
                  <a:lnTo>
                    <a:pt x="623959" y="37244"/>
                  </a:lnTo>
                  <a:lnTo>
                    <a:pt x="627030" y="42539"/>
                  </a:lnTo>
                  <a:lnTo>
                    <a:pt x="627030" y="39784"/>
                  </a:lnTo>
                  <a:lnTo>
                    <a:pt x="629163" y="39784"/>
                  </a:lnTo>
                  <a:lnTo>
                    <a:pt x="623959" y="33434"/>
                  </a:lnTo>
                  <a:close/>
                </a:path>
                <a:path w="637540" h="523875">
                  <a:moveTo>
                    <a:pt x="540969" y="33434"/>
                  </a:moveTo>
                  <a:lnTo>
                    <a:pt x="540969" y="35527"/>
                  </a:lnTo>
                  <a:lnTo>
                    <a:pt x="544868" y="34642"/>
                  </a:lnTo>
                  <a:lnTo>
                    <a:pt x="540969" y="33434"/>
                  </a:lnTo>
                  <a:close/>
                </a:path>
                <a:path w="637540" h="523875">
                  <a:moveTo>
                    <a:pt x="565555" y="414"/>
                  </a:moveTo>
                  <a:lnTo>
                    <a:pt x="559414" y="414"/>
                  </a:lnTo>
                  <a:lnTo>
                    <a:pt x="547121" y="2954"/>
                  </a:lnTo>
                  <a:lnTo>
                    <a:pt x="544040" y="6764"/>
                  </a:lnTo>
                  <a:lnTo>
                    <a:pt x="538614" y="11844"/>
                  </a:lnTo>
                  <a:lnTo>
                    <a:pt x="539817" y="18194"/>
                  </a:lnTo>
                  <a:lnTo>
                    <a:pt x="546206" y="23274"/>
                  </a:lnTo>
                  <a:lnTo>
                    <a:pt x="556343" y="24544"/>
                  </a:lnTo>
                  <a:lnTo>
                    <a:pt x="560565" y="29624"/>
                  </a:lnTo>
                  <a:lnTo>
                    <a:pt x="560180" y="33434"/>
                  </a:lnTo>
                  <a:lnTo>
                    <a:pt x="556339" y="34704"/>
                  </a:lnTo>
                  <a:lnTo>
                    <a:pt x="565863" y="34704"/>
                  </a:lnTo>
                  <a:lnTo>
                    <a:pt x="544040" y="18194"/>
                  </a:lnTo>
                  <a:lnTo>
                    <a:pt x="540923" y="10572"/>
                  </a:lnTo>
                  <a:lnTo>
                    <a:pt x="549036" y="4224"/>
                  </a:lnTo>
                  <a:lnTo>
                    <a:pt x="565555" y="414"/>
                  </a:lnTo>
                  <a:close/>
                </a:path>
                <a:path w="637540" h="523875">
                  <a:moveTo>
                    <a:pt x="550192" y="24544"/>
                  </a:moveTo>
                  <a:lnTo>
                    <a:pt x="547121" y="24544"/>
                  </a:lnTo>
                  <a:lnTo>
                    <a:pt x="553262" y="28354"/>
                  </a:lnTo>
                  <a:lnTo>
                    <a:pt x="550192" y="28354"/>
                  </a:lnTo>
                  <a:lnTo>
                    <a:pt x="553262" y="30894"/>
                  </a:lnTo>
                  <a:lnTo>
                    <a:pt x="559414" y="30894"/>
                  </a:lnTo>
                  <a:lnTo>
                    <a:pt x="559414" y="28354"/>
                  </a:lnTo>
                  <a:lnTo>
                    <a:pt x="550192" y="24544"/>
                  </a:lnTo>
                  <a:close/>
                </a:path>
                <a:path w="637540" h="523875">
                  <a:moveTo>
                    <a:pt x="562484" y="11844"/>
                  </a:moveTo>
                  <a:lnTo>
                    <a:pt x="562484" y="15654"/>
                  </a:lnTo>
                  <a:lnTo>
                    <a:pt x="559414" y="18194"/>
                  </a:lnTo>
                  <a:lnTo>
                    <a:pt x="568636" y="18194"/>
                  </a:lnTo>
                  <a:lnTo>
                    <a:pt x="562484" y="11844"/>
                  </a:lnTo>
                  <a:close/>
                </a:path>
                <a:path w="637540" h="523875">
                  <a:moveTo>
                    <a:pt x="562484" y="9304"/>
                  </a:moveTo>
                  <a:lnTo>
                    <a:pt x="557879" y="10574"/>
                  </a:lnTo>
                  <a:lnTo>
                    <a:pt x="556343" y="11844"/>
                  </a:lnTo>
                  <a:lnTo>
                    <a:pt x="556343" y="15654"/>
                  </a:lnTo>
                  <a:lnTo>
                    <a:pt x="559414" y="11844"/>
                  </a:lnTo>
                  <a:lnTo>
                    <a:pt x="562484" y="11844"/>
                  </a:lnTo>
                  <a:lnTo>
                    <a:pt x="562484" y="9304"/>
                  </a:lnTo>
                  <a:close/>
                </a:path>
                <a:path w="637540" h="523875">
                  <a:moveTo>
                    <a:pt x="555572" y="11208"/>
                  </a:moveTo>
                  <a:lnTo>
                    <a:pt x="553262" y="11844"/>
                  </a:lnTo>
                  <a:lnTo>
                    <a:pt x="556343" y="11844"/>
                  </a:lnTo>
                  <a:lnTo>
                    <a:pt x="555572" y="11208"/>
                  </a:lnTo>
                  <a:close/>
                </a:path>
                <a:path w="637540" h="523875">
                  <a:moveTo>
                    <a:pt x="557881" y="10572"/>
                  </a:moveTo>
                  <a:lnTo>
                    <a:pt x="555572" y="11208"/>
                  </a:lnTo>
                  <a:lnTo>
                    <a:pt x="556343" y="11844"/>
                  </a:lnTo>
                  <a:lnTo>
                    <a:pt x="557881" y="10572"/>
                  </a:lnTo>
                  <a:close/>
                </a:path>
                <a:path w="637540" h="523875">
                  <a:moveTo>
                    <a:pt x="556343" y="6764"/>
                  </a:moveTo>
                  <a:lnTo>
                    <a:pt x="553262" y="9304"/>
                  </a:lnTo>
                  <a:lnTo>
                    <a:pt x="555572" y="11208"/>
                  </a:lnTo>
                  <a:lnTo>
                    <a:pt x="557881" y="10572"/>
                  </a:lnTo>
                  <a:lnTo>
                    <a:pt x="559414" y="9304"/>
                  </a:lnTo>
                  <a:lnTo>
                    <a:pt x="556343" y="6764"/>
                  </a:lnTo>
                  <a:close/>
                </a:path>
                <a:path w="637540" h="523875">
                  <a:moveTo>
                    <a:pt x="565555" y="6764"/>
                  </a:moveTo>
                  <a:lnTo>
                    <a:pt x="562484" y="6764"/>
                  </a:lnTo>
                  <a:lnTo>
                    <a:pt x="559414" y="9304"/>
                  </a:lnTo>
                  <a:lnTo>
                    <a:pt x="562484" y="9304"/>
                  </a:lnTo>
                  <a:lnTo>
                    <a:pt x="565555" y="6764"/>
                  </a:lnTo>
                  <a:close/>
                </a:path>
              </a:pathLst>
            </a:custGeom>
            <a:solidFill>
              <a:srgbClr val="7BC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5899" y="691511"/>
              <a:ext cx="190575" cy="2120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343737" y="783689"/>
              <a:ext cx="455295" cy="71755"/>
            </a:xfrm>
            <a:custGeom>
              <a:avLst/>
              <a:gdLst/>
              <a:ahLst/>
              <a:cxnLst/>
              <a:rect l="l" t="t" r="r" b="b"/>
              <a:pathLst>
                <a:path w="455295" h="71755">
                  <a:moveTo>
                    <a:pt x="86060" y="24576"/>
                  </a:moveTo>
                  <a:lnTo>
                    <a:pt x="79908" y="24576"/>
                  </a:lnTo>
                  <a:lnTo>
                    <a:pt x="81830" y="31586"/>
                  </a:lnTo>
                  <a:lnTo>
                    <a:pt x="76837" y="39172"/>
                  </a:lnTo>
                  <a:lnTo>
                    <a:pt x="69538" y="47908"/>
                  </a:lnTo>
                  <a:lnTo>
                    <a:pt x="64545" y="58372"/>
                  </a:lnTo>
                  <a:lnTo>
                    <a:pt x="66030" y="69221"/>
                  </a:lnTo>
                  <a:lnTo>
                    <a:pt x="74146" y="71430"/>
                  </a:lnTo>
                  <a:lnTo>
                    <a:pt x="83492" y="68936"/>
                  </a:lnTo>
                  <a:lnTo>
                    <a:pt x="69923" y="68936"/>
                  </a:lnTo>
                  <a:lnTo>
                    <a:pt x="66080" y="62216"/>
                  </a:lnTo>
                  <a:lnTo>
                    <a:pt x="69154" y="52039"/>
                  </a:lnTo>
                  <a:lnTo>
                    <a:pt x="76838" y="43014"/>
                  </a:lnTo>
                  <a:lnTo>
                    <a:pt x="84811" y="37395"/>
                  </a:lnTo>
                  <a:lnTo>
                    <a:pt x="93976" y="30725"/>
                  </a:lnTo>
                  <a:lnTo>
                    <a:pt x="86060" y="30725"/>
                  </a:lnTo>
                  <a:lnTo>
                    <a:pt x="86060" y="24576"/>
                  </a:lnTo>
                  <a:close/>
                </a:path>
                <a:path w="455295" h="71755">
                  <a:moveTo>
                    <a:pt x="82989" y="55302"/>
                  </a:moveTo>
                  <a:lnTo>
                    <a:pt x="79908" y="58372"/>
                  </a:lnTo>
                  <a:lnTo>
                    <a:pt x="86060" y="58372"/>
                  </a:lnTo>
                  <a:lnTo>
                    <a:pt x="82989" y="61451"/>
                  </a:lnTo>
                  <a:lnTo>
                    <a:pt x="82989" y="64521"/>
                  </a:lnTo>
                  <a:lnTo>
                    <a:pt x="86060" y="64521"/>
                  </a:lnTo>
                  <a:lnTo>
                    <a:pt x="82989" y="66053"/>
                  </a:lnTo>
                  <a:lnTo>
                    <a:pt x="82989" y="67590"/>
                  </a:lnTo>
                  <a:lnTo>
                    <a:pt x="69923" y="68936"/>
                  </a:lnTo>
                  <a:lnTo>
                    <a:pt x="83492" y="68936"/>
                  </a:lnTo>
                  <a:lnTo>
                    <a:pt x="87451" y="67879"/>
                  </a:lnTo>
                  <a:lnTo>
                    <a:pt x="104505" y="61451"/>
                  </a:lnTo>
                  <a:lnTo>
                    <a:pt x="111415" y="57465"/>
                  </a:lnTo>
                  <a:lnTo>
                    <a:pt x="116635" y="55543"/>
                  </a:lnTo>
                  <a:lnTo>
                    <a:pt x="95138" y="55543"/>
                  </a:lnTo>
                  <a:lnTo>
                    <a:pt x="82989" y="55302"/>
                  </a:lnTo>
                  <a:close/>
                </a:path>
                <a:path w="455295" h="71755">
                  <a:moveTo>
                    <a:pt x="73767" y="64521"/>
                  </a:moveTo>
                  <a:lnTo>
                    <a:pt x="73767" y="67590"/>
                  </a:lnTo>
                  <a:lnTo>
                    <a:pt x="77454" y="66363"/>
                  </a:lnTo>
                  <a:lnTo>
                    <a:pt x="73767" y="64521"/>
                  </a:lnTo>
                  <a:close/>
                </a:path>
                <a:path w="455295" h="71755">
                  <a:moveTo>
                    <a:pt x="82989" y="64521"/>
                  </a:moveTo>
                  <a:lnTo>
                    <a:pt x="77454" y="66363"/>
                  </a:lnTo>
                  <a:lnTo>
                    <a:pt x="79908" y="67590"/>
                  </a:lnTo>
                  <a:lnTo>
                    <a:pt x="82989" y="66053"/>
                  </a:lnTo>
                  <a:lnTo>
                    <a:pt x="82989" y="64521"/>
                  </a:lnTo>
                  <a:close/>
                </a:path>
                <a:path w="455295" h="71755">
                  <a:moveTo>
                    <a:pt x="66143" y="2943"/>
                  </a:moveTo>
                  <a:lnTo>
                    <a:pt x="61948" y="5661"/>
                  </a:lnTo>
                  <a:lnTo>
                    <a:pt x="56089" y="13053"/>
                  </a:lnTo>
                  <a:lnTo>
                    <a:pt x="49077" y="21599"/>
                  </a:lnTo>
                  <a:lnTo>
                    <a:pt x="36878" y="30725"/>
                  </a:lnTo>
                  <a:lnTo>
                    <a:pt x="19445" y="32884"/>
                  </a:lnTo>
                  <a:lnTo>
                    <a:pt x="12674" y="36483"/>
                  </a:lnTo>
                  <a:lnTo>
                    <a:pt x="8784" y="44115"/>
                  </a:lnTo>
                  <a:lnTo>
                    <a:pt x="0" y="58372"/>
                  </a:lnTo>
                  <a:lnTo>
                    <a:pt x="6141" y="58372"/>
                  </a:lnTo>
                  <a:lnTo>
                    <a:pt x="12292" y="64521"/>
                  </a:lnTo>
                  <a:lnTo>
                    <a:pt x="21515" y="64521"/>
                  </a:lnTo>
                  <a:lnTo>
                    <a:pt x="30727" y="58372"/>
                  </a:lnTo>
                  <a:lnTo>
                    <a:pt x="30727" y="55302"/>
                  </a:lnTo>
                  <a:lnTo>
                    <a:pt x="15363" y="55302"/>
                  </a:lnTo>
                  <a:lnTo>
                    <a:pt x="18434" y="52233"/>
                  </a:lnTo>
                  <a:lnTo>
                    <a:pt x="9211" y="52233"/>
                  </a:lnTo>
                  <a:lnTo>
                    <a:pt x="13484" y="45395"/>
                  </a:lnTo>
                  <a:lnTo>
                    <a:pt x="12292" y="43014"/>
                  </a:lnTo>
                  <a:lnTo>
                    <a:pt x="14972" y="43014"/>
                  </a:lnTo>
                  <a:lnTo>
                    <a:pt x="17763" y="38547"/>
                  </a:lnTo>
                  <a:lnTo>
                    <a:pt x="31499" y="34945"/>
                  </a:lnTo>
                  <a:lnTo>
                    <a:pt x="49665" y="34945"/>
                  </a:lnTo>
                  <a:lnTo>
                    <a:pt x="58393" y="33795"/>
                  </a:lnTo>
                  <a:lnTo>
                    <a:pt x="70593" y="25346"/>
                  </a:lnTo>
                  <a:lnTo>
                    <a:pt x="71761" y="24576"/>
                  </a:lnTo>
                  <a:lnTo>
                    <a:pt x="67616" y="24576"/>
                  </a:lnTo>
                  <a:lnTo>
                    <a:pt x="70686" y="18427"/>
                  </a:lnTo>
                  <a:lnTo>
                    <a:pt x="67616" y="18427"/>
                  </a:lnTo>
                  <a:lnTo>
                    <a:pt x="67616" y="15357"/>
                  </a:lnTo>
                  <a:lnTo>
                    <a:pt x="64545" y="15357"/>
                  </a:lnTo>
                  <a:lnTo>
                    <a:pt x="64545" y="9218"/>
                  </a:lnTo>
                  <a:lnTo>
                    <a:pt x="61464" y="9218"/>
                  </a:lnTo>
                  <a:lnTo>
                    <a:pt x="64545" y="6138"/>
                  </a:lnTo>
                  <a:lnTo>
                    <a:pt x="66143" y="2943"/>
                  </a:lnTo>
                  <a:close/>
                </a:path>
                <a:path w="455295" h="71755">
                  <a:moveTo>
                    <a:pt x="76838" y="61451"/>
                  </a:moveTo>
                  <a:lnTo>
                    <a:pt x="76838" y="64521"/>
                  </a:lnTo>
                  <a:lnTo>
                    <a:pt x="82989" y="64521"/>
                  </a:lnTo>
                  <a:lnTo>
                    <a:pt x="76838" y="61451"/>
                  </a:lnTo>
                  <a:close/>
                </a:path>
                <a:path w="455295" h="71755">
                  <a:moveTo>
                    <a:pt x="79908" y="58372"/>
                  </a:moveTo>
                  <a:lnTo>
                    <a:pt x="79908" y="61451"/>
                  </a:lnTo>
                  <a:lnTo>
                    <a:pt x="82989" y="61451"/>
                  </a:lnTo>
                  <a:lnTo>
                    <a:pt x="79908" y="58372"/>
                  </a:lnTo>
                  <a:close/>
                </a:path>
                <a:path w="455295" h="71755">
                  <a:moveTo>
                    <a:pt x="124048" y="41046"/>
                  </a:moveTo>
                  <a:lnTo>
                    <a:pt x="108728" y="48007"/>
                  </a:lnTo>
                  <a:lnTo>
                    <a:pt x="95138" y="55543"/>
                  </a:lnTo>
                  <a:lnTo>
                    <a:pt x="116635" y="55543"/>
                  </a:lnTo>
                  <a:lnTo>
                    <a:pt x="118329" y="54920"/>
                  </a:lnTo>
                  <a:lnTo>
                    <a:pt x="125244" y="54103"/>
                  </a:lnTo>
                  <a:lnTo>
                    <a:pt x="130962" y="54103"/>
                  </a:lnTo>
                  <a:lnTo>
                    <a:pt x="129090" y="52233"/>
                  </a:lnTo>
                  <a:lnTo>
                    <a:pt x="122939" y="52233"/>
                  </a:lnTo>
                  <a:lnTo>
                    <a:pt x="122939" y="49153"/>
                  </a:lnTo>
                  <a:lnTo>
                    <a:pt x="129090" y="49153"/>
                  </a:lnTo>
                  <a:lnTo>
                    <a:pt x="126020" y="46083"/>
                  </a:lnTo>
                  <a:lnTo>
                    <a:pt x="132161" y="43014"/>
                  </a:lnTo>
                  <a:lnTo>
                    <a:pt x="141383" y="43014"/>
                  </a:lnTo>
                  <a:lnTo>
                    <a:pt x="124048" y="41046"/>
                  </a:lnTo>
                  <a:close/>
                </a:path>
                <a:path w="455295" h="71755">
                  <a:moveTo>
                    <a:pt x="21515" y="52233"/>
                  </a:moveTo>
                  <a:lnTo>
                    <a:pt x="15363" y="55302"/>
                  </a:lnTo>
                  <a:lnTo>
                    <a:pt x="18434" y="55302"/>
                  </a:lnTo>
                  <a:lnTo>
                    <a:pt x="21515" y="52233"/>
                  </a:lnTo>
                  <a:close/>
                </a:path>
                <a:path w="455295" h="71755">
                  <a:moveTo>
                    <a:pt x="30727" y="49153"/>
                  </a:moveTo>
                  <a:lnTo>
                    <a:pt x="27656" y="49153"/>
                  </a:lnTo>
                  <a:lnTo>
                    <a:pt x="27656" y="55302"/>
                  </a:lnTo>
                  <a:lnTo>
                    <a:pt x="30727" y="55302"/>
                  </a:lnTo>
                  <a:lnTo>
                    <a:pt x="30727" y="49153"/>
                  </a:lnTo>
                  <a:close/>
                </a:path>
                <a:path w="455295" h="71755">
                  <a:moveTo>
                    <a:pt x="130962" y="54103"/>
                  </a:moveTo>
                  <a:lnTo>
                    <a:pt x="125244" y="54103"/>
                  </a:lnTo>
                  <a:lnTo>
                    <a:pt x="132161" y="55302"/>
                  </a:lnTo>
                  <a:lnTo>
                    <a:pt x="130962" y="54103"/>
                  </a:lnTo>
                  <a:close/>
                </a:path>
                <a:path w="455295" h="71755">
                  <a:moveTo>
                    <a:pt x="15363" y="49153"/>
                  </a:moveTo>
                  <a:lnTo>
                    <a:pt x="9211" y="52233"/>
                  </a:lnTo>
                  <a:lnTo>
                    <a:pt x="12292" y="52233"/>
                  </a:lnTo>
                  <a:lnTo>
                    <a:pt x="15363" y="49153"/>
                  </a:lnTo>
                  <a:close/>
                </a:path>
                <a:path w="455295" h="71755">
                  <a:moveTo>
                    <a:pt x="18434" y="46083"/>
                  </a:moveTo>
                  <a:lnTo>
                    <a:pt x="15363" y="46083"/>
                  </a:lnTo>
                  <a:lnTo>
                    <a:pt x="18434" y="52233"/>
                  </a:lnTo>
                  <a:lnTo>
                    <a:pt x="18434" y="46083"/>
                  </a:lnTo>
                  <a:close/>
                </a:path>
                <a:path w="455295" h="71755">
                  <a:moveTo>
                    <a:pt x="24585" y="46083"/>
                  </a:moveTo>
                  <a:lnTo>
                    <a:pt x="18434" y="46083"/>
                  </a:lnTo>
                  <a:lnTo>
                    <a:pt x="21515" y="52233"/>
                  </a:lnTo>
                  <a:lnTo>
                    <a:pt x="21515" y="49153"/>
                  </a:lnTo>
                  <a:lnTo>
                    <a:pt x="24585" y="46083"/>
                  </a:lnTo>
                  <a:close/>
                </a:path>
                <a:path w="455295" h="71755">
                  <a:moveTo>
                    <a:pt x="132161" y="49153"/>
                  </a:moveTo>
                  <a:lnTo>
                    <a:pt x="122939" y="49153"/>
                  </a:lnTo>
                  <a:lnTo>
                    <a:pt x="135242" y="52233"/>
                  </a:lnTo>
                  <a:lnTo>
                    <a:pt x="132161" y="49153"/>
                  </a:lnTo>
                  <a:close/>
                </a:path>
                <a:path w="455295" h="71755">
                  <a:moveTo>
                    <a:pt x="15363" y="43014"/>
                  </a:moveTo>
                  <a:lnTo>
                    <a:pt x="14972" y="43014"/>
                  </a:lnTo>
                  <a:lnTo>
                    <a:pt x="13484" y="45395"/>
                  </a:lnTo>
                  <a:lnTo>
                    <a:pt x="15363" y="49153"/>
                  </a:lnTo>
                  <a:lnTo>
                    <a:pt x="15363" y="43014"/>
                  </a:lnTo>
                  <a:close/>
                </a:path>
                <a:path w="455295" h="71755">
                  <a:moveTo>
                    <a:pt x="135242" y="46083"/>
                  </a:moveTo>
                  <a:lnTo>
                    <a:pt x="132161" y="46083"/>
                  </a:lnTo>
                  <a:lnTo>
                    <a:pt x="135242" y="49153"/>
                  </a:lnTo>
                  <a:lnTo>
                    <a:pt x="135242" y="46083"/>
                  </a:lnTo>
                  <a:close/>
                </a:path>
                <a:path w="455295" h="71755">
                  <a:moveTo>
                    <a:pt x="135242" y="43014"/>
                  </a:moveTo>
                  <a:lnTo>
                    <a:pt x="132161" y="43014"/>
                  </a:lnTo>
                  <a:lnTo>
                    <a:pt x="138313" y="46083"/>
                  </a:lnTo>
                  <a:lnTo>
                    <a:pt x="135242" y="43014"/>
                  </a:lnTo>
                  <a:close/>
                </a:path>
                <a:path w="455295" h="71755">
                  <a:moveTo>
                    <a:pt x="14972" y="43014"/>
                  </a:moveTo>
                  <a:lnTo>
                    <a:pt x="12292" y="43014"/>
                  </a:lnTo>
                  <a:lnTo>
                    <a:pt x="13484" y="45395"/>
                  </a:lnTo>
                  <a:lnTo>
                    <a:pt x="14972" y="43014"/>
                  </a:lnTo>
                  <a:close/>
                </a:path>
                <a:path w="455295" h="71755">
                  <a:moveTo>
                    <a:pt x="49665" y="34945"/>
                  </a:moveTo>
                  <a:lnTo>
                    <a:pt x="31499" y="34945"/>
                  </a:lnTo>
                  <a:lnTo>
                    <a:pt x="46388" y="35376"/>
                  </a:lnTo>
                  <a:lnTo>
                    <a:pt x="49665" y="34945"/>
                  </a:lnTo>
                  <a:close/>
                </a:path>
                <a:path w="455295" h="71755">
                  <a:moveTo>
                    <a:pt x="89131" y="24576"/>
                  </a:moveTo>
                  <a:lnTo>
                    <a:pt x="86060" y="30725"/>
                  </a:lnTo>
                  <a:lnTo>
                    <a:pt x="89131" y="30725"/>
                  </a:lnTo>
                  <a:lnTo>
                    <a:pt x="89131" y="24576"/>
                  </a:lnTo>
                  <a:close/>
                </a:path>
                <a:path w="455295" h="71755">
                  <a:moveTo>
                    <a:pt x="95282" y="21507"/>
                  </a:moveTo>
                  <a:lnTo>
                    <a:pt x="89131" y="21507"/>
                  </a:lnTo>
                  <a:lnTo>
                    <a:pt x="92201" y="24576"/>
                  </a:lnTo>
                  <a:lnTo>
                    <a:pt x="89131" y="27646"/>
                  </a:lnTo>
                  <a:lnTo>
                    <a:pt x="89131" y="30725"/>
                  </a:lnTo>
                  <a:lnTo>
                    <a:pt x="93976" y="30725"/>
                  </a:lnTo>
                  <a:lnTo>
                    <a:pt x="94511" y="30337"/>
                  </a:lnTo>
                  <a:lnTo>
                    <a:pt x="95898" y="27646"/>
                  </a:lnTo>
                  <a:lnTo>
                    <a:pt x="92201" y="27646"/>
                  </a:lnTo>
                  <a:lnTo>
                    <a:pt x="95282" y="21507"/>
                  </a:lnTo>
                  <a:close/>
                </a:path>
                <a:path w="455295" h="71755">
                  <a:moveTo>
                    <a:pt x="90593" y="16510"/>
                  </a:moveTo>
                  <a:lnTo>
                    <a:pt x="86922" y="16510"/>
                  </a:lnTo>
                  <a:lnTo>
                    <a:pt x="92201" y="18427"/>
                  </a:lnTo>
                  <a:lnTo>
                    <a:pt x="95185" y="21409"/>
                  </a:lnTo>
                  <a:lnTo>
                    <a:pt x="95282" y="24576"/>
                  </a:lnTo>
                  <a:lnTo>
                    <a:pt x="92201" y="27646"/>
                  </a:lnTo>
                  <a:lnTo>
                    <a:pt x="95898" y="27646"/>
                  </a:lnTo>
                  <a:lnTo>
                    <a:pt x="98447" y="22703"/>
                  </a:lnTo>
                  <a:lnTo>
                    <a:pt x="90593" y="16510"/>
                  </a:lnTo>
                  <a:close/>
                </a:path>
                <a:path w="455295" h="71755">
                  <a:moveTo>
                    <a:pt x="84905" y="15071"/>
                  </a:moveTo>
                  <a:lnTo>
                    <a:pt x="78373" y="17665"/>
                  </a:lnTo>
                  <a:lnTo>
                    <a:pt x="71841" y="21409"/>
                  </a:lnTo>
                  <a:lnTo>
                    <a:pt x="67616" y="24576"/>
                  </a:lnTo>
                  <a:lnTo>
                    <a:pt x="71761" y="24576"/>
                  </a:lnTo>
                  <a:lnTo>
                    <a:pt x="79911" y="19201"/>
                  </a:lnTo>
                  <a:lnTo>
                    <a:pt x="86922" y="16510"/>
                  </a:lnTo>
                  <a:lnTo>
                    <a:pt x="90593" y="16510"/>
                  </a:lnTo>
                  <a:lnTo>
                    <a:pt x="89131" y="15357"/>
                  </a:lnTo>
                  <a:lnTo>
                    <a:pt x="84905" y="15071"/>
                  </a:lnTo>
                  <a:close/>
                </a:path>
                <a:path w="455295" h="71755">
                  <a:moveTo>
                    <a:pt x="76838" y="15357"/>
                  </a:moveTo>
                  <a:lnTo>
                    <a:pt x="73767" y="15357"/>
                  </a:lnTo>
                  <a:lnTo>
                    <a:pt x="67616" y="18427"/>
                  </a:lnTo>
                  <a:lnTo>
                    <a:pt x="70686" y="18427"/>
                  </a:lnTo>
                  <a:lnTo>
                    <a:pt x="76838" y="15357"/>
                  </a:lnTo>
                  <a:close/>
                </a:path>
                <a:path w="455295" h="71755">
                  <a:moveTo>
                    <a:pt x="73767" y="9218"/>
                  </a:moveTo>
                  <a:lnTo>
                    <a:pt x="70686" y="9218"/>
                  </a:lnTo>
                  <a:lnTo>
                    <a:pt x="64545" y="15357"/>
                  </a:lnTo>
                  <a:lnTo>
                    <a:pt x="67616" y="15357"/>
                  </a:lnTo>
                  <a:lnTo>
                    <a:pt x="73767" y="9218"/>
                  </a:lnTo>
                  <a:close/>
                </a:path>
                <a:path w="455295" h="71755">
                  <a:moveTo>
                    <a:pt x="73767" y="12288"/>
                  </a:moveTo>
                  <a:lnTo>
                    <a:pt x="67616" y="15357"/>
                  </a:lnTo>
                  <a:lnTo>
                    <a:pt x="73767" y="15357"/>
                  </a:lnTo>
                  <a:lnTo>
                    <a:pt x="73767" y="12288"/>
                  </a:lnTo>
                  <a:close/>
                </a:path>
                <a:path w="455295" h="71755">
                  <a:moveTo>
                    <a:pt x="73767" y="6138"/>
                  </a:moveTo>
                  <a:lnTo>
                    <a:pt x="70686" y="6138"/>
                  </a:lnTo>
                  <a:lnTo>
                    <a:pt x="64545" y="9218"/>
                  </a:lnTo>
                  <a:lnTo>
                    <a:pt x="64545" y="12288"/>
                  </a:lnTo>
                  <a:lnTo>
                    <a:pt x="70686" y="9218"/>
                  </a:lnTo>
                  <a:lnTo>
                    <a:pt x="73767" y="6138"/>
                  </a:lnTo>
                  <a:close/>
                </a:path>
                <a:path w="455295" h="71755">
                  <a:moveTo>
                    <a:pt x="70686" y="3069"/>
                  </a:moveTo>
                  <a:lnTo>
                    <a:pt x="67616" y="3069"/>
                  </a:lnTo>
                  <a:lnTo>
                    <a:pt x="61464" y="9218"/>
                  </a:lnTo>
                  <a:lnTo>
                    <a:pt x="64545" y="9218"/>
                  </a:lnTo>
                  <a:lnTo>
                    <a:pt x="70686" y="3069"/>
                  </a:lnTo>
                  <a:close/>
                </a:path>
                <a:path w="455295" h="71755">
                  <a:moveTo>
                    <a:pt x="70686" y="0"/>
                  </a:moveTo>
                  <a:lnTo>
                    <a:pt x="67616" y="0"/>
                  </a:lnTo>
                  <a:lnTo>
                    <a:pt x="66143" y="2943"/>
                  </a:lnTo>
                  <a:lnTo>
                    <a:pt x="70686" y="0"/>
                  </a:lnTo>
                  <a:close/>
                </a:path>
                <a:path w="455295" h="71755">
                  <a:moveTo>
                    <a:pt x="333921" y="41046"/>
                  </a:moveTo>
                  <a:lnTo>
                    <a:pt x="316585" y="43014"/>
                  </a:lnTo>
                  <a:lnTo>
                    <a:pt x="325808" y="43014"/>
                  </a:lnTo>
                  <a:lnTo>
                    <a:pt x="328878" y="46083"/>
                  </a:lnTo>
                  <a:lnTo>
                    <a:pt x="331959" y="46083"/>
                  </a:lnTo>
                  <a:lnTo>
                    <a:pt x="328878" y="49153"/>
                  </a:lnTo>
                  <a:lnTo>
                    <a:pt x="335030" y="49153"/>
                  </a:lnTo>
                  <a:lnTo>
                    <a:pt x="328878" y="52233"/>
                  </a:lnTo>
                  <a:lnTo>
                    <a:pt x="325808" y="52233"/>
                  </a:lnTo>
                  <a:lnTo>
                    <a:pt x="332291" y="52808"/>
                  </a:lnTo>
                  <a:lnTo>
                    <a:pt x="338486" y="54536"/>
                  </a:lnTo>
                  <a:lnTo>
                    <a:pt x="345258" y="57417"/>
                  </a:lnTo>
                  <a:lnTo>
                    <a:pt x="353474" y="61451"/>
                  </a:lnTo>
                  <a:lnTo>
                    <a:pt x="370522" y="67879"/>
                  </a:lnTo>
                  <a:lnTo>
                    <a:pt x="383824" y="71430"/>
                  </a:lnTo>
                  <a:lnTo>
                    <a:pt x="391939" y="69221"/>
                  </a:lnTo>
                  <a:lnTo>
                    <a:pt x="392155" y="67641"/>
                  </a:lnTo>
                  <a:lnTo>
                    <a:pt x="386754" y="67641"/>
                  </a:lnTo>
                  <a:lnTo>
                    <a:pt x="386564" y="67590"/>
                  </a:lnTo>
                  <a:lnTo>
                    <a:pt x="378060" y="67590"/>
                  </a:lnTo>
                  <a:lnTo>
                    <a:pt x="371908" y="64521"/>
                  </a:lnTo>
                  <a:lnTo>
                    <a:pt x="374989" y="64521"/>
                  </a:lnTo>
                  <a:lnTo>
                    <a:pt x="374989" y="61451"/>
                  </a:lnTo>
                  <a:lnTo>
                    <a:pt x="368838" y="58372"/>
                  </a:lnTo>
                  <a:lnTo>
                    <a:pt x="378060" y="58372"/>
                  </a:lnTo>
                  <a:lnTo>
                    <a:pt x="375231" y="55543"/>
                  </a:lnTo>
                  <a:lnTo>
                    <a:pt x="362835" y="55543"/>
                  </a:lnTo>
                  <a:lnTo>
                    <a:pt x="349242" y="48007"/>
                  </a:lnTo>
                  <a:lnTo>
                    <a:pt x="333921" y="41046"/>
                  </a:lnTo>
                  <a:close/>
                </a:path>
                <a:path w="455295" h="71755">
                  <a:moveTo>
                    <a:pt x="371908" y="12288"/>
                  </a:moveTo>
                  <a:lnTo>
                    <a:pt x="368838" y="15357"/>
                  </a:lnTo>
                  <a:lnTo>
                    <a:pt x="359090" y="22703"/>
                  </a:lnTo>
                  <a:lnTo>
                    <a:pt x="362306" y="30337"/>
                  </a:lnTo>
                  <a:lnTo>
                    <a:pt x="371862" y="37395"/>
                  </a:lnTo>
                  <a:lnTo>
                    <a:pt x="381131" y="43014"/>
                  </a:lnTo>
                  <a:lnTo>
                    <a:pt x="388383" y="51991"/>
                  </a:lnTo>
                  <a:lnTo>
                    <a:pt x="390738" y="61832"/>
                  </a:lnTo>
                  <a:lnTo>
                    <a:pt x="386754" y="67641"/>
                  </a:lnTo>
                  <a:lnTo>
                    <a:pt x="392155" y="67641"/>
                  </a:lnTo>
                  <a:lnTo>
                    <a:pt x="393424" y="58372"/>
                  </a:lnTo>
                  <a:lnTo>
                    <a:pt x="388383" y="47908"/>
                  </a:lnTo>
                  <a:lnTo>
                    <a:pt x="380748" y="39172"/>
                  </a:lnTo>
                  <a:lnTo>
                    <a:pt x="374843" y="31586"/>
                  </a:lnTo>
                  <a:lnTo>
                    <a:pt x="374861" y="30725"/>
                  </a:lnTo>
                  <a:lnTo>
                    <a:pt x="368838" y="30725"/>
                  </a:lnTo>
                  <a:lnTo>
                    <a:pt x="362686" y="24576"/>
                  </a:lnTo>
                  <a:lnTo>
                    <a:pt x="362686" y="21507"/>
                  </a:lnTo>
                  <a:lnTo>
                    <a:pt x="365767" y="18427"/>
                  </a:lnTo>
                  <a:lnTo>
                    <a:pt x="370999" y="16462"/>
                  </a:lnTo>
                  <a:lnTo>
                    <a:pt x="378870" y="16462"/>
                  </a:lnTo>
                  <a:lnTo>
                    <a:pt x="371908" y="12288"/>
                  </a:lnTo>
                  <a:close/>
                </a:path>
                <a:path w="455295" h="71755">
                  <a:moveTo>
                    <a:pt x="380111" y="66567"/>
                  </a:moveTo>
                  <a:lnTo>
                    <a:pt x="378060" y="67590"/>
                  </a:lnTo>
                  <a:lnTo>
                    <a:pt x="384212" y="67590"/>
                  </a:lnTo>
                  <a:lnTo>
                    <a:pt x="380111" y="66567"/>
                  </a:lnTo>
                  <a:close/>
                </a:path>
                <a:path w="455295" h="71755">
                  <a:moveTo>
                    <a:pt x="381011" y="66118"/>
                  </a:moveTo>
                  <a:lnTo>
                    <a:pt x="380111" y="66567"/>
                  </a:lnTo>
                  <a:lnTo>
                    <a:pt x="384212" y="67590"/>
                  </a:lnTo>
                  <a:lnTo>
                    <a:pt x="384212" y="66967"/>
                  </a:lnTo>
                  <a:lnTo>
                    <a:pt x="381011" y="66118"/>
                  </a:lnTo>
                  <a:close/>
                </a:path>
                <a:path w="455295" h="71755">
                  <a:moveTo>
                    <a:pt x="384212" y="66967"/>
                  </a:moveTo>
                  <a:lnTo>
                    <a:pt x="384212" y="67590"/>
                  </a:lnTo>
                  <a:lnTo>
                    <a:pt x="386564" y="67590"/>
                  </a:lnTo>
                  <a:lnTo>
                    <a:pt x="384212" y="66967"/>
                  </a:lnTo>
                  <a:close/>
                </a:path>
                <a:path w="455295" h="71755">
                  <a:moveTo>
                    <a:pt x="384212" y="64521"/>
                  </a:moveTo>
                  <a:lnTo>
                    <a:pt x="381011" y="66118"/>
                  </a:lnTo>
                  <a:lnTo>
                    <a:pt x="384212" y="66967"/>
                  </a:lnTo>
                  <a:lnTo>
                    <a:pt x="384212" y="64521"/>
                  </a:lnTo>
                  <a:close/>
                </a:path>
                <a:path w="455295" h="71755">
                  <a:moveTo>
                    <a:pt x="374989" y="64521"/>
                  </a:moveTo>
                  <a:lnTo>
                    <a:pt x="371908" y="64521"/>
                  </a:lnTo>
                  <a:lnTo>
                    <a:pt x="380111" y="66567"/>
                  </a:lnTo>
                  <a:lnTo>
                    <a:pt x="381011" y="66118"/>
                  </a:lnTo>
                  <a:lnTo>
                    <a:pt x="374989" y="64521"/>
                  </a:lnTo>
                  <a:close/>
                </a:path>
                <a:path w="455295" h="71755">
                  <a:moveTo>
                    <a:pt x="381131" y="61451"/>
                  </a:moveTo>
                  <a:lnTo>
                    <a:pt x="374989" y="64521"/>
                  </a:lnTo>
                  <a:lnTo>
                    <a:pt x="381131" y="64521"/>
                  </a:lnTo>
                  <a:lnTo>
                    <a:pt x="381131" y="61451"/>
                  </a:lnTo>
                  <a:close/>
                </a:path>
                <a:path w="455295" h="71755">
                  <a:moveTo>
                    <a:pt x="430313" y="49153"/>
                  </a:moveTo>
                  <a:lnTo>
                    <a:pt x="427242" y="49153"/>
                  </a:lnTo>
                  <a:lnTo>
                    <a:pt x="427242" y="55302"/>
                  </a:lnTo>
                  <a:lnTo>
                    <a:pt x="436464" y="64521"/>
                  </a:lnTo>
                  <a:lnTo>
                    <a:pt x="445676" y="64521"/>
                  </a:lnTo>
                  <a:lnTo>
                    <a:pt x="448757" y="58372"/>
                  </a:lnTo>
                  <a:lnTo>
                    <a:pt x="454898" y="58372"/>
                  </a:lnTo>
                  <a:lnTo>
                    <a:pt x="453389" y="55302"/>
                  </a:lnTo>
                  <a:lnTo>
                    <a:pt x="430313" y="55302"/>
                  </a:lnTo>
                  <a:lnTo>
                    <a:pt x="430313" y="49153"/>
                  </a:lnTo>
                  <a:close/>
                </a:path>
                <a:path w="455295" h="71755">
                  <a:moveTo>
                    <a:pt x="378060" y="58372"/>
                  </a:moveTo>
                  <a:lnTo>
                    <a:pt x="374989" y="61451"/>
                  </a:lnTo>
                  <a:lnTo>
                    <a:pt x="378060" y="61451"/>
                  </a:lnTo>
                  <a:lnTo>
                    <a:pt x="378060" y="58372"/>
                  </a:lnTo>
                  <a:close/>
                </a:path>
                <a:path w="455295" h="71755">
                  <a:moveTo>
                    <a:pt x="374989" y="55302"/>
                  </a:moveTo>
                  <a:lnTo>
                    <a:pt x="362835" y="55543"/>
                  </a:lnTo>
                  <a:lnTo>
                    <a:pt x="375231" y="55543"/>
                  </a:lnTo>
                  <a:lnTo>
                    <a:pt x="374989" y="55302"/>
                  </a:lnTo>
                  <a:close/>
                </a:path>
                <a:path w="455295" h="71755">
                  <a:moveTo>
                    <a:pt x="436464" y="53258"/>
                  </a:moveTo>
                  <a:lnTo>
                    <a:pt x="436464" y="55302"/>
                  </a:lnTo>
                  <a:lnTo>
                    <a:pt x="442606" y="55302"/>
                  </a:lnTo>
                  <a:lnTo>
                    <a:pt x="436464" y="53258"/>
                  </a:lnTo>
                  <a:close/>
                </a:path>
                <a:path w="455295" h="71755">
                  <a:moveTo>
                    <a:pt x="447459" y="43014"/>
                  </a:moveTo>
                  <a:lnTo>
                    <a:pt x="445676" y="43014"/>
                  </a:lnTo>
                  <a:lnTo>
                    <a:pt x="444481" y="45403"/>
                  </a:lnTo>
                  <a:lnTo>
                    <a:pt x="448757" y="52233"/>
                  </a:lnTo>
                  <a:lnTo>
                    <a:pt x="439535" y="52233"/>
                  </a:lnTo>
                  <a:lnTo>
                    <a:pt x="442606" y="55302"/>
                  </a:lnTo>
                  <a:lnTo>
                    <a:pt x="453389" y="55302"/>
                  </a:lnTo>
                  <a:lnTo>
                    <a:pt x="447889" y="44115"/>
                  </a:lnTo>
                  <a:lnTo>
                    <a:pt x="447459" y="43014"/>
                  </a:lnTo>
                  <a:close/>
                </a:path>
                <a:path w="455295" h="71755">
                  <a:moveTo>
                    <a:pt x="435438" y="48131"/>
                  </a:moveTo>
                  <a:lnTo>
                    <a:pt x="433383" y="52233"/>
                  </a:lnTo>
                  <a:lnTo>
                    <a:pt x="436464" y="53258"/>
                  </a:lnTo>
                  <a:lnTo>
                    <a:pt x="436464" y="49153"/>
                  </a:lnTo>
                  <a:lnTo>
                    <a:pt x="435438" y="48131"/>
                  </a:lnTo>
                  <a:close/>
                </a:path>
                <a:path w="455295" h="71755">
                  <a:moveTo>
                    <a:pt x="331959" y="49153"/>
                  </a:moveTo>
                  <a:lnTo>
                    <a:pt x="325808" y="49153"/>
                  </a:lnTo>
                  <a:lnTo>
                    <a:pt x="322737" y="52233"/>
                  </a:lnTo>
                  <a:lnTo>
                    <a:pt x="331959" y="49153"/>
                  </a:lnTo>
                  <a:close/>
                </a:path>
                <a:path w="455295" h="71755">
                  <a:moveTo>
                    <a:pt x="442606" y="49153"/>
                  </a:moveTo>
                  <a:lnTo>
                    <a:pt x="445676" y="52233"/>
                  </a:lnTo>
                  <a:lnTo>
                    <a:pt x="448757" y="52233"/>
                  </a:lnTo>
                  <a:lnTo>
                    <a:pt x="442606" y="49153"/>
                  </a:lnTo>
                  <a:close/>
                </a:path>
                <a:path w="455295" h="71755">
                  <a:moveTo>
                    <a:pt x="325808" y="46083"/>
                  </a:moveTo>
                  <a:lnTo>
                    <a:pt x="322737" y="46083"/>
                  </a:lnTo>
                  <a:lnTo>
                    <a:pt x="322737" y="49153"/>
                  </a:lnTo>
                  <a:lnTo>
                    <a:pt x="325808" y="46083"/>
                  </a:lnTo>
                  <a:close/>
                </a:path>
                <a:path w="455295" h="71755">
                  <a:moveTo>
                    <a:pt x="442985" y="43014"/>
                  </a:moveTo>
                  <a:lnTo>
                    <a:pt x="439535" y="43014"/>
                  </a:lnTo>
                  <a:lnTo>
                    <a:pt x="442606" y="46083"/>
                  </a:lnTo>
                  <a:lnTo>
                    <a:pt x="442606" y="49153"/>
                  </a:lnTo>
                  <a:lnTo>
                    <a:pt x="444481" y="45403"/>
                  </a:lnTo>
                  <a:lnTo>
                    <a:pt x="442985" y="43014"/>
                  </a:lnTo>
                  <a:close/>
                </a:path>
                <a:path w="455295" h="71755">
                  <a:moveTo>
                    <a:pt x="436464" y="46083"/>
                  </a:moveTo>
                  <a:lnTo>
                    <a:pt x="433383" y="46083"/>
                  </a:lnTo>
                  <a:lnTo>
                    <a:pt x="435438" y="48131"/>
                  </a:lnTo>
                  <a:lnTo>
                    <a:pt x="436464" y="46083"/>
                  </a:lnTo>
                  <a:close/>
                </a:path>
                <a:path w="455295" h="71755">
                  <a:moveTo>
                    <a:pt x="325808" y="43014"/>
                  </a:moveTo>
                  <a:lnTo>
                    <a:pt x="322737" y="43014"/>
                  </a:lnTo>
                  <a:lnTo>
                    <a:pt x="319656" y="46083"/>
                  </a:lnTo>
                  <a:lnTo>
                    <a:pt x="325808" y="43014"/>
                  </a:lnTo>
                  <a:close/>
                </a:path>
                <a:path w="455295" h="71755">
                  <a:moveTo>
                    <a:pt x="378870" y="16462"/>
                  </a:moveTo>
                  <a:lnTo>
                    <a:pt x="370999" y="16462"/>
                  </a:lnTo>
                  <a:lnTo>
                    <a:pt x="377674" y="18817"/>
                  </a:lnTo>
                  <a:lnTo>
                    <a:pt x="386080" y="24051"/>
                  </a:lnTo>
                  <a:lnTo>
                    <a:pt x="396505" y="30725"/>
                  </a:lnTo>
                  <a:lnTo>
                    <a:pt x="410285" y="34082"/>
                  </a:lnTo>
                  <a:lnTo>
                    <a:pt x="426085" y="34561"/>
                  </a:lnTo>
                  <a:lnTo>
                    <a:pt x="440158" y="38499"/>
                  </a:lnTo>
                  <a:lnTo>
                    <a:pt x="444481" y="45403"/>
                  </a:lnTo>
                  <a:lnTo>
                    <a:pt x="445676" y="43014"/>
                  </a:lnTo>
                  <a:lnTo>
                    <a:pt x="447459" y="43014"/>
                  </a:lnTo>
                  <a:lnTo>
                    <a:pt x="444911" y="36483"/>
                  </a:lnTo>
                  <a:lnTo>
                    <a:pt x="438475" y="32884"/>
                  </a:lnTo>
                  <a:lnTo>
                    <a:pt x="421090" y="30725"/>
                  </a:lnTo>
                  <a:lnTo>
                    <a:pt x="407596" y="21599"/>
                  </a:lnTo>
                  <a:lnTo>
                    <a:pt x="387282" y="21507"/>
                  </a:lnTo>
                  <a:lnTo>
                    <a:pt x="378870" y="16462"/>
                  </a:lnTo>
                  <a:close/>
                </a:path>
                <a:path w="455295" h="71755">
                  <a:moveTo>
                    <a:pt x="371908" y="21507"/>
                  </a:moveTo>
                  <a:lnTo>
                    <a:pt x="365767" y="24576"/>
                  </a:lnTo>
                  <a:lnTo>
                    <a:pt x="368838" y="27646"/>
                  </a:lnTo>
                  <a:lnTo>
                    <a:pt x="368838" y="30725"/>
                  </a:lnTo>
                  <a:lnTo>
                    <a:pt x="371908" y="30725"/>
                  </a:lnTo>
                  <a:lnTo>
                    <a:pt x="368838" y="24576"/>
                  </a:lnTo>
                  <a:lnTo>
                    <a:pt x="371908" y="21507"/>
                  </a:lnTo>
                  <a:close/>
                </a:path>
                <a:path w="455295" h="71755">
                  <a:moveTo>
                    <a:pt x="374989" y="24576"/>
                  </a:moveTo>
                  <a:lnTo>
                    <a:pt x="371908" y="24576"/>
                  </a:lnTo>
                  <a:lnTo>
                    <a:pt x="371908" y="30725"/>
                  </a:lnTo>
                  <a:lnTo>
                    <a:pt x="374861" y="30725"/>
                  </a:lnTo>
                  <a:lnTo>
                    <a:pt x="374989" y="24576"/>
                  </a:lnTo>
                  <a:close/>
                </a:path>
                <a:path w="455295" h="71755">
                  <a:moveTo>
                    <a:pt x="368838" y="21507"/>
                  </a:moveTo>
                  <a:lnTo>
                    <a:pt x="362686" y="21507"/>
                  </a:lnTo>
                  <a:lnTo>
                    <a:pt x="365767" y="27646"/>
                  </a:lnTo>
                  <a:lnTo>
                    <a:pt x="365767" y="24576"/>
                  </a:lnTo>
                  <a:lnTo>
                    <a:pt x="368838" y="21507"/>
                  </a:lnTo>
                  <a:close/>
                </a:path>
                <a:path w="455295" h="71755">
                  <a:moveTo>
                    <a:pt x="387282" y="6138"/>
                  </a:moveTo>
                  <a:lnTo>
                    <a:pt x="384212" y="6138"/>
                  </a:lnTo>
                  <a:lnTo>
                    <a:pt x="393424" y="15357"/>
                  </a:lnTo>
                  <a:lnTo>
                    <a:pt x="387282" y="15357"/>
                  </a:lnTo>
                  <a:lnTo>
                    <a:pt x="390353" y="18427"/>
                  </a:lnTo>
                  <a:lnTo>
                    <a:pt x="387282" y="18427"/>
                  </a:lnTo>
                  <a:lnTo>
                    <a:pt x="390353" y="21507"/>
                  </a:lnTo>
                  <a:lnTo>
                    <a:pt x="407522" y="21507"/>
                  </a:lnTo>
                  <a:lnTo>
                    <a:pt x="400728" y="13053"/>
                  </a:lnTo>
                  <a:lnTo>
                    <a:pt x="400196" y="12288"/>
                  </a:lnTo>
                  <a:lnTo>
                    <a:pt x="393424" y="12288"/>
                  </a:lnTo>
                  <a:lnTo>
                    <a:pt x="387282" y="6138"/>
                  </a:lnTo>
                  <a:close/>
                </a:path>
                <a:path w="455295" h="71755">
                  <a:moveTo>
                    <a:pt x="384212" y="15357"/>
                  </a:moveTo>
                  <a:lnTo>
                    <a:pt x="381131" y="15357"/>
                  </a:lnTo>
                  <a:lnTo>
                    <a:pt x="387282" y="18427"/>
                  </a:lnTo>
                  <a:lnTo>
                    <a:pt x="384212" y="15357"/>
                  </a:lnTo>
                  <a:close/>
                </a:path>
                <a:path w="455295" h="71755">
                  <a:moveTo>
                    <a:pt x="390353" y="12288"/>
                  </a:moveTo>
                  <a:lnTo>
                    <a:pt x="390353" y="15357"/>
                  </a:lnTo>
                  <a:lnTo>
                    <a:pt x="393424" y="15357"/>
                  </a:lnTo>
                  <a:lnTo>
                    <a:pt x="390353" y="12288"/>
                  </a:lnTo>
                  <a:close/>
                </a:path>
                <a:path w="455295" h="71755">
                  <a:moveTo>
                    <a:pt x="387282" y="9218"/>
                  </a:moveTo>
                  <a:lnTo>
                    <a:pt x="384212" y="9218"/>
                  </a:lnTo>
                  <a:lnTo>
                    <a:pt x="384212" y="12288"/>
                  </a:lnTo>
                  <a:lnTo>
                    <a:pt x="390353" y="12288"/>
                  </a:lnTo>
                  <a:lnTo>
                    <a:pt x="387282" y="9218"/>
                  </a:lnTo>
                  <a:close/>
                </a:path>
                <a:path w="455295" h="71755">
                  <a:moveTo>
                    <a:pt x="387282" y="0"/>
                  </a:moveTo>
                  <a:lnTo>
                    <a:pt x="393424" y="6138"/>
                  </a:lnTo>
                  <a:lnTo>
                    <a:pt x="393424" y="12288"/>
                  </a:lnTo>
                  <a:lnTo>
                    <a:pt x="400196" y="12288"/>
                  </a:lnTo>
                  <a:lnTo>
                    <a:pt x="395589" y="5661"/>
                  </a:lnTo>
                  <a:lnTo>
                    <a:pt x="387282" y="0"/>
                  </a:lnTo>
                  <a:close/>
                </a:path>
                <a:path w="455295" h="71755">
                  <a:moveTo>
                    <a:pt x="390353" y="3069"/>
                  </a:moveTo>
                  <a:lnTo>
                    <a:pt x="387282" y="3069"/>
                  </a:lnTo>
                  <a:lnTo>
                    <a:pt x="387282" y="6138"/>
                  </a:lnTo>
                  <a:lnTo>
                    <a:pt x="393424" y="9218"/>
                  </a:lnTo>
                  <a:lnTo>
                    <a:pt x="393424" y="6138"/>
                  </a:lnTo>
                  <a:lnTo>
                    <a:pt x="390353" y="3069"/>
                  </a:lnTo>
                  <a:close/>
                </a:path>
              </a:pathLst>
            </a:custGeom>
            <a:solidFill>
              <a:srgbClr val="7BC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2477" y="5259616"/>
            <a:ext cx="6590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Слушатель:</a:t>
            </a:r>
            <a:r>
              <a:rPr sz="28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Кузнецов</a:t>
            </a:r>
            <a:r>
              <a:rPr sz="28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Алексей</a:t>
            </a:r>
            <a:r>
              <a:rPr sz="28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Тигранович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76650" cy="6864350"/>
            <a:chOff x="-3175" y="-3175"/>
            <a:chExt cx="3676650" cy="6864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0300" cy="6858000"/>
            </a:xfrm>
            <a:custGeom>
              <a:avLst/>
              <a:gdLst/>
              <a:ahLst/>
              <a:cxnLst/>
              <a:rect l="l" t="t" r="r" b="b"/>
              <a:pathLst>
                <a:path w="3670300" h="6858000">
                  <a:moveTo>
                    <a:pt x="36697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69791" y="6858000"/>
                  </a:lnTo>
                  <a:lnTo>
                    <a:pt x="3669791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0300" cy="6858000"/>
            </a:xfrm>
            <a:custGeom>
              <a:avLst/>
              <a:gdLst/>
              <a:ahLst/>
              <a:cxnLst/>
              <a:rect l="l" t="t" r="r" b="b"/>
              <a:pathLst>
                <a:path w="3670300" h="6858000">
                  <a:moveTo>
                    <a:pt x="0" y="6858000"/>
                  </a:moveTo>
                  <a:lnTo>
                    <a:pt x="3669791" y="6858000"/>
                  </a:lnTo>
                  <a:lnTo>
                    <a:pt x="3669791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-30098"/>
            <a:ext cx="2544445" cy="6477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 indent="821690">
              <a:lnSpc>
                <a:spcPct val="70000"/>
              </a:lnSpc>
              <a:spcBef>
                <a:spcPts val="960"/>
              </a:spcBef>
            </a:pPr>
            <a:r>
              <a:rPr spc="-10" dirty="0"/>
              <a:t>Поиск гиперпараметров: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296" y="481965"/>
            <a:ext cx="3312160" cy="490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ts val="245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прогноза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модуль</a:t>
            </a:r>
            <a:endParaRPr sz="2400">
              <a:latin typeface="Times New Roman"/>
              <a:cs typeface="Times New Roman"/>
            </a:endParaRPr>
          </a:p>
          <a:p>
            <a:pPr marR="27305" algn="ctr">
              <a:lnSpc>
                <a:spcPts val="2014"/>
              </a:lnSpc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упругости</a:t>
            </a:r>
            <a:r>
              <a:rPr sz="24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при</a:t>
            </a:r>
            <a:endParaRPr sz="2400">
              <a:latin typeface="Times New Roman"/>
              <a:cs typeface="Times New Roman"/>
            </a:endParaRPr>
          </a:p>
          <a:p>
            <a:pPr marR="26034" algn="ctr">
              <a:lnSpc>
                <a:spcPts val="2450"/>
              </a:lnSpc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растяжении:</a:t>
            </a:r>
            <a:endParaRPr sz="2400">
              <a:latin typeface="Times New Roman"/>
              <a:cs typeface="Times New Roman"/>
            </a:endParaRPr>
          </a:p>
          <a:p>
            <a:pPr marL="477520" indent="-228600">
              <a:lnSpc>
                <a:spcPct val="100000"/>
              </a:lnSpc>
              <a:spcBef>
                <a:spcPts val="1625"/>
              </a:spcBef>
              <a:buFont typeface="Wingdings"/>
              <a:buChar char=""/>
              <a:tabLst>
                <a:tab pos="477520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метода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«Случайный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лес»:</a:t>
            </a:r>
            <a:endParaRPr sz="1500">
              <a:latin typeface="Times New Roman"/>
              <a:cs typeface="Times New Roman"/>
            </a:endParaRPr>
          </a:p>
          <a:p>
            <a:pPr marL="240665" marR="83820" indent="-227965">
              <a:lnSpc>
                <a:spcPts val="1410"/>
              </a:lnSpc>
              <a:spcBef>
                <a:spcPts val="10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Поиск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гиперпараметров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методом GridSearchCV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перекрёстной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проверкой</a:t>
            </a:r>
            <a:r>
              <a:rPr sz="13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количеством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блоков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10;</a:t>
            </a:r>
            <a:endParaRPr sz="1300">
              <a:latin typeface="Times New Roman"/>
              <a:cs typeface="Times New Roman"/>
            </a:endParaRPr>
          </a:p>
          <a:p>
            <a:pPr marL="240665" marR="922655" indent="-227965">
              <a:lnSpc>
                <a:spcPts val="140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Выводим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для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оптимальной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модели;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7965">
              <a:lnSpc>
                <a:spcPts val="140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Подставляем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оптимальные</a:t>
            </a:r>
            <a:r>
              <a:rPr sz="1300" spc="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гиперпараметры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модель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случайного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леса;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Обучаем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Оцениваем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точность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наборе;</a:t>
            </a:r>
            <a:endParaRPr sz="1300">
              <a:latin typeface="Times New Roman"/>
              <a:cs typeface="Times New Roman"/>
            </a:endParaRPr>
          </a:p>
          <a:p>
            <a:pPr marL="240665" marR="22225" indent="-227965">
              <a:lnSpc>
                <a:spcPts val="140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Выводим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наилучшее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правильности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перекрёстной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наилучшие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параметры,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наилучшую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всем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методам;</a:t>
            </a:r>
            <a:endParaRPr sz="1300">
              <a:latin typeface="Times New Roman"/>
              <a:cs typeface="Times New Roman"/>
            </a:endParaRPr>
          </a:p>
          <a:p>
            <a:pPr marL="240665" marR="409575" indent="-227965">
              <a:lnSpc>
                <a:spcPts val="140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Проверяем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правильность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тестовом наборе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63696" y="29384"/>
            <a:ext cx="8426450" cy="6828790"/>
            <a:chOff x="3663696" y="29384"/>
            <a:chExt cx="8426450" cy="68287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8681" y="29384"/>
              <a:ext cx="5390454" cy="3081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3696" y="3189732"/>
              <a:ext cx="7182611" cy="2286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6649" y="5562599"/>
              <a:ext cx="7245670" cy="1295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1011" y="1851660"/>
              <a:ext cx="2468879" cy="3532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81095" cy="6864350"/>
            <a:chOff x="-3175" y="-3175"/>
            <a:chExt cx="3681095" cy="6864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4745" cy="6858000"/>
            </a:xfrm>
            <a:custGeom>
              <a:avLst/>
              <a:gdLst/>
              <a:ahLst/>
              <a:cxnLst/>
              <a:rect l="l" t="t" r="r" b="b"/>
              <a:pathLst>
                <a:path w="3674745" h="6858000">
                  <a:moveTo>
                    <a:pt x="36743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74364" y="6858000"/>
                  </a:lnTo>
                  <a:lnTo>
                    <a:pt x="3674364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4745" cy="6858000"/>
            </a:xfrm>
            <a:custGeom>
              <a:avLst/>
              <a:gdLst/>
              <a:ahLst/>
              <a:cxnLst/>
              <a:rect l="l" t="t" r="r" b="b"/>
              <a:pathLst>
                <a:path w="3674745" h="6858000">
                  <a:moveTo>
                    <a:pt x="0" y="6858000"/>
                  </a:moveTo>
                  <a:lnTo>
                    <a:pt x="3674364" y="6858000"/>
                  </a:lnTo>
                  <a:lnTo>
                    <a:pt x="3674364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484" y="-8763"/>
            <a:ext cx="3023235" cy="13741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algn="ctr">
              <a:lnSpc>
                <a:spcPts val="2500"/>
              </a:lnSpc>
              <a:spcBef>
                <a:spcPts val="700"/>
              </a:spcBef>
            </a:pPr>
            <a:r>
              <a:rPr sz="2600" dirty="0"/>
              <a:t>Нейронная</a:t>
            </a:r>
            <a:r>
              <a:rPr sz="2600" spc="-20" dirty="0"/>
              <a:t> </a:t>
            </a:r>
            <a:r>
              <a:rPr sz="2600" dirty="0"/>
              <a:t>сеть</a:t>
            </a:r>
            <a:r>
              <a:rPr sz="2600" spc="-15" dirty="0"/>
              <a:t> </a:t>
            </a:r>
            <a:r>
              <a:rPr sz="2600" spc="-25" dirty="0"/>
              <a:t>для </a:t>
            </a:r>
            <a:r>
              <a:rPr sz="2600" spc="-10" dirty="0"/>
              <a:t>соотношения</a:t>
            </a:r>
            <a:endParaRPr sz="2600"/>
          </a:p>
          <a:p>
            <a:pPr marL="402590" marR="394970" indent="1905" algn="ctr">
              <a:lnSpc>
                <a:spcPct val="80100"/>
              </a:lnSpc>
              <a:spcBef>
                <a:spcPts val="15"/>
              </a:spcBef>
            </a:pPr>
            <a:r>
              <a:rPr sz="2600" spc="-10" dirty="0"/>
              <a:t>«матрица- наполнитель»: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209194" y="1305037"/>
            <a:ext cx="3299460" cy="468185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111250" indent="-229235">
              <a:lnSpc>
                <a:spcPct val="100000"/>
              </a:lnSpc>
              <a:spcBef>
                <a:spcPts val="1085"/>
              </a:spcBef>
              <a:buFont typeface="Wingdings"/>
              <a:buChar char=""/>
              <a:tabLst>
                <a:tab pos="1111885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Первая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модель:</a:t>
            </a:r>
            <a:endParaRPr sz="15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Сформируем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входы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выход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ts val="1480"/>
              </a:lnSpc>
              <a:spcBef>
                <a:spcPts val="8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Разобьём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выборки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обучающую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endParaRPr sz="1300">
              <a:latin typeface="Times New Roman"/>
              <a:cs typeface="Times New Roman"/>
            </a:endParaRPr>
          </a:p>
          <a:p>
            <a:pPr marL="355600">
              <a:lnSpc>
                <a:spcPts val="1480"/>
              </a:lnSpc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тестовую.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Нормализуем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данные.</a:t>
            </a:r>
            <a:endParaRPr sz="1300">
              <a:latin typeface="Times New Roman"/>
              <a:cs typeface="Times New Roman"/>
            </a:endParaRPr>
          </a:p>
          <a:p>
            <a:pPr marL="354965" marR="685800" indent="-342265">
              <a:lnSpc>
                <a:spcPts val="1400"/>
              </a:lnSpc>
              <a:spcBef>
                <a:spcPts val="10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Создадим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функцию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для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поиска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наилучших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параметров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слоёв.</a:t>
            </a:r>
            <a:endParaRPr sz="1300">
              <a:latin typeface="Times New Roman"/>
              <a:cs typeface="Times New Roman"/>
            </a:endParaRPr>
          </a:p>
          <a:p>
            <a:pPr marL="354965" marR="5080" indent="-342265">
              <a:lnSpc>
                <a:spcPct val="90100"/>
              </a:lnSpc>
              <a:spcBef>
                <a:spcPts val="9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модель,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определим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параметры,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найдем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оптимальные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параметры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результаты;</a:t>
            </a:r>
            <a:endParaRPr sz="1300">
              <a:latin typeface="Times New Roman"/>
              <a:cs typeface="Times New Roman"/>
            </a:endParaRPr>
          </a:p>
          <a:p>
            <a:pPr marL="354965" marR="174625" indent="-342265">
              <a:lnSpc>
                <a:spcPts val="1400"/>
              </a:lnSpc>
              <a:spcBef>
                <a:spcPts val="10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Повторим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все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эти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этапы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до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построения окончательной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модели;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Обучим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нейросеть;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потери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модели;</a:t>
            </a:r>
            <a:endParaRPr sz="1300">
              <a:latin typeface="Times New Roman"/>
              <a:cs typeface="Times New Roman"/>
            </a:endParaRPr>
          </a:p>
          <a:p>
            <a:pPr marL="354965" marR="323215" indent="-342265">
              <a:lnSpc>
                <a:spcPts val="1400"/>
              </a:lnSpc>
              <a:spcBef>
                <a:spcPts val="10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потерь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тренировочной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тестовой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выборках.</a:t>
            </a:r>
            <a:endParaRPr sz="1300">
              <a:latin typeface="Times New Roman"/>
              <a:cs typeface="Times New Roman"/>
            </a:endParaRPr>
          </a:p>
          <a:p>
            <a:pPr marL="354965" marR="365125" indent="-342265">
              <a:lnSpc>
                <a:spcPts val="1400"/>
              </a:lnSpc>
              <a:spcBef>
                <a:spcPts val="10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результата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работы модели.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18559" y="50292"/>
            <a:ext cx="8361045" cy="6757670"/>
            <a:chOff x="3718559" y="50292"/>
            <a:chExt cx="8361045" cy="67576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4819" y="3724656"/>
              <a:ext cx="5507001" cy="13871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59" y="5044439"/>
              <a:ext cx="5597651" cy="1763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5907" y="2574471"/>
              <a:ext cx="5419344" cy="10838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5904" y="50292"/>
              <a:ext cx="5385631" cy="2404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0631" y="50292"/>
              <a:ext cx="2740304" cy="1985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1013" y="5324856"/>
              <a:ext cx="2584651" cy="1188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7923" y="3823715"/>
              <a:ext cx="2781300" cy="1228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4049" y="2864565"/>
              <a:ext cx="2690385" cy="7886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4574" y="2157168"/>
              <a:ext cx="2712104" cy="601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126"/>
            <a:ext cx="3681095" cy="6861809"/>
            <a:chOff x="-3175" y="-126"/>
            <a:chExt cx="3681095" cy="6861809"/>
          </a:xfrm>
        </p:grpSpPr>
        <p:sp>
          <p:nvSpPr>
            <p:cNvPr id="3" name="object 3"/>
            <p:cNvSpPr/>
            <p:nvPr/>
          </p:nvSpPr>
          <p:spPr>
            <a:xfrm>
              <a:off x="0" y="3048"/>
              <a:ext cx="3674745" cy="6855459"/>
            </a:xfrm>
            <a:custGeom>
              <a:avLst/>
              <a:gdLst/>
              <a:ahLst/>
              <a:cxnLst/>
              <a:rect l="l" t="t" r="r" b="b"/>
              <a:pathLst>
                <a:path w="3674745" h="6855459">
                  <a:moveTo>
                    <a:pt x="0" y="6854952"/>
                  </a:moveTo>
                  <a:lnTo>
                    <a:pt x="3674364" y="6854952"/>
                  </a:lnTo>
                  <a:lnTo>
                    <a:pt x="3674364" y="0"/>
                  </a:lnTo>
                  <a:lnTo>
                    <a:pt x="0" y="0"/>
                  </a:lnTo>
                  <a:lnTo>
                    <a:pt x="0" y="6854952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048"/>
              <a:ext cx="3674745" cy="6855459"/>
            </a:xfrm>
            <a:custGeom>
              <a:avLst/>
              <a:gdLst/>
              <a:ahLst/>
              <a:cxnLst/>
              <a:rect l="l" t="t" r="r" b="b"/>
              <a:pathLst>
                <a:path w="3674745" h="6855459">
                  <a:moveTo>
                    <a:pt x="3674364" y="6854952"/>
                  </a:moveTo>
                  <a:lnTo>
                    <a:pt x="3674364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5963412"/>
              <a:ext cx="3523488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2288" y="-62102"/>
            <a:ext cx="3109595" cy="82804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 marR="5080" indent="121920">
              <a:lnSpc>
                <a:spcPct val="70000"/>
              </a:lnSpc>
              <a:spcBef>
                <a:spcPts val="1210"/>
              </a:spcBef>
            </a:pPr>
            <a:r>
              <a:rPr sz="3100" dirty="0"/>
              <a:t>Нейронная</a:t>
            </a:r>
            <a:r>
              <a:rPr sz="3100" spc="-170" dirty="0"/>
              <a:t> </a:t>
            </a:r>
            <a:r>
              <a:rPr sz="3100" spc="-20" dirty="0"/>
              <a:t>сеть </a:t>
            </a:r>
            <a:r>
              <a:rPr sz="3100" dirty="0"/>
              <a:t>для</a:t>
            </a:r>
            <a:r>
              <a:rPr sz="3100" spc="-60" dirty="0"/>
              <a:t> </a:t>
            </a:r>
            <a:r>
              <a:rPr sz="3100" spc="-10" dirty="0"/>
              <a:t>соотношения</a:t>
            </a:r>
            <a:endParaRPr sz="3100"/>
          </a:p>
        </p:txBody>
      </p:sp>
      <p:sp>
        <p:nvSpPr>
          <p:cNvPr id="7" name="object 7"/>
          <p:cNvSpPr txBox="1"/>
          <p:nvPr/>
        </p:nvSpPr>
        <p:spPr>
          <a:xfrm>
            <a:off x="61366" y="599008"/>
            <a:ext cx="3531235" cy="418401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447040" marR="437515" indent="396240">
              <a:lnSpc>
                <a:spcPct val="70100"/>
              </a:lnSpc>
              <a:spcBef>
                <a:spcPts val="1210"/>
              </a:spcBef>
            </a:pPr>
            <a:r>
              <a:rPr sz="31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«матрица- наполнитель»:</a:t>
            </a:r>
            <a:endParaRPr sz="3100">
              <a:latin typeface="Times New Roman"/>
              <a:cs typeface="Times New Roman"/>
            </a:endParaRPr>
          </a:p>
          <a:p>
            <a:pPr marL="1184910" indent="-173355">
              <a:lnSpc>
                <a:spcPct val="100000"/>
              </a:lnSpc>
              <a:spcBef>
                <a:spcPts val="1685"/>
              </a:spcBef>
              <a:buFont typeface="Wingdings"/>
              <a:buChar char=""/>
              <a:tabLst>
                <a:tab pos="1185545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Вторая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модель:</a:t>
            </a:r>
            <a:endParaRPr sz="15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Сформируем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входы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выход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модели.</a:t>
            </a:r>
            <a:endParaRPr sz="1300">
              <a:latin typeface="Times New Roman"/>
              <a:cs typeface="Times New Roman"/>
            </a:endParaRPr>
          </a:p>
          <a:p>
            <a:pPr marL="354965" marR="641985" indent="-342265">
              <a:lnSpc>
                <a:spcPct val="11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Разобьём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выборки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обучающую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тестовую.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Нормализуем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данные.</a:t>
            </a:r>
            <a:endParaRPr sz="1300">
              <a:latin typeface="Times New Roman"/>
              <a:cs typeface="Times New Roman"/>
            </a:endParaRPr>
          </a:p>
          <a:p>
            <a:pPr marL="354965" marR="356235" indent="-342265">
              <a:lnSpc>
                <a:spcPct val="11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Сконфигурируем модель,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зададим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слои,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архитектуру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Обучим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модель.</a:t>
            </a:r>
            <a:endParaRPr sz="1300">
              <a:latin typeface="Times New Roman"/>
              <a:cs typeface="Times New Roman"/>
            </a:endParaRPr>
          </a:p>
          <a:p>
            <a:pPr marL="354965" marR="127000" indent="-342265">
              <a:lnSpc>
                <a:spcPct val="11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MAE,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MAPE,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потери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модели.</a:t>
            </a:r>
            <a:endParaRPr sz="1300">
              <a:latin typeface="Times New Roman"/>
              <a:cs typeface="Times New Roman"/>
            </a:endParaRPr>
          </a:p>
          <a:p>
            <a:pPr marL="354965" marR="95250" indent="-342265">
              <a:lnSpc>
                <a:spcPct val="11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потерь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тренировочной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тестовой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выборках.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результата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работы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модели.</a:t>
            </a:r>
            <a:endParaRPr sz="13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Оценим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MSE.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3681" y="69256"/>
            <a:ext cx="8191500" cy="6696075"/>
            <a:chOff x="3933681" y="69256"/>
            <a:chExt cx="8191500" cy="66960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8748" y="2678219"/>
              <a:ext cx="5649506" cy="1796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0135" y="4755560"/>
              <a:ext cx="5823284" cy="18823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8444" y="4250435"/>
              <a:ext cx="2476500" cy="25145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5352" y="2365094"/>
              <a:ext cx="1973099" cy="12803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9672" y="69256"/>
              <a:ext cx="2269617" cy="2191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6670" y="78078"/>
              <a:ext cx="5888557" cy="14657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3681" y="1822703"/>
              <a:ext cx="5882402" cy="5015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8544" y="3703320"/>
              <a:ext cx="1118616" cy="640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81095" cy="6864350"/>
            <a:chOff x="-3175" y="-3175"/>
            <a:chExt cx="3681095" cy="6864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4745" cy="6858000"/>
            </a:xfrm>
            <a:custGeom>
              <a:avLst/>
              <a:gdLst/>
              <a:ahLst/>
              <a:cxnLst/>
              <a:rect l="l" t="t" r="r" b="b"/>
              <a:pathLst>
                <a:path w="3674745" h="6858000">
                  <a:moveTo>
                    <a:pt x="36743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74364" y="6858000"/>
                  </a:lnTo>
                  <a:lnTo>
                    <a:pt x="3674364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4745" cy="6858000"/>
            </a:xfrm>
            <a:custGeom>
              <a:avLst/>
              <a:gdLst/>
              <a:ahLst/>
              <a:cxnLst/>
              <a:rect l="l" t="t" r="r" b="b"/>
              <a:pathLst>
                <a:path w="3674745" h="6858000">
                  <a:moveTo>
                    <a:pt x="0" y="6858000"/>
                  </a:moveTo>
                  <a:lnTo>
                    <a:pt x="3674364" y="6858000"/>
                  </a:lnTo>
                  <a:lnTo>
                    <a:pt x="3674364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1336" y="3429"/>
            <a:ext cx="18745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Приложение</a:t>
            </a:r>
            <a:r>
              <a:rPr sz="3400" b="0" spc="-10" dirty="0">
                <a:latin typeface="Calibri Light"/>
                <a:cs typeface="Calibri Light"/>
              </a:rPr>
              <a:t>: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313" y="360477"/>
            <a:ext cx="3203575" cy="465772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50"/>
              </a:spcBef>
              <a:buFont typeface="Wingdings"/>
              <a:buChar char=""/>
              <a:tabLst>
                <a:tab pos="241300" algn="l"/>
              </a:tabLst>
            </a:pP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Пользовательское</a:t>
            </a:r>
            <a:r>
              <a:rPr sz="16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приложение</a:t>
            </a:r>
            <a:endParaRPr sz="1600">
              <a:latin typeface="Times New Roman"/>
              <a:cs typeface="Times New Roman"/>
            </a:endParaRPr>
          </a:p>
          <a:p>
            <a:pPr marL="240665" marR="21590" indent="-227965">
              <a:lnSpc>
                <a:spcPts val="140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Сохранил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вторую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модель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нейронной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сети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разработки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веб-приложения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для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прогнозирования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соотношения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"матрица- наполнитель"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фреймворке</a:t>
            </a:r>
            <a:r>
              <a:rPr sz="13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Flask;</a:t>
            </a:r>
            <a:endParaRPr sz="1300">
              <a:latin typeface="Times New Roman"/>
              <a:cs typeface="Times New Roman"/>
            </a:endParaRPr>
          </a:p>
          <a:p>
            <a:pPr marL="240665" marR="188595" indent="-227965">
              <a:lnSpc>
                <a:spcPts val="140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запуске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приложения,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пользователь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переходит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на: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http://127.0.0.1:5000/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;</a:t>
            </a:r>
            <a:endParaRPr sz="1300">
              <a:latin typeface="Times New Roman"/>
              <a:cs typeface="Times New Roman"/>
            </a:endParaRPr>
          </a:p>
          <a:p>
            <a:pPr marL="240665" marR="138430" indent="-227965">
              <a:lnSpc>
                <a:spcPts val="140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открывшемся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окне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пользователю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необходимо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ввести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соответствующие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ячейки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требуемые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значения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нажать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кнопку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«Готово».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796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выходе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пользователь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получает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прогноза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значения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парамет-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«Соотношение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«матрица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наполнитель»».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Приложение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успешно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работает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Wingdings"/>
              <a:buChar char=""/>
              <a:tabLst>
                <a:tab pos="241300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Репозиторий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github.com</a:t>
            </a:r>
            <a:endParaRPr sz="15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3"/>
              </a:rPr>
              <a:t>https://g</a:t>
            </a:r>
            <a:r>
              <a:rPr sz="13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ithub.com/CreativeExplorer/VKR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73003" y="0"/>
            <a:ext cx="8514080" cy="6858000"/>
            <a:chOff x="3673003" y="0"/>
            <a:chExt cx="8514080" cy="6858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3705" y="0"/>
              <a:ext cx="8513252" cy="42124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3003" y="4197911"/>
              <a:ext cx="3342866" cy="2660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5875" y="4464186"/>
              <a:ext cx="5170065" cy="237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" y="14525"/>
            <a:ext cx="3962400" cy="6844030"/>
            <a:chOff x="9144" y="14525"/>
            <a:chExt cx="3962400" cy="6844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" y="14525"/>
              <a:ext cx="3962399" cy="6843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072" y="6015304"/>
              <a:ext cx="3516629" cy="711200"/>
            </a:xfrm>
            <a:custGeom>
              <a:avLst/>
              <a:gdLst/>
              <a:ahLst/>
              <a:cxnLst/>
              <a:rect l="l" t="t" r="r" b="b"/>
              <a:pathLst>
                <a:path w="3516629" h="711200">
                  <a:moveTo>
                    <a:pt x="251904" y="495"/>
                  </a:moveTo>
                  <a:lnTo>
                    <a:pt x="0" y="495"/>
                  </a:lnTo>
                  <a:lnTo>
                    <a:pt x="0" y="15735"/>
                  </a:lnTo>
                  <a:lnTo>
                    <a:pt x="0" y="695706"/>
                  </a:lnTo>
                  <a:lnTo>
                    <a:pt x="0" y="710946"/>
                  </a:lnTo>
                  <a:lnTo>
                    <a:pt x="251904" y="710946"/>
                  </a:lnTo>
                  <a:lnTo>
                    <a:pt x="251904" y="695706"/>
                  </a:lnTo>
                  <a:lnTo>
                    <a:pt x="15227" y="695706"/>
                  </a:lnTo>
                  <a:lnTo>
                    <a:pt x="15227" y="15735"/>
                  </a:lnTo>
                  <a:lnTo>
                    <a:pt x="251904" y="15735"/>
                  </a:lnTo>
                  <a:lnTo>
                    <a:pt x="251904" y="495"/>
                  </a:lnTo>
                  <a:close/>
                </a:path>
                <a:path w="3516629" h="711200">
                  <a:moveTo>
                    <a:pt x="3516172" y="0"/>
                  </a:moveTo>
                  <a:lnTo>
                    <a:pt x="934275" y="0"/>
                  </a:lnTo>
                  <a:lnTo>
                    <a:pt x="934275" y="15252"/>
                  </a:lnTo>
                  <a:lnTo>
                    <a:pt x="3500818" y="15252"/>
                  </a:lnTo>
                  <a:lnTo>
                    <a:pt x="3500818" y="695210"/>
                  </a:lnTo>
                  <a:lnTo>
                    <a:pt x="934275" y="695210"/>
                  </a:lnTo>
                  <a:lnTo>
                    <a:pt x="934275" y="710463"/>
                  </a:lnTo>
                  <a:lnTo>
                    <a:pt x="3516172" y="710463"/>
                  </a:lnTo>
                  <a:lnTo>
                    <a:pt x="3516172" y="695210"/>
                  </a:lnTo>
                  <a:lnTo>
                    <a:pt x="3516172" y="15252"/>
                  </a:lnTo>
                  <a:lnTo>
                    <a:pt x="3516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565" y="6467813"/>
              <a:ext cx="341192" cy="861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3351" y="6489360"/>
              <a:ext cx="196789" cy="646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201" y="6467813"/>
              <a:ext cx="110687" cy="861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9836" y="6467813"/>
              <a:ext cx="104567" cy="8618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70453" y="6467818"/>
              <a:ext cx="565785" cy="107950"/>
            </a:xfrm>
            <a:custGeom>
              <a:avLst/>
              <a:gdLst/>
              <a:ahLst/>
              <a:cxnLst/>
              <a:rect l="l" t="t" r="r" b="b"/>
              <a:pathLst>
                <a:path w="565785" h="107950">
                  <a:moveTo>
                    <a:pt x="79984" y="0"/>
                  </a:moveTo>
                  <a:lnTo>
                    <a:pt x="15354" y="0"/>
                  </a:lnTo>
                  <a:lnTo>
                    <a:pt x="0" y="83121"/>
                  </a:lnTo>
                  <a:lnTo>
                    <a:pt x="36931" y="83121"/>
                  </a:lnTo>
                  <a:lnTo>
                    <a:pt x="53060" y="81381"/>
                  </a:lnTo>
                  <a:lnTo>
                    <a:pt x="72199" y="46177"/>
                  </a:lnTo>
                  <a:lnTo>
                    <a:pt x="72097" y="45554"/>
                  </a:lnTo>
                  <a:lnTo>
                    <a:pt x="67259" y="38862"/>
                  </a:lnTo>
                  <a:lnTo>
                    <a:pt x="59537" y="35064"/>
                  </a:lnTo>
                  <a:lnTo>
                    <a:pt x="55397" y="34594"/>
                  </a:lnTo>
                  <a:lnTo>
                    <a:pt x="55397" y="49250"/>
                  </a:lnTo>
                  <a:lnTo>
                    <a:pt x="55397" y="64643"/>
                  </a:lnTo>
                  <a:lnTo>
                    <a:pt x="49174" y="70802"/>
                  </a:lnTo>
                  <a:lnTo>
                    <a:pt x="21577" y="70802"/>
                  </a:lnTo>
                  <a:lnTo>
                    <a:pt x="24587" y="46177"/>
                  </a:lnTo>
                  <a:lnTo>
                    <a:pt x="52285" y="46177"/>
                  </a:lnTo>
                  <a:lnTo>
                    <a:pt x="55397" y="49250"/>
                  </a:lnTo>
                  <a:lnTo>
                    <a:pt x="55397" y="34594"/>
                  </a:lnTo>
                  <a:lnTo>
                    <a:pt x="49174" y="33858"/>
                  </a:lnTo>
                  <a:lnTo>
                    <a:pt x="27698" y="33858"/>
                  </a:lnTo>
                  <a:lnTo>
                    <a:pt x="30810" y="15392"/>
                  </a:lnTo>
                  <a:lnTo>
                    <a:pt x="76873" y="15392"/>
                  </a:lnTo>
                  <a:lnTo>
                    <a:pt x="79984" y="0"/>
                  </a:lnTo>
                  <a:close/>
                </a:path>
                <a:path w="565785" h="107950">
                  <a:moveTo>
                    <a:pt x="156756" y="21551"/>
                  </a:moveTo>
                  <a:lnTo>
                    <a:pt x="141401" y="21551"/>
                  </a:lnTo>
                  <a:lnTo>
                    <a:pt x="138391" y="27698"/>
                  </a:lnTo>
                  <a:lnTo>
                    <a:pt x="135280" y="21551"/>
                  </a:lnTo>
                  <a:lnTo>
                    <a:pt x="135280" y="49250"/>
                  </a:lnTo>
                  <a:lnTo>
                    <a:pt x="133692" y="57810"/>
                  </a:lnTo>
                  <a:lnTo>
                    <a:pt x="129501" y="64643"/>
                  </a:lnTo>
                  <a:lnTo>
                    <a:pt x="123596" y="69164"/>
                  </a:lnTo>
                  <a:lnTo>
                    <a:pt x="116814" y="70802"/>
                  </a:lnTo>
                  <a:lnTo>
                    <a:pt x="107581" y="70802"/>
                  </a:lnTo>
                  <a:lnTo>
                    <a:pt x="101460" y="64643"/>
                  </a:lnTo>
                  <a:lnTo>
                    <a:pt x="101460" y="55410"/>
                  </a:lnTo>
                  <a:lnTo>
                    <a:pt x="135280" y="49250"/>
                  </a:lnTo>
                  <a:lnTo>
                    <a:pt x="135280" y="21551"/>
                  </a:lnTo>
                  <a:lnTo>
                    <a:pt x="129159" y="18478"/>
                  </a:lnTo>
                  <a:lnTo>
                    <a:pt x="119926" y="18478"/>
                  </a:lnTo>
                  <a:lnTo>
                    <a:pt x="105537" y="21209"/>
                  </a:lnTo>
                  <a:lnTo>
                    <a:pt x="94919" y="28867"/>
                  </a:lnTo>
                  <a:lnTo>
                    <a:pt x="88353" y="40551"/>
                  </a:lnTo>
                  <a:lnTo>
                    <a:pt x="86106" y="55410"/>
                  </a:lnTo>
                  <a:lnTo>
                    <a:pt x="88214" y="68008"/>
                  </a:lnTo>
                  <a:lnTo>
                    <a:pt x="93764" y="77724"/>
                  </a:lnTo>
                  <a:lnTo>
                    <a:pt x="101638" y="83985"/>
                  </a:lnTo>
                  <a:lnTo>
                    <a:pt x="110693" y="86194"/>
                  </a:lnTo>
                  <a:lnTo>
                    <a:pt x="119926" y="86194"/>
                  </a:lnTo>
                  <a:lnTo>
                    <a:pt x="126047" y="83121"/>
                  </a:lnTo>
                  <a:lnTo>
                    <a:pt x="129159" y="76949"/>
                  </a:lnTo>
                  <a:lnTo>
                    <a:pt x="129159" y="83121"/>
                  </a:lnTo>
                  <a:lnTo>
                    <a:pt x="144513" y="83121"/>
                  </a:lnTo>
                  <a:lnTo>
                    <a:pt x="145732" y="76949"/>
                  </a:lnTo>
                  <a:lnTo>
                    <a:pt x="146951" y="70802"/>
                  </a:lnTo>
                  <a:lnTo>
                    <a:pt x="154305" y="33858"/>
                  </a:lnTo>
                  <a:lnTo>
                    <a:pt x="155524" y="27698"/>
                  </a:lnTo>
                  <a:lnTo>
                    <a:pt x="156756" y="21551"/>
                  </a:lnTo>
                  <a:close/>
                </a:path>
                <a:path w="565785" h="107950">
                  <a:moveTo>
                    <a:pt x="236728" y="21551"/>
                  </a:moveTo>
                  <a:lnTo>
                    <a:pt x="221373" y="21551"/>
                  </a:lnTo>
                  <a:lnTo>
                    <a:pt x="193675" y="64643"/>
                  </a:lnTo>
                  <a:lnTo>
                    <a:pt x="184442" y="21551"/>
                  </a:lnTo>
                  <a:lnTo>
                    <a:pt x="169100" y="21551"/>
                  </a:lnTo>
                  <a:lnTo>
                    <a:pt x="181330" y="83121"/>
                  </a:lnTo>
                  <a:lnTo>
                    <a:pt x="181330" y="86194"/>
                  </a:lnTo>
                  <a:lnTo>
                    <a:pt x="178333" y="92354"/>
                  </a:lnTo>
                  <a:lnTo>
                    <a:pt x="162979" y="92354"/>
                  </a:lnTo>
                  <a:lnTo>
                    <a:pt x="159867" y="89268"/>
                  </a:lnTo>
                  <a:lnTo>
                    <a:pt x="153746" y="101587"/>
                  </a:lnTo>
                  <a:lnTo>
                    <a:pt x="156756" y="104660"/>
                  </a:lnTo>
                  <a:lnTo>
                    <a:pt x="162979" y="107734"/>
                  </a:lnTo>
                  <a:lnTo>
                    <a:pt x="169100" y="107734"/>
                  </a:lnTo>
                  <a:lnTo>
                    <a:pt x="211315" y="64643"/>
                  </a:lnTo>
                  <a:lnTo>
                    <a:pt x="236728" y="21551"/>
                  </a:lnTo>
                  <a:close/>
                </a:path>
                <a:path w="565785" h="107950">
                  <a:moveTo>
                    <a:pt x="322732" y="21551"/>
                  </a:moveTo>
                  <a:lnTo>
                    <a:pt x="307378" y="21551"/>
                  </a:lnTo>
                  <a:lnTo>
                    <a:pt x="279781" y="58483"/>
                  </a:lnTo>
                  <a:lnTo>
                    <a:pt x="267436" y="21551"/>
                  </a:lnTo>
                  <a:lnTo>
                    <a:pt x="248970" y="21551"/>
                  </a:lnTo>
                  <a:lnTo>
                    <a:pt x="236728" y="83121"/>
                  </a:lnTo>
                  <a:lnTo>
                    <a:pt x="252082" y="83121"/>
                  </a:lnTo>
                  <a:lnTo>
                    <a:pt x="258203" y="46177"/>
                  </a:lnTo>
                  <a:lnTo>
                    <a:pt x="270548" y="76949"/>
                  </a:lnTo>
                  <a:lnTo>
                    <a:pt x="279781" y="76949"/>
                  </a:lnTo>
                  <a:lnTo>
                    <a:pt x="301256" y="46177"/>
                  </a:lnTo>
                  <a:lnTo>
                    <a:pt x="295135" y="83121"/>
                  </a:lnTo>
                  <a:lnTo>
                    <a:pt x="310489" y="83121"/>
                  </a:lnTo>
                  <a:lnTo>
                    <a:pt x="322732" y="21551"/>
                  </a:lnTo>
                  <a:close/>
                </a:path>
                <a:path w="565785" h="107950">
                  <a:moveTo>
                    <a:pt x="405714" y="21551"/>
                  </a:moveTo>
                  <a:lnTo>
                    <a:pt x="387362" y="21551"/>
                  </a:lnTo>
                  <a:lnTo>
                    <a:pt x="384251" y="27698"/>
                  </a:lnTo>
                  <a:lnTo>
                    <a:pt x="381139" y="21551"/>
                  </a:lnTo>
                  <a:lnTo>
                    <a:pt x="381139" y="49250"/>
                  </a:lnTo>
                  <a:lnTo>
                    <a:pt x="379564" y="57810"/>
                  </a:lnTo>
                  <a:lnTo>
                    <a:pt x="375412" y="64643"/>
                  </a:lnTo>
                  <a:lnTo>
                    <a:pt x="369531" y="69164"/>
                  </a:lnTo>
                  <a:lnTo>
                    <a:pt x="362775" y="70802"/>
                  </a:lnTo>
                  <a:lnTo>
                    <a:pt x="353542" y="70802"/>
                  </a:lnTo>
                  <a:lnTo>
                    <a:pt x="350431" y="64643"/>
                  </a:lnTo>
                  <a:lnTo>
                    <a:pt x="350431" y="55410"/>
                  </a:lnTo>
                  <a:lnTo>
                    <a:pt x="381139" y="49250"/>
                  </a:lnTo>
                  <a:lnTo>
                    <a:pt x="381139" y="21551"/>
                  </a:lnTo>
                  <a:lnTo>
                    <a:pt x="375018" y="18478"/>
                  </a:lnTo>
                  <a:lnTo>
                    <a:pt x="365785" y="18478"/>
                  </a:lnTo>
                  <a:lnTo>
                    <a:pt x="352704" y="21209"/>
                  </a:lnTo>
                  <a:lnTo>
                    <a:pt x="341947" y="28867"/>
                  </a:lnTo>
                  <a:lnTo>
                    <a:pt x="334645" y="40551"/>
                  </a:lnTo>
                  <a:lnTo>
                    <a:pt x="331965" y="55410"/>
                  </a:lnTo>
                  <a:lnTo>
                    <a:pt x="334086" y="68008"/>
                  </a:lnTo>
                  <a:lnTo>
                    <a:pt x="339661" y="77724"/>
                  </a:lnTo>
                  <a:lnTo>
                    <a:pt x="347548" y="83985"/>
                  </a:lnTo>
                  <a:lnTo>
                    <a:pt x="356552" y="86194"/>
                  </a:lnTo>
                  <a:lnTo>
                    <a:pt x="365785" y="86194"/>
                  </a:lnTo>
                  <a:lnTo>
                    <a:pt x="372008" y="83121"/>
                  </a:lnTo>
                  <a:lnTo>
                    <a:pt x="375018" y="76949"/>
                  </a:lnTo>
                  <a:lnTo>
                    <a:pt x="375018" y="83121"/>
                  </a:lnTo>
                  <a:lnTo>
                    <a:pt x="393484" y="83121"/>
                  </a:lnTo>
                  <a:lnTo>
                    <a:pt x="394703" y="76949"/>
                  </a:lnTo>
                  <a:lnTo>
                    <a:pt x="395922" y="70802"/>
                  </a:lnTo>
                  <a:lnTo>
                    <a:pt x="403275" y="33858"/>
                  </a:lnTo>
                  <a:lnTo>
                    <a:pt x="404495" y="27698"/>
                  </a:lnTo>
                  <a:lnTo>
                    <a:pt x="405714" y="21551"/>
                  </a:lnTo>
                  <a:close/>
                </a:path>
                <a:path w="565785" h="107950">
                  <a:moveTo>
                    <a:pt x="485698" y="21551"/>
                  </a:moveTo>
                  <a:lnTo>
                    <a:pt x="467233" y="21551"/>
                  </a:lnTo>
                  <a:lnTo>
                    <a:pt x="461111" y="46177"/>
                  </a:lnTo>
                  <a:lnTo>
                    <a:pt x="436524" y="46177"/>
                  </a:lnTo>
                  <a:lnTo>
                    <a:pt x="439534" y="21551"/>
                  </a:lnTo>
                  <a:lnTo>
                    <a:pt x="421182" y="21551"/>
                  </a:lnTo>
                  <a:lnTo>
                    <a:pt x="408825" y="83121"/>
                  </a:lnTo>
                  <a:lnTo>
                    <a:pt x="427291" y="83121"/>
                  </a:lnTo>
                  <a:lnTo>
                    <a:pt x="433412" y="61569"/>
                  </a:lnTo>
                  <a:lnTo>
                    <a:pt x="458000" y="61569"/>
                  </a:lnTo>
                  <a:lnTo>
                    <a:pt x="454990" y="83121"/>
                  </a:lnTo>
                  <a:lnTo>
                    <a:pt x="473354" y="83121"/>
                  </a:lnTo>
                  <a:lnTo>
                    <a:pt x="485698" y="21551"/>
                  </a:lnTo>
                  <a:close/>
                </a:path>
                <a:path w="565785" h="107950">
                  <a:moveTo>
                    <a:pt x="565581" y="21551"/>
                  </a:moveTo>
                  <a:lnTo>
                    <a:pt x="547116" y="21551"/>
                  </a:lnTo>
                  <a:lnTo>
                    <a:pt x="547116" y="27698"/>
                  </a:lnTo>
                  <a:lnTo>
                    <a:pt x="540994" y="21551"/>
                  </a:lnTo>
                  <a:lnTo>
                    <a:pt x="540994" y="40017"/>
                  </a:lnTo>
                  <a:lnTo>
                    <a:pt x="540994" y="49250"/>
                  </a:lnTo>
                  <a:lnTo>
                    <a:pt x="539838" y="57810"/>
                  </a:lnTo>
                  <a:lnTo>
                    <a:pt x="536384" y="64643"/>
                  </a:lnTo>
                  <a:lnTo>
                    <a:pt x="530618" y="69164"/>
                  </a:lnTo>
                  <a:lnTo>
                    <a:pt x="522528" y="70802"/>
                  </a:lnTo>
                  <a:lnTo>
                    <a:pt x="516407" y="70802"/>
                  </a:lnTo>
                  <a:lnTo>
                    <a:pt x="510286" y="64643"/>
                  </a:lnTo>
                  <a:lnTo>
                    <a:pt x="510286" y="55410"/>
                  </a:lnTo>
                  <a:lnTo>
                    <a:pt x="511441" y="46850"/>
                  </a:lnTo>
                  <a:lnTo>
                    <a:pt x="514896" y="40017"/>
                  </a:lnTo>
                  <a:lnTo>
                    <a:pt x="520661" y="35496"/>
                  </a:lnTo>
                  <a:lnTo>
                    <a:pt x="528751" y="33858"/>
                  </a:lnTo>
                  <a:lnTo>
                    <a:pt x="537984" y="33858"/>
                  </a:lnTo>
                  <a:lnTo>
                    <a:pt x="540994" y="40017"/>
                  </a:lnTo>
                  <a:lnTo>
                    <a:pt x="540994" y="21551"/>
                  </a:lnTo>
                  <a:lnTo>
                    <a:pt x="534873" y="18478"/>
                  </a:lnTo>
                  <a:lnTo>
                    <a:pt x="525640" y="18478"/>
                  </a:lnTo>
                  <a:lnTo>
                    <a:pt x="512572" y="21209"/>
                  </a:lnTo>
                  <a:lnTo>
                    <a:pt x="501802" y="28867"/>
                  </a:lnTo>
                  <a:lnTo>
                    <a:pt x="494512" y="40551"/>
                  </a:lnTo>
                  <a:lnTo>
                    <a:pt x="491820" y="55410"/>
                  </a:lnTo>
                  <a:lnTo>
                    <a:pt x="493991" y="68008"/>
                  </a:lnTo>
                  <a:lnTo>
                    <a:pt x="499910" y="77724"/>
                  </a:lnTo>
                  <a:lnTo>
                    <a:pt x="508711" y="83985"/>
                  </a:lnTo>
                  <a:lnTo>
                    <a:pt x="519518" y="86194"/>
                  </a:lnTo>
                  <a:lnTo>
                    <a:pt x="525640" y="86194"/>
                  </a:lnTo>
                  <a:lnTo>
                    <a:pt x="531761" y="83121"/>
                  </a:lnTo>
                  <a:lnTo>
                    <a:pt x="537984" y="76949"/>
                  </a:lnTo>
                  <a:lnTo>
                    <a:pt x="534873" y="83121"/>
                  </a:lnTo>
                  <a:lnTo>
                    <a:pt x="553339" y="83121"/>
                  </a:lnTo>
                  <a:lnTo>
                    <a:pt x="554558" y="76949"/>
                  </a:lnTo>
                  <a:lnTo>
                    <a:pt x="555790" y="70802"/>
                  </a:lnTo>
                  <a:lnTo>
                    <a:pt x="563130" y="33858"/>
                  </a:lnTo>
                  <a:lnTo>
                    <a:pt x="564349" y="27698"/>
                  </a:lnTo>
                  <a:lnTo>
                    <a:pt x="565581" y="21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02" y="6190762"/>
              <a:ext cx="144402" cy="144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402" y="6193837"/>
              <a:ext cx="119816" cy="13853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8798" y="6190767"/>
              <a:ext cx="560070" cy="144780"/>
            </a:xfrm>
            <a:custGeom>
              <a:avLst/>
              <a:gdLst/>
              <a:ahLst/>
              <a:cxnLst/>
              <a:rect l="l" t="t" r="r" b="b"/>
              <a:pathLst>
                <a:path w="560069" h="144779">
                  <a:moveTo>
                    <a:pt x="116814" y="55410"/>
                  </a:moveTo>
                  <a:lnTo>
                    <a:pt x="112877" y="34239"/>
                  </a:lnTo>
                  <a:lnTo>
                    <a:pt x="112610" y="33858"/>
                  </a:lnTo>
                  <a:lnTo>
                    <a:pt x="101460" y="17703"/>
                  </a:lnTo>
                  <a:lnTo>
                    <a:pt x="83108" y="6921"/>
                  </a:lnTo>
                  <a:lnTo>
                    <a:pt x="79984" y="6438"/>
                  </a:lnTo>
                  <a:lnTo>
                    <a:pt x="79984" y="55410"/>
                  </a:lnTo>
                  <a:lnTo>
                    <a:pt x="78295" y="63487"/>
                  </a:lnTo>
                  <a:lnTo>
                    <a:pt x="73444" y="69265"/>
                  </a:lnTo>
                  <a:lnTo>
                    <a:pt x="65709" y="72720"/>
                  </a:lnTo>
                  <a:lnTo>
                    <a:pt x="55397" y="73875"/>
                  </a:lnTo>
                  <a:lnTo>
                    <a:pt x="36931" y="73875"/>
                  </a:lnTo>
                  <a:lnTo>
                    <a:pt x="36931" y="33858"/>
                  </a:lnTo>
                  <a:lnTo>
                    <a:pt x="55397" y="33858"/>
                  </a:lnTo>
                  <a:lnTo>
                    <a:pt x="65709" y="35496"/>
                  </a:lnTo>
                  <a:lnTo>
                    <a:pt x="73444" y="40017"/>
                  </a:lnTo>
                  <a:lnTo>
                    <a:pt x="78295" y="46850"/>
                  </a:lnTo>
                  <a:lnTo>
                    <a:pt x="79984" y="55410"/>
                  </a:lnTo>
                  <a:lnTo>
                    <a:pt x="79984" y="6438"/>
                  </a:lnTo>
                  <a:lnTo>
                    <a:pt x="58407" y="3073"/>
                  </a:lnTo>
                  <a:lnTo>
                    <a:pt x="0" y="3073"/>
                  </a:lnTo>
                  <a:lnTo>
                    <a:pt x="0" y="141605"/>
                  </a:lnTo>
                  <a:lnTo>
                    <a:pt x="36931" y="141605"/>
                  </a:lnTo>
                  <a:lnTo>
                    <a:pt x="36931" y="104660"/>
                  </a:lnTo>
                  <a:lnTo>
                    <a:pt x="58407" y="104660"/>
                  </a:lnTo>
                  <a:lnTo>
                    <a:pt x="83108" y="101295"/>
                  </a:lnTo>
                  <a:lnTo>
                    <a:pt x="101460" y="91579"/>
                  </a:lnTo>
                  <a:lnTo>
                    <a:pt x="112877" y="76085"/>
                  </a:lnTo>
                  <a:lnTo>
                    <a:pt x="113296" y="73875"/>
                  </a:lnTo>
                  <a:lnTo>
                    <a:pt x="116814" y="55410"/>
                  </a:lnTo>
                  <a:close/>
                </a:path>
                <a:path w="560069" h="144779">
                  <a:moveTo>
                    <a:pt x="273558" y="141605"/>
                  </a:moveTo>
                  <a:lnTo>
                    <a:pt x="261874" y="113893"/>
                  </a:lnTo>
                  <a:lnTo>
                    <a:pt x="250190" y="86194"/>
                  </a:lnTo>
                  <a:lnTo>
                    <a:pt x="232029" y="43091"/>
                  </a:lnTo>
                  <a:lnTo>
                    <a:pt x="215150" y="3073"/>
                  </a:lnTo>
                  <a:lnTo>
                    <a:pt x="212140" y="3073"/>
                  </a:lnTo>
                  <a:lnTo>
                    <a:pt x="212140" y="86194"/>
                  </a:lnTo>
                  <a:lnTo>
                    <a:pt x="178320" y="86194"/>
                  </a:lnTo>
                  <a:lnTo>
                    <a:pt x="196786" y="43091"/>
                  </a:lnTo>
                  <a:lnTo>
                    <a:pt x="212140" y="86194"/>
                  </a:lnTo>
                  <a:lnTo>
                    <a:pt x="212140" y="3073"/>
                  </a:lnTo>
                  <a:lnTo>
                    <a:pt x="178320" y="3073"/>
                  </a:lnTo>
                  <a:lnTo>
                    <a:pt x="119926" y="141605"/>
                  </a:lnTo>
                  <a:lnTo>
                    <a:pt x="156857" y="141605"/>
                  </a:lnTo>
                  <a:lnTo>
                    <a:pt x="169087" y="113893"/>
                  </a:lnTo>
                  <a:lnTo>
                    <a:pt x="224383" y="113893"/>
                  </a:lnTo>
                  <a:lnTo>
                    <a:pt x="233616" y="141605"/>
                  </a:lnTo>
                  <a:lnTo>
                    <a:pt x="273558" y="141605"/>
                  </a:lnTo>
                  <a:close/>
                </a:path>
                <a:path w="560069" h="144779">
                  <a:moveTo>
                    <a:pt x="396595" y="101587"/>
                  </a:moveTo>
                  <a:lnTo>
                    <a:pt x="394957" y="91147"/>
                  </a:lnTo>
                  <a:lnTo>
                    <a:pt x="390436" y="82727"/>
                  </a:lnTo>
                  <a:lnTo>
                    <a:pt x="383590" y="76047"/>
                  </a:lnTo>
                  <a:lnTo>
                    <a:pt x="375018" y="70802"/>
                  </a:lnTo>
                  <a:lnTo>
                    <a:pt x="381304" y="65125"/>
                  </a:lnTo>
                  <a:lnTo>
                    <a:pt x="386156" y="57721"/>
                  </a:lnTo>
                  <a:lnTo>
                    <a:pt x="389267" y="49161"/>
                  </a:lnTo>
                  <a:lnTo>
                    <a:pt x="390359" y="40017"/>
                  </a:lnTo>
                  <a:lnTo>
                    <a:pt x="385572" y="23380"/>
                  </a:lnTo>
                  <a:lnTo>
                    <a:pt x="372719" y="10782"/>
                  </a:lnTo>
                  <a:lnTo>
                    <a:pt x="354088" y="2794"/>
                  </a:lnTo>
                  <a:lnTo>
                    <a:pt x="331965" y="0"/>
                  </a:lnTo>
                  <a:lnTo>
                    <a:pt x="320446" y="622"/>
                  </a:lnTo>
                  <a:lnTo>
                    <a:pt x="308927" y="2692"/>
                  </a:lnTo>
                  <a:lnTo>
                    <a:pt x="297421" y="6489"/>
                  </a:lnTo>
                  <a:lnTo>
                    <a:pt x="285902" y="12319"/>
                  </a:lnTo>
                  <a:lnTo>
                    <a:pt x="295135" y="40017"/>
                  </a:lnTo>
                  <a:lnTo>
                    <a:pt x="304330" y="35979"/>
                  </a:lnTo>
                  <a:lnTo>
                    <a:pt x="313550" y="33096"/>
                  </a:lnTo>
                  <a:lnTo>
                    <a:pt x="322757" y="31356"/>
                  </a:lnTo>
                  <a:lnTo>
                    <a:pt x="331965" y="30784"/>
                  </a:lnTo>
                  <a:lnTo>
                    <a:pt x="340537" y="31889"/>
                  </a:lnTo>
                  <a:lnTo>
                    <a:pt x="347383" y="35013"/>
                  </a:lnTo>
                  <a:lnTo>
                    <a:pt x="351904" y="39878"/>
                  </a:lnTo>
                  <a:lnTo>
                    <a:pt x="353542" y="46177"/>
                  </a:lnTo>
                  <a:lnTo>
                    <a:pt x="353542" y="52336"/>
                  </a:lnTo>
                  <a:lnTo>
                    <a:pt x="347421" y="55410"/>
                  </a:lnTo>
                  <a:lnTo>
                    <a:pt x="307378" y="55410"/>
                  </a:lnTo>
                  <a:lnTo>
                    <a:pt x="307378" y="86194"/>
                  </a:lnTo>
                  <a:lnTo>
                    <a:pt x="353542" y="86194"/>
                  </a:lnTo>
                  <a:lnTo>
                    <a:pt x="359664" y="89281"/>
                  </a:lnTo>
                  <a:lnTo>
                    <a:pt x="359664" y="98513"/>
                  </a:lnTo>
                  <a:lnTo>
                    <a:pt x="357505" y="104813"/>
                  </a:lnTo>
                  <a:lnTo>
                    <a:pt x="351612" y="109664"/>
                  </a:lnTo>
                  <a:lnTo>
                    <a:pt x="342811" y="112788"/>
                  </a:lnTo>
                  <a:lnTo>
                    <a:pt x="331965" y="113893"/>
                  </a:lnTo>
                  <a:lnTo>
                    <a:pt x="322287" y="113322"/>
                  </a:lnTo>
                  <a:lnTo>
                    <a:pt x="312026" y="111594"/>
                  </a:lnTo>
                  <a:lnTo>
                    <a:pt x="301752" y="108699"/>
                  </a:lnTo>
                  <a:lnTo>
                    <a:pt x="292023" y="104660"/>
                  </a:lnTo>
                  <a:lnTo>
                    <a:pt x="282790" y="129298"/>
                  </a:lnTo>
                  <a:lnTo>
                    <a:pt x="295275" y="135597"/>
                  </a:lnTo>
                  <a:lnTo>
                    <a:pt x="308927" y="140449"/>
                  </a:lnTo>
                  <a:lnTo>
                    <a:pt x="322580" y="143573"/>
                  </a:lnTo>
                  <a:lnTo>
                    <a:pt x="335076" y="144678"/>
                  </a:lnTo>
                  <a:lnTo>
                    <a:pt x="358952" y="141846"/>
                  </a:lnTo>
                  <a:lnTo>
                    <a:pt x="378510" y="133527"/>
                  </a:lnTo>
                  <a:lnTo>
                    <a:pt x="391731" y="120015"/>
                  </a:lnTo>
                  <a:lnTo>
                    <a:pt x="396595" y="101587"/>
                  </a:lnTo>
                  <a:close/>
                </a:path>
                <a:path w="560069" h="144779">
                  <a:moveTo>
                    <a:pt x="559460" y="73875"/>
                  </a:moveTo>
                  <a:lnTo>
                    <a:pt x="553986" y="44157"/>
                  </a:lnTo>
                  <a:lnTo>
                    <a:pt x="547268" y="33858"/>
                  </a:lnTo>
                  <a:lnTo>
                    <a:pt x="538721" y="20777"/>
                  </a:lnTo>
                  <a:lnTo>
                    <a:pt x="522528" y="10172"/>
                  </a:lnTo>
                  <a:lnTo>
                    <a:pt x="522528" y="73875"/>
                  </a:lnTo>
                  <a:lnTo>
                    <a:pt x="519798" y="88747"/>
                  </a:lnTo>
                  <a:lnTo>
                    <a:pt x="512165" y="100431"/>
                  </a:lnTo>
                  <a:lnTo>
                    <a:pt x="500507" y="108077"/>
                  </a:lnTo>
                  <a:lnTo>
                    <a:pt x="485698" y="110820"/>
                  </a:lnTo>
                  <a:lnTo>
                    <a:pt x="472630" y="108077"/>
                  </a:lnTo>
                  <a:lnTo>
                    <a:pt x="461860" y="100431"/>
                  </a:lnTo>
                  <a:lnTo>
                    <a:pt x="454571" y="88747"/>
                  </a:lnTo>
                  <a:lnTo>
                    <a:pt x="451878" y="73875"/>
                  </a:lnTo>
                  <a:lnTo>
                    <a:pt x="454571" y="57238"/>
                  </a:lnTo>
                  <a:lnTo>
                    <a:pt x="461860" y="44640"/>
                  </a:lnTo>
                  <a:lnTo>
                    <a:pt x="472630" y="36652"/>
                  </a:lnTo>
                  <a:lnTo>
                    <a:pt x="485698" y="33858"/>
                  </a:lnTo>
                  <a:lnTo>
                    <a:pt x="500507" y="36652"/>
                  </a:lnTo>
                  <a:lnTo>
                    <a:pt x="512165" y="44640"/>
                  </a:lnTo>
                  <a:lnTo>
                    <a:pt x="519798" y="57238"/>
                  </a:lnTo>
                  <a:lnTo>
                    <a:pt x="522528" y="73875"/>
                  </a:lnTo>
                  <a:lnTo>
                    <a:pt x="522528" y="10172"/>
                  </a:lnTo>
                  <a:lnTo>
                    <a:pt x="515391" y="5486"/>
                  </a:lnTo>
                  <a:lnTo>
                    <a:pt x="485698" y="0"/>
                  </a:lnTo>
                  <a:lnTo>
                    <a:pt x="457796" y="5486"/>
                  </a:lnTo>
                  <a:lnTo>
                    <a:pt x="435343" y="20777"/>
                  </a:lnTo>
                  <a:lnTo>
                    <a:pt x="420382" y="44157"/>
                  </a:lnTo>
                  <a:lnTo>
                    <a:pt x="414947" y="73875"/>
                  </a:lnTo>
                  <a:lnTo>
                    <a:pt x="420382" y="101828"/>
                  </a:lnTo>
                  <a:lnTo>
                    <a:pt x="435343" y="124282"/>
                  </a:lnTo>
                  <a:lnTo>
                    <a:pt x="457796" y="139242"/>
                  </a:lnTo>
                  <a:lnTo>
                    <a:pt x="485698" y="144678"/>
                  </a:lnTo>
                  <a:lnTo>
                    <a:pt x="515391" y="139242"/>
                  </a:lnTo>
                  <a:lnTo>
                    <a:pt x="538721" y="124282"/>
                  </a:lnTo>
                  <a:lnTo>
                    <a:pt x="547878" y="110820"/>
                  </a:lnTo>
                  <a:lnTo>
                    <a:pt x="553986" y="101828"/>
                  </a:lnTo>
                  <a:lnTo>
                    <a:pt x="559460" y="73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2847" y="6193837"/>
              <a:ext cx="405717" cy="1388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0141" y="6193554"/>
              <a:ext cx="255090" cy="1418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9050" y="6193837"/>
              <a:ext cx="116808" cy="13853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50438" y="6193840"/>
              <a:ext cx="123189" cy="139065"/>
            </a:xfrm>
            <a:custGeom>
              <a:avLst/>
              <a:gdLst/>
              <a:ahLst/>
              <a:cxnLst/>
              <a:rect l="l" t="t" r="r" b="b"/>
              <a:pathLst>
                <a:path w="123189" h="139064">
                  <a:moveTo>
                    <a:pt x="122923" y="0"/>
                  </a:moveTo>
                  <a:lnTo>
                    <a:pt x="85991" y="0"/>
                  </a:lnTo>
                  <a:lnTo>
                    <a:pt x="85991" y="52108"/>
                  </a:lnTo>
                  <a:lnTo>
                    <a:pt x="36830" y="52108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52108"/>
                  </a:lnTo>
                  <a:lnTo>
                    <a:pt x="0" y="82613"/>
                  </a:lnTo>
                  <a:lnTo>
                    <a:pt x="0" y="138531"/>
                  </a:lnTo>
                  <a:lnTo>
                    <a:pt x="36830" y="138531"/>
                  </a:lnTo>
                  <a:lnTo>
                    <a:pt x="36830" y="82613"/>
                  </a:lnTo>
                  <a:lnTo>
                    <a:pt x="85991" y="82613"/>
                  </a:lnTo>
                  <a:lnTo>
                    <a:pt x="85991" y="138531"/>
                  </a:lnTo>
                  <a:lnTo>
                    <a:pt x="122923" y="138531"/>
                  </a:lnTo>
                  <a:lnTo>
                    <a:pt x="122923" y="82613"/>
                  </a:lnTo>
                  <a:lnTo>
                    <a:pt x="122923" y="52108"/>
                  </a:lnTo>
                  <a:lnTo>
                    <a:pt x="122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7191" y="6193837"/>
              <a:ext cx="168988" cy="1385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9998" y="6153828"/>
              <a:ext cx="126040" cy="178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2301" y="6415189"/>
              <a:ext cx="559435" cy="163830"/>
            </a:xfrm>
            <a:custGeom>
              <a:avLst/>
              <a:gdLst/>
              <a:ahLst/>
              <a:cxnLst/>
              <a:rect l="l" t="t" r="r" b="b"/>
              <a:pathLst>
                <a:path w="559435" h="163829">
                  <a:moveTo>
                    <a:pt x="141389" y="104965"/>
                  </a:moveTo>
                  <a:lnTo>
                    <a:pt x="122923" y="104965"/>
                  </a:lnTo>
                  <a:lnTo>
                    <a:pt x="122923" y="749"/>
                  </a:lnTo>
                  <a:lnTo>
                    <a:pt x="85991" y="749"/>
                  </a:lnTo>
                  <a:lnTo>
                    <a:pt x="85991" y="104965"/>
                  </a:lnTo>
                  <a:lnTo>
                    <a:pt x="36817" y="104965"/>
                  </a:lnTo>
                  <a:lnTo>
                    <a:pt x="36817" y="749"/>
                  </a:lnTo>
                  <a:lnTo>
                    <a:pt x="0" y="749"/>
                  </a:lnTo>
                  <a:lnTo>
                    <a:pt x="0" y="104965"/>
                  </a:lnTo>
                  <a:lnTo>
                    <a:pt x="0" y="135470"/>
                  </a:lnTo>
                  <a:lnTo>
                    <a:pt x="107569" y="135470"/>
                  </a:lnTo>
                  <a:lnTo>
                    <a:pt x="107569" y="163423"/>
                  </a:lnTo>
                  <a:lnTo>
                    <a:pt x="141389" y="163423"/>
                  </a:lnTo>
                  <a:lnTo>
                    <a:pt x="141389" y="135470"/>
                  </a:lnTo>
                  <a:lnTo>
                    <a:pt x="141389" y="104965"/>
                  </a:lnTo>
                  <a:close/>
                </a:path>
                <a:path w="559435" h="163829">
                  <a:moveTo>
                    <a:pt x="270433" y="108038"/>
                  </a:moveTo>
                  <a:lnTo>
                    <a:pt x="202806" y="108038"/>
                  </a:lnTo>
                  <a:lnTo>
                    <a:pt x="202806" y="83883"/>
                  </a:lnTo>
                  <a:lnTo>
                    <a:pt x="258089" y="83883"/>
                  </a:lnTo>
                  <a:lnTo>
                    <a:pt x="258089" y="52120"/>
                  </a:lnTo>
                  <a:lnTo>
                    <a:pt x="202806" y="52120"/>
                  </a:lnTo>
                  <a:lnTo>
                    <a:pt x="202806" y="30505"/>
                  </a:lnTo>
                  <a:lnTo>
                    <a:pt x="267322" y="30505"/>
                  </a:lnTo>
                  <a:lnTo>
                    <a:pt x="267322" y="0"/>
                  </a:lnTo>
                  <a:lnTo>
                    <a:pt x="165976" y="0"/>
                  </a:lnTo>
                  <a:lnTo>
                    <a:pt x="165976" y="30505"/>
                  </a:lnTo>
                  <a:lnTo>
                    <a:pt x="165976" y="52120"/>
                  </a:lnTo>
                  <a:lnTo>
                    <a:pt x="165976" y="83883"/>
                  </a:lnTo>
                  <a:lnTo>
                    <a:pt x="165976" y="108038"/>
                  </a:lnTo>
                  <a:lnTo>
                    <a:pt x="165976" y="135991"/>
                  </a:lnTo>
                  <a:lnTo>
                    <a:pt x="270433" y="135991"/>
                  </a:lnTo>
                  <a:lnTo>
                    <a:pt x="270433" y="108038"/>
                  </a:lnTo>
                  <a:close/>
                </a:path>
                <a:path w="559435" h="163829">
                  <a:moveTo>
                    <a:pt x="421068" y="304"/>
                  </a:moveTo>
                  <a:lnTo>
                    <a:pt x="384136" y="304"/>
                  </a:lnTo>
                  <a:lnTo>
                    <a:pt x="384136" y="52412"/>
                  </a:lnTo>
                  <a:lnTo>
                    <a:pt x="334962" y="52412"/>
                  </a:lnTo>
                  <a:lnTo>
                    <a:pt x="334962" y="304"/>
                  </a:lnTo>
                  <a:lnTo>
                    <a:pt x="298132" y="304"/>
                  </a:lnTo>
                  <a:lnTo>
                    <a:pt x="298132" y="52412"/>
                  </a:lnTo>
                  <a:lnTo>
                    <a:pt x="298132" y="82905"/>
                  </a:lnTo>
                  <a:lnTo>
                    <a:pt x="298132" y="136296"/>
                  </a:lnTo>
                  <a:lnTo>
                    <a:pt x="334962" y="136296"/>
                  </a:lnTo>
                  <a:lnTo>
                    <a:pt x="334962" y="82905"/>
                  </a:lnTo>
                  <a:lnTo>
                    <a:pt x="384136" y="82905"/>
                  </a:lnTo>
                  <a:lnTo>
                    <a:pt x="384136" y="136296"/>
                  </a:lnTo>
                  <a:lnTo>
                    <a:pt x="421068" y="136296"/>
                  </a:lnTo>
                  <a:lnTo>
                    <a:pt x="421068" y="82905"/>
                  </a:lnTo>
                  <a:lnTo>
                    <a:pt x="421068" y="52412"/>
                  </a:lnTo>
                  <a:lnTo>
                    <a:pt x="421068" y="304"/>
                  </a:lnTo>
                  <a:close/>
                </a:path>
                <a:path w="559435" h="163829">
                  <a:moveTo>
                    <a:pt x="559346" y="584"/>
                  </a:moveTo>
                  <a:lnTo>
                    <a:pt x="442544" y="584"/>
                  </a:lnTo>
                  <a:lnTo>
                    <a:pt x="442544" y="31089"/>
                  </a:lnTo>
                  <a:lnTo>
                    <a:pt x="482473" y="31089"/>
                  </a:lnTo>
                  <a:lnTo>
                    <a:pt x="482473" y="135305"/>
                  </a:lnTo>
                  <a:lnTo>
                    <a:pt x="519404" y="135305"/>
                  </a:lnTo>
                  <a:lnTo>
                    <a:pt x="519404" y="31089"/>
                  </a:lnTo>
                  <a:lnTo>
                    <a:pt x="559346" y="31089"/>
                  </a:lnTo>
                  <a:lnTo>
                    <a:pt x="559346" y="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6240" y="6415482"/>
              <a:ext cx="116808" cy="13544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6987" y="6082415"/>
              <a:ext cx="676910" cy="687070"/>
            </a:xfrm>
            <a:custGeom>
              <a:avLst/>
              <a:gdLst/>
              <a:ahLst/>
              <a:cxnLst/>
              <a:rect l="l" t="t" r="r" b="b"/>
              <a:pathLst>
                <a:path w="676910" h="687070">
                  <a:moveTo>
                    <a:pt x="429251" y="662940"/>
                  </a:moveTo>
                  <a:lnTo>
                    <a:pt x="408808" y="662940"/>
                  </a:lnTo>
                  <a:lnTo>
                    <a:pt x="416107" y="666750"/>
                  </a:lnTo>
                  <a:lnTo>
                    <a:pt x="426095" y="681990"/>
                  </a:lnTo>
                  <a:lnTo>
                    <a:pt x="433394" y="687070"/>
                  </a:lnTo>
                  <a:lnTo>
                    <a:pt x="442616" y="687070"/>
                  </a:lnTo>
                  <a:lnTo>
                    <a:pt x="451838" y="684530"/>
                  </a:lnTo>
                  <a:lnTo>
                    <a:pt x="457979" y="681990"/>
                  </a:lnTo>
                  <a:lnTo>
                    <a:pt x="445592" y="674370"/>
                  </a:lnTo>
                  <a:lnTo>
                    <a:pt x="432626" y="665480"/>
                  </a:lnTo>
                  <a:lnTo>
                    <a:pt x="429251" y="662940"/>
                  </a:lnTo>
                  <a:close/>
                </a:path>
                <a:path w="676910" h="687070">
                  <a:moveTo>
                    <a:pt x="488717" y="638810"/>
                  </a:moveTo>
                  <a:lnTo>
                    <a:pt x="248969" y="638810"/>
                  </a:lnTo>
                  <a:lnTo>
                    <a:pt x="252040" y="647700"/>
                  </a:lnTo>
                  <a:lnTo>
                    <a:pt x="252040" y="650240"/>
                  </a:lnTo>
                  <a:lnTo>
                    <a:pt x="245899" y="654050"/>
                  </a:lnTo>
                  <a:lnTo>
                    <a:pt x="233606" y="666750"/>
                  </a:lnTo>
                  <a:lnTo>
                    <a:pt x="228512" y="670560"/>
                  </a:lnTo>
                  <a:lnTo>
                    <a:pt x="217178" y="676910"/>
                  </a:lnTo>
                  <a:lnTo>
                    <a:pt x="212091" y="681990"/>
                  </a:lnTo>
                  <a:lnTo>
                    <a:pt x="218232" y="681990"/>
                  </a:lnTo>
                  <a:lnTo>
                    <a:pt x="227454" y="684530"/>
                  </a:lnTo>
                  <a:lnTo>
                    <a:pt x="236676" y="684530"/>
                  </a:lnTo>
                  <a:lnTo>
                    <a:pt x="240857" y="679450"/>
                  </a:lnTo>
                  <a:lnTo>
                    <a:pt x="244747" y="673100"/>
                  </a:lnTo>
                  <a:lnTo>
                    <a:pt x="249213" y="665480"/>
                  </a:lnTo>
                  <a:lnTo>
                    <a:pt x="255121" y="662940"/>
                  </a:lnTo>
                  <a:lnTo>
                    <a:pt x="307373" y="662940"/>
                  </a:lnTo>
                  <a:lnTo>
                    <a:pt x="307373" y="654050"/>
                  </a:lnTo>
                  <a:lnTo>
                    <a:pt x="343635" y="654050"/>
                  </a:lnTo>
                  <a:lnTo>
                    <a:pt x="347333" y="650240"/>
                  </a:lnTo>
                  <a:lnTo>
                    <a:pt x="411879" y="650240"/>
                  </a:lnTo>
                  <a:lnTo>
                    <a:pt x="411543" y="646430"/>
                  </a:lnTo>
                  <a:lnTo>
                    <a:pt x="413798" y="642620"/>
                  </a:lnTo>
                  <a:lnTo>
                    <a:pt x="416628" y="641350"/>
                  </a:lnTo>
                  <a:lnTo>
                    <a:pt x="488717" y="641350"/>
                  </a:lnTo>
                  <a:lnTo>
                    <a:pt x="488717" y="638810"/>
                  </a:lnTo>
                  <a:close/>
                </a:path>
                <a:path w="676910" h="687070">
                  <a:moveTo>
                    <a:pt x="411879" y="650240"/>
                  </a:moveTo>
                  <a:lnTo>
                    <a:pt x="347333" y="650240"/>
                  </a:lnTo>
                  <a:lnTo>
                    <a:pt x="354488" y="652780"/>
                  </a:lnTo>
                  <a:lnTo>
                    <a:pt x="358473" y="659130"/>
                  </a:lnTo>
                  <a:lnTo>
                    <a:pt x="360729" y="668020"/>
                  </a:lnTo>
                  <a:lnTo>
                    <a:pt x="362697" y="675640"/>
                  </a:lnTo>
                  <a:lnTo>
                    <a:pt x="368798" y="680720"/>
                  </a:lnTo>
                  <a:lnTo>
                    <a:pt x="376914" y="680720"/>
                  </a:lnTo>
                  <a:lnTo>
                    <a:pt x="385606" y="678180"/>
                  </a:lnTo>
                  <a:lnTo>
                    <a:pt x="393434" y="675640"/>
                  </a:lnTo>
                  <a:lnTo>
                    <a:pt x="401022" y="674370"/>
                  </a:lnTo>
                  <a:lnTo>
                    <a:pt x="405731" y="674370"/>
                  </a:lnTo>
                  <a:lnTo>
                    <a:pt x="408134" y="670560"/>
                  </a:lnTo>
                  <a:lnTo>
                    <a:pt x="408808" y="662940"/>
                  </a:lnTo>
                  <a:lnTo>
                    <a:pt x="429251" y="662940"/>
                  </a:lnTo>
                  <a:lnTo>
                    <a:pt x="420812" y="656590"/>
                  </a:lnTo>
                  <a:lnTo>
                    <a:pt x="411879" y="650240"/>
                  </a:lnTo>
                  <a:close/>
                </a:path>
                <a:path w="676910" h="687070">
                  <a:moveTo>
                    <a:pt x="305109" y="671830"/>
                  </a:moveTo>
                  <a:lnTo>
                    <a:pt x="270484" y="671830"/>
                  </a:lnTo>
                  <a:lnTo>
                    <a:pt x="280138" y="674370"/>
                  </a:lnTo>
                  <a:lnTo>
                    <a:pt x="290080" y="679450"/>
                  </a:lnTo>
                  <a:lnTo>
                    <a:pt x="299448" y="678180"/>
                  </a:lnTo>
                  <a:lnTo>
                    <a:pt x="305109" y="671830"/>
                  </a:lnTo>
                  <a:close/>
                </a:path>
                <a:path w="676910" h="687070">
                  <a:moveTo>
                    <a:pt x="307373" y="662940"/>
                  </a:moveTo>
                  <a:lnTo>
                    <a:pt x="255121" y="662940"/>
                  </a:lnTo>
                  <a:lnTo>
                    <a:pt x="255121" y="671830"/>
                  </a:lnTo>
                  <a:lnTo>
                    <a:pt x="261262" y="675640"/>
                  </a:lnTo>
                  <a:lnTo>
                    <a:pt x="270484" y="671830"/>
                  </a:lnTo>
                  <a:lnTo>
                    <a:pt x="305109" y="671830"/>
                  </a:lnTo>
                  <a:lnTo>
                    <a:pt x="307373" y="669290"/>
                  </a:lnTo>
                  <a:lnTo>
                    <a:pt x="307373" y="662940"/>
                  </a:lnTo>
                  <a:close/>
                </a:path>
                <a:path w="676910" h="687070">
                  <a:moveTo>
                    <a:pt x="457982" y="660400"/>
                  </a:moveTo>
                  <a:lnTo>
                    <a:pt x="442616" y="660400"/>
                  </a:lnTo>
                  <a:lnTo>
                    <a:pt x="442616" y="662940"/>
                  </a:lnTo>
                  <a:lnTo>
                    <a:pt x="445687" y="662940"/>
                  </a:lnTo>
                  <a:lnTo>
                    <a:pt x="448757" y="666750"/>
                  </a:lnTo>
                  <a:lnTo>
                    <a:pt x="456252" y="662940"/>
                  </a:lnTo>
                  <a:lnTo>
                    <a:pt x="457982" y="660400"/>
                  </a:lnTo>
                  <a:close/>
                </a:path>
                <a:path w="676910" h="687070">
                  <a:moveTo>
                    <a:pt x="490040" y="647700"/>
                  </a:moveTo>
                  <a:lnTo>
                    <a:pt x="433394" y="647700"/>
                  </a:lnTo>
                  <a:lnTo>
                    <a:pt x="433394" y="656590"/>
                  </a:lnTo>
                  <a:lnTo>
                    <a:pt x="436464" y="662940"/>
                  </a:lnTo>
                  <a:lnTo>
                    <a:pt x="442616" y="660400"/>
                  </a:lnTo>
                  <a:lnTo>
                    <a:pt x="457982" y="660400"/>
                  </a:lnTo>
                  <a:lnTo>
                    <a:pt x="457405" y="656590"/>
                  </a:lnTo>
                  <a:lnTo>
                    <a:pt x="457979" y="654050"/>
                  </a:lnTo>
                  <a:lnTo>
                    <a:pt x="470272" y="654050"/>
                  </a:lnTo>
                  <a:lnTo>
                    <a:pt x="476424" y="650240"/>
                  </a:lnTo>
                  <a:lnTo>
                    <a:pt x="488283" y="650240"/>
                  </a:lnTo>
                  <a:lnTo>
                    <a:pt x="490040" y="647700"/>
                  </a:lnTo>
                  <a:close/>
                </a:path>
                <a:path w="676910" h="687070">
                  <a:moveTo>
                    <a:pt x="343635" y="654050"/>
                  </a:moveTo>
                  <a:lnTo>
                    <a:pt x="316596" y="654050"/>
                  </a:lnTo>
                  <a:lnTo>
                    <a:pt x="323992" y="660400"/>
                  </a:lnTo>
                  <a:lnTo>
                    <a:pt x="331964" y="661670"/>
                  </a:lnTo>
                  <a:lnTo>
                    <a:pt x="339937" y="657860"/>
                  </a:lnTo>
                  <a:lnTo>
                    <a:pt x="343635" y="654050"/>
                  </a:lnTo>
                  <a:close/>
                </a:path>
                <a:path w="676910" h="687070">
                  <a:moveTo>
                    <a:pt x="238603" y="645160"/>
                  </a:moveTo>
                  <a:lnTo>
                    <a:pt x="199787" y="645160"/>
                  </a:lnTo>
                  <a:lnTo>
                    <a:pt x="196717" y="647700"/>
                  </a:lnTo>
                  <a:lnTo>
                    <a:pt x="190575" y="656590"/>
                  </a:lnTo>
                  <a:lnTo>
                    <a:pt x="190575" y="660400"/>
                  </a:lnTo>
                  <a:lnTo>
                    <a:pt x="207430" y="656590"/>
                  </a:lnTo>
                  <a:lnTo>
                    <a:pt x="221692" y="654050"/>
                  </a:lnTo>
                  <a:lnTo>
                    <a:pt x="234226" y="648970"/>
                  </a:lnTo>
                  <a:lnTo>
                    <a:pt x="238603" y="645160"/>
                  </a:lnTo>
                  <a:close/>
                </a:path>
                <a:path w="676910" h="687070">
                  <a:moveTo>
                    <a:pt x="470272" y="654050"/>
                  </a:moveTo>
                  <a:lnTo>
                    <a:pt x="461060" y="654050"/>
                  </a:lnTo>
                  <a:lnTo>
                    <a:pt x="467202" y="660400"/>
                  </a:lnTo>
                  <a:lnTo>
                    <a:pt x="470272" y="654050"/>
                  </a:lnTo>
                  <a:close/>
                </a:path>
                <a:path w="676910" h="687070">
                  <a:moveTo>
                    <a:pt x="488283" y="650240"/>
                  </a:moveTo>
                  <a:lnTo>
                    <a:pt x="476424" y="650240"/>
                  </a:lnTo>
                  <a:lnTo>
                    <a:pt x="479495" y="656590"/>
                  </a:lnTo>
                  <a:lnTo>
                    <a:pt x="485646" y="654050"/>
                  </a:lnTo>
                  <a:lnTo>
                    <a:pt x="488283" y="650240"/>
                  </a:lnTo>
                  <a:close/>
                </a:path>
                <a:path w="676910" h="687070">
                  <a:moveTo>
                    <a:pt x="488717" y="641350"/>
                  </a:moveTo>
                  <a:lnTo>
                    <a:pt x="416628" y="641350"/>
                  </a:lnTo>
                  <a:lnTo>
                    <a:pt x="418020" y="647700"/>
                  </a:lnTo>
                  <a:lnTo>
                    <a:pt x="424171" y="654050"/>
                  </a:lnTo>
                  <a:lnTo>
                    <a:pt x="427242" y="654050"/>
                  </a:lnTo>
                  <a:lnTo>
                    <a:pt x="430323" y="647700"/>
                  </a:lnTo>
                  <a:lnTo>
                    <a:pt x="490040" y="647700"/>
                  </a:lnTo>
                  <a:lnTo>
                    <a:pt x="491798" y="645160"/>
                  </a:lnTo>
                  <a:lnTo>
                    <a:pt x="488717" y="641350"/>
                  </a:lnTo>
                  <a:close/>
                </a:path>
                <a:path w="676910" h="687070">
                  <a:moveTo>
                    <a:pt x="339547" y="615950"/>
                  </a:moveTo>
                  <a:lnTo>
                    <a:pt x="330421" y="615950"/>
                  </a:lnTo>
                  <a:lnTo>
                    <a:pt x="323603" y="619760"/>
                  </a:lnTo>
                  <a:lnTo>
                    <a:pt x="319666" y="623570"/>
                  </a:lnTo>
                  <a:lnTo>
                    <a:pt x="162909" y="623570"/>
                  </a:lnTo>
                  <a:lnTo>
                    <a:pt x="156757" y="626110"/>
                  </a:lnTo>
                  <a:lnTo>
                    <a:pt x="153686" y="628650"/>
                  </a:lnTo>
                  <a:lnTo>
                    <a:pt x="172131" y="632460"/>
                  </a:lnTo>
                  <a:lnTo>
                    <a:pt x="175202" y="635000"/>
                  </a:lnTo>
                  <a:lnTo>
                    <a:pt x="175202" y="638810"/>
                  </a:lnTo>
                  <a:lnTo>
                    <a:pt x="162909" y="645160"/>
                  </a:lnTo>
                  <a:lnTo>
                    <a:pt x="162909" y="647700"/>
                  </a:lnTo>
                  <a:lnTo>
                    <a:pt x="172128" y="648970"/>
                  </a:lnTo>
                  <a:lnTo>
                    <a:pt x="181348" y="648970"/>
                  </a:lnTo>
                  <a:lnTo>
                    <a:pt x="190568" y="646430"/>
                  </a:lnTo>
                  <a:lnTo>
                    <a:pt x="199787" y="645160"/>
                  </a:lnTo>
                  <a:lnTo>
                    <a:pt x="238603" y="645160"/>
                  </a:lnTo>
                  <a:lnTo>
                    <a:pt x="245899" y="638810"/>
                  </a:lnTo>
                  <a:lnTo>
                    <a:pt x="488717" y="638810"/>
                  </a:lnTo>
                  <a:lnTo>
                    <a:pt x="488717" y="635000"/>
                  </a:lnTo>
                  <a:lnTo>
                    <a:pt x="506646" y="635000"/>
                  </a:lnTo>
                  <a:lnTo>
                    <a:pt x="507161" y="628650"/>
                  </a:lnTo>
                  <a:lnTo>
                    <a:pt x="512782" y="627380"/>
                  </a:lnTo>
                  <a:lnTo>
                    <a:pt x="513733" y="626110"/>
                  </a:lnTo>
                  <a:lnTo>
                    <a:pt x="350404" y="626110"/>
                  </a:lnTo>
                  <a:lnTo>
                    <a:pt x="339547" y="615950"/>
                  </a:lnTo>
                  <a:close/>
                </a:path>
                <a:path w="676910" h="687070">
                  <a:moveTo>
                    <a:pt x="506646" y="635000"/>
                  </a:moveTo>
                  <a:lnTo>
                    <a:pt x="488717" y="635000"/>
                  </a:lnTo>
                  <a:lnTo>
                    <a:pt x="494626" y="637540"/>
                  </a:lnTo>
                  <a:lnTo>
                    <a:pt x="501397" y="638810"/>
                  </a:lnTo>
                  <a:lnTo>
                    <a:pt x="506440" y="637540"/>
                  </a:lnTo>
                  <a:lnTo>
                    <a:pt x="506646" y="635000"/>
                  </a:lnTo>
                  <a:close/>
                </a:path>
                <a:path w="676910" h="687070">
                  <a:moveTo>
                    <a:pt x="384212" y="574040"/>
                  </a:moveTo>
                  <a:lnTo>
                    <a:pt x="378070" y="582930"/>
                  </a:lnTo>
                  <a:lnTo>
                    <a:pt x="359050" y="585470"/>
                  </a:lnTo>
                  <a:lnTo>
                    <a:pt x="352711" y="596900"/>
                  </a:lnTo>
                  <a:lnTo>
                    <a:pt x="352134" y="612140"/>
                  </a:lnTo>
                  <a:lnTo>
                    <a:pt x="350404" y="626110"/>
                  </a:lnTo>
                  <a:lnTo>
                    <a:pt x="513733" y="626110"/>
                  </a:lnTo>
                  <a:lnTo>
                    <a:pt x="517536" y="621030"/>
                  </a:lnTo>
                  <a:lnTo>
                    <a:pt x="517103" y="614680"/>
                  </a:lnTo>
                  <a:lnTo>
                    <a:pt x="507161" y="610870"/>
                  </a:lnTo>
                  <a:lnTo>
                    <a:pt x="507161" y="607060"/>
                  </a:lnTo>
                  <a:lnTo>
                    <a:pt x="510232" y="604520"/>
                  </a:lnTo>
                  <a:lnTo>
                    <a:pt x="510232" y="601980"/>
                  </a:lnTo>
                  <a:lnTo>
                    <a:pt x="551793" y="601980"/>
                  </a:lnTo>
                  <a:lnTo>
                    <a:pt x="553262" y="598170"/>
                  </a:lnTo>
                  <a:lnTo>
                    <a:pt x="561046" y="598170"/>
                  </a:lnTo>
                  <a:lnTo>
                    <a:pt x="564793" y="590550"/>
                  </a:lnTo>
                  <a:lnTo>
                    <a:pt x="563278" y="586740"/>
                  </a:lnTo>
                  <a:lnTo>
                    <a:pt x="553262" y="586740"/>
                  </a:lnTo>
                  <a:lnTo>
                    <a:pt x="552254" y="582930"/>
                  </a:lnTo>
                  <a:lnTo>
                    <a:pt x="531747" y="582930"/>
                  </a:lnTo>
                  <a:lnTo>
                    <a:pt x="531747" y="580390"/>
                  </a:lnTo>
                  <a:lnTo>
                    <a:pt x="408808" y="580390"/>
                  </a:lnTo>
                  <a:lnTo>
                    <a:pt x="408069" y="576580"/>
                  </a:lnTo>
                  <a:lnTo>
                    <a:pt x="384212" y="576580"/>
                  </a:lnTo>
                  <a:lnTo>
                    <a:pt x="384212" y="574040"/>
                  </a:lnTo>
                  <a:close/>
                </a:path>
                <a:path w="676910" h="687070">
                  <a:moveTo>
                    <a:pt x="318634" y="613410"/>
                  </a:moveTo>
                  <a:lnTo>
                    <a:pt x="165979" y="613410"/>
                  </a:lnTo>
                  <a:lnTo>
                    <a:pt x="165979" y="619760"/>
                  </a:lnTo>
                  <a:lnTo>
                    <a:pt x="169050" y="623570"/>
                  </a:lnTo>
                  <a:lnTo>
                    <a:pt x="319666" y="623570"/>
                  </a:lnTo>
                  <a:lnTo>
                    <a:pt x="318659" y="614680"/>
                  </a:lnTo>
                  <a:lnTo>
                    <a:pt x="318634" y="613410"/>
                  </a:lnTo>
                  <a:close/>
                </a:path>
                <a:path w="676910" h="687070">
                  <a:moveTo>
                    <a:pt x="137697" y="608324"/>
                  </a:moveTo>
                  <a:lnTo>
                    <a:pt x="135484" y="610870"/>
                  </a:lnTo>
                  <a:lnTo>
                    <a:pt x="129101" y="617220"/>
                  </a:lnTo>
                  <a:lnTo>
                    <a:pt x="138313" y="617220"/>
                  </a:lnTo>
                  <a:lnTo>
                    <a:pt x="141394" y="619760"/>
                  </a:lnTo>
                  <a:lnTo>
                    <a:pt x="150616" y="613410"/>
                  </a:lnTo>
                  <a:lnTo>
                    <a:pt x="318634" y="613410"/>
                  </a:lnTo>
                  <a:lnTo>
                    <a:pt x="318586" y="610870"/>
                  </a:lnTo>
                  <a:lnTo>
                    <a:pt x="141394" y="610870"/>
                  </a:lnTo>
                  <a:lnTo>
                    <a:pt x="137697" y="608324"/>
                  </a:lnTo>
                  <a:close/>
                </a:path>
                <a:path w="676910" h="687070">
                  <a:moveTo>
                    <a:pt x="144464" y="600969"/>
                  </a:moveTo>
                  <a:lnTo>
                    <a:pt x="141006" y="604520"/>
                  </a:lnTo>
                  <a:lnTo>
                    <a:pt x="137697" y="608324"/>
                  </a:lnTo>
                  <a:lnTo>
                    <a:pt x="141394" y="610870"/>
                  </a:lnTo>
                  <a:lnTo>
                    <a:pt x="144464" y="601980"/>
                  </a:lnTo>
                  <a:lnTo>
                    <a:pt x="144464" y="600969"/>
                  </a:lnTo>
                  <a:close/>
                </a:path>
                <a:path w="676910" h="687070">
                  <a:moveTo>
                    <a:pt x="301425" y="591820"/>
                  </a:moveTo>
                  <a:lnTo>
                    <a:pt x="147535" y="591820"/>
                  </a:lnTo>
                  <a:lnTo>
                    <a:pt x="150616" y="595630"/>
                  </a:lnTo>
                  <a:lnTo>
                    <a:pt x="145954" y="599440"/>
                  </a:lnTo>
                  <a:lnTo>
                    <a:pt x="144464" y="600969"/>
                  </a:lnTo>
                  <a:lnTo>
                    <a:pt x="144464" y="601980"/>
                  </a:lnTo>
                  <a:lnTo>
                    <a:pt x="141394" y="610870"/>
                  </a:lnTo>
                  <a:lnTo>
                    <a:pt x="318586" y="610870"/>
                  </a:lnTo>
                  <a:lnTo>
                    <a:pt x="318514" y="607060"/>
                  </a:lnTo>
                  <a:lnTo>
                    <a:pt x="316639" y="603250"/>
                  </a:lnTo>
                  <a:lnTo>
                    <a:pt x="310444" y="601980"/>
                  </a:lnTo>
                  <a:lnTo>
                    <a:pt x="303769" y="596900"/>
                  </a:lnTo>
                  <a:lnTo>
                    <a:pt x="301425" y="591820"/>
                  </a:lnTo>
                  <a:close/>
                </a:path>
                <a:path w="676910" h="687070">
                  <a:moveTo>
                    <a:pt x="534828" y="601980"/>
                  </a:moveTo>
                  <a:lnTo>
                    <a:pt x="516384" y="601980"/>
                  </a:lnTo>
                  <a:lnTo>
                    <a:pt x="522535" y="607060"/>
                  </a:lnTo>
                  <a:lnTo>
                    <a:pt x="529209" y="609600"/>
                  </a:lnTo>
                  <a:lnTo>
                    <a:pt x="532136" y="607060"/>
                  </a:lnTo>
                  <a:lnTo>
                    <a:pt x="533336" y="603250"/>
                  </a:lnTo>
                  <a:lnTo>
                    <a:pt x="534828" y="601980"/>
                  </a:lnTo>
                  <a:close/>
                </a:path>
                <a:path w="676910" h="687070">
                  <a:moveTo>
                    <a:pt x="299939" y="586740"/>
                  </a:moveTo>
                  <a:lnTo>
                    <a:pt x="144464" y="586740"/>
                  </a:lnTo>
                  <a:lnTo>
                    <a:pt x="141394" y="589280"/>
                  </a:lnTo>
                  <a:lnTo>
                    <a:pt x="138313" y="589280"/>
                  </a:lnTo>
                  <a:lnTo>
                    <a:pt x="131738" y="590550"/>
                  </a:lnTo>
                  <a:lnTo>
                    <a:pt x="127178" y="594360"/>
                  </a:lnTo>
                  <a:lnTo>
                    <a:pt x="126649" y="599440"/>
                  </a:lnTo>
                  <a:lnTo>
                    <a:pt x="132171" y="604520"/>
                  </a:lnTo>
                  <a:lnTo>
                    <a:pt x="137697" y="608324"/>
                  </a:lnTo>
                  <a:lnTo>
                    <a:pt x="141006" y="604520"/>
                  </a:lnTo>
                  <a:lnTo>
                    <a:pt x="144464" y="600969"/>
                  </a:lnTo>
                  <a:lnTo>
                    <a:pt x="144464" y="591820"/>
                  </a:lnTo>
                  <a:lnTo>
                    <a:pt x="301425" y="591820"/>
                  </a:lnTo>
                  <a:lnTo>
                    <a:pt x="300839" y="590550"/>
                  </a:lnTo>
                  <a:lnTo>
                    <a:pt x="299939" y="586740"/>
                  </a:lnTo>
                  <a:close/>
                </a:path>
                <a:path w="676910" h="687070">
                  <a:moveTo>
                    <a:pt x="551793" y="601980"/>
                  </a:moveTo>
                  <a:lnTo>
                    <a:pt x="534828" y="601980"/>
                  </a:lnTo>
                  <a:lnTo>
                    <a:pt x="545197" y="604520"/>
                  </a:lnTo>
                  <a:lnTo>
                    <a:pt x="550814" y="604520"/>
                  </a:lnTo>
                  <a:lnTo>
                    <a:pt x="551793" y="601980"/>
                  </a:lnTo>
                  <a:close/>
                </a:path>
                <a:path w="676910" h="687070">
                  <a:moveTo>
                    <a:pt x="239747" y="567690"/>
                  </a:moveTo>
                  <a:lnTo>
                    <a:pt x="126020" y="567690"/>
                  </a:lnTo>
                  <a:lnTo>
                    <a:pt x="119878" y="574040"/>
                  </a:lnTo>
                  <a:lnTo>
                    <a:pt x="116797" y="574040"/>
                  </a:lnTo>
                  <a:lnTo>
                    <a:pt x="110797" y="576580"/>
                  </a:lnTo>
                  <a:lnTo>
                    <a:pt x="103353" y="580390"/>
                  </a:lnTo>
                  <a:lnTo>
                    <a:pt x="96485" y="585470"/>
                  </a:lnTo>
                  <a:lnTo>
                    <a:pt x="92212" y="591820"/>
                  </a:lnTo>
                  <a:lnTo>
                    <a:pt x="100330" y="593090"/>
                  </a:lnTo>
                  <a:lnTo>
                    <a:pt x="113344" y="593090"/>
                  </a:lnTo>
                  <a:lnTo>
                    <a:pt x="128088" y="590550"/>
                  </a:lnTo>
                  <a:lnTo>
                    <a:pt x="141394" y="586740"/>
                  </a:lnTo>
                  <a:lnTo>
                    <a:pt x="299939" y="586740"/>
                  </a:lnTo>
                  <a:lnTo>
                    <a:pt x="299639" y="585470"/>
                  </a:lnTo>
                  <a:lnTo>
                    <a:pt x="298895" y="582930"/>
                  </a:lnTo>
                  <a:lnTo>
                    <a:pt x="285858" y="582930"/>
                  </a:lnTo>
                  <a:lnTo>
                    <a:pt x="281255" y="576580"/>
                  </a:lnTo>
                  <a:lnTo>
                    <a:pt x="245899" y="576580"/>
                  </a:lnTo>
                  <a:lnTo>
                    <a:pt x="239747" y="570230"/>
                  </a:lnTo>
                  <a:lnTo>
                    <a:pt x="239747" y="567690"/>
                  </a:lnTo>
                  <a:close/>
                </a:path>
                <a:path w="676910" h="687070">
                  <a:moveTo>
                    <a:pt x="562774" y="585470"/>
                  </a:moveTo>
                  <a:lnTo>
                    <a:pt x="553262" y="586740"/>
                  </a:lnTo>
                  <a:lnTo>
                    <a:pt x="563278" y="586740"/>
                  </a:lnTo>
                  <a:lnTo>
                    <a:pt x="562774" y="585470"/>
                  </a:lnTo>
                  <a:close/>
                </a:path>
                <a:path w="676910" h="687070">
                  <a:moveTo>
                    <a:pt x="298151" y="580390"/>
                  </a:moveTo>
                  <a:lnTo>
                    <a:pt x="292000" y="580390"/>
                  </a:lnTo>
                  <a:lnTo>
                    <a:pt x="288929" y="582930"/>
                  </a:lnTo>
                  <a:lnTo>
                    <a:pt x="298895" y="582930"/>
                  </a:lnTo>
                  <a:lnTo>
                    <a:pt x="298151" y="580390"/>
                  </a:lnTo>
                  <a:close/>
                </a:path>
                <a:path w="676910" h="687070">
                  <a:moveTo>
                    <a:pt x="546348" y="577850"/>
                  </a:moveTo>
                  <a:lnTo>
                    <a:pt x="540299" y="579120"/>
                  </a:lnTo>
                  <a:lnTo>
                    <a:pt x="534828" y="582930"/>
                  </a:lnTo>
                  <a:lnTo>
                    <a:pt x="552254" y="582930"/>
                  </a:lnTo>
                  <a:lnTo>
                    <a:pt x="551246" y="579120"/>
                  </a:lnTo>
                  <a:lnTo>
                    <a:pt x="546348" y="577850"/>
                  </a:lnTo>
                  <a:close/>
                </a:path>
                <a:path w="676910" h="687070">
                  <a:moveTo>
                    <a:pt x="443334" y="541020"/>
                  </a:moveTo>
                  <a:lnTo>
                    <a:pt x="437621" y="542290"/>
                  </a:lnTo>
                  <a:lnTo>
                    <a:pt x="433635" y="548640"/>
                  </a:lnTo>
                  <a:lnTo>
                    <a:pt x="433394" y="554990"/>
                  </a:lnTo>
                  <a:lnTo>
                    <a:pt x="423740" y="554990"/>
                  </a:lnTo>
                  <a:lnTo>
                    <a:pt x="420714" y="560070"/>
                  </a:lnTo>
                  <a:lnTo>
                    <a:pt x="421723" y="566420"/>
                  </a:lnTo>
                  <a:lnTo>
                    <a:pt x="424171" y="570230"/>
                  </a:lnTo>
                  <a:lnTo>
                    <a:pt x="411879" y="570230"/>
                  </a:lnTo>
                  <a:lnTo>
                    <a:pt x="411879" y="580390"/>
                  </a:lnTo>
                  <a:lnTo>
                    <a:pt x="528676" y="580390"/>
                  </a:lnTo>
                  <a:lnTo>
                    <a:pt x="528676" y="567690"/>
                  </a:lnTo>
                  <a:lnTo>
                    <a:pt x="591786" y="567690"/>
                  </a:lnTo>
                  <a:lnTo>
                    <a:pt x="593418" y="566420"/>
                  </a:lnTo>
                  <a:lnTo>
                    <a:pt x="593222" y="561340"/>
                  </a:lnTo>
                  <a:lnTo>
                    <a:pt x="593852" y="558800"/>
                  </a:lnTo>
                  <a:lnTo>
                    <a:pt x="531747" y="558800"/>
                  </a:lnTo>
                  <a:lnTo>
                    <a:pt x="525606" y="554990"/>
                  </a:lnTo>
                  <a:lnTo>
                    <a:pt x="525606" y="552450"/>
                  </a:lnTo>
                  <a:lnTo>
                    <a:pt x="531747" y="552450"/>
                  </a:lnTo>
                  <a:lnTo>
                    <a:pt x="534828" y="548640"/>
                  </a:lnTo>
                  <a:lnTo>
                    <a:pt x="536363" y="546100"/>
                  </a:lnTo>
                  <a:lnTo>
                    <a:pt x="448757" y="546100"/>
                  </a:lnTo>
                  <a:lnTo>
                    <a:pt x="443334" y="541020"/>
                  </a:lnTo>
                  <a:close/>
                </a:path>
                <a:path w="676910" h="687070">
                  <a:moveTo>
                    <a:pt x="591786" y="567690"/>
                  </a:moveTo>
                  <a:lnTo>
                    <a:pt x="562484" y="567690"/>
                  </a:lnTo>
                  <a:lnTo>
                    <a:pt x="564455" y="574040"/>
                  </a:lnTo>
                  <a:lnTo>
                    <a:pt x="569020" y="577850"/>
                  </a:lnTo>
                  <a:lnTo>
                    <a:pt x="574161" y="576580"/>
                  </a:lnTo>
                  <a:lnTo>
                    <a:pt x="577858" y="570230"/>
                  </a:lnTo>
                  <a:lnTo>
                    <a:pt x="587368" y="570230"/>
                  </a:lnTo>
                  <a:lnTo>
                    <a:pt x="590154" y="568960"/>
                  </a:lnTo>
                  <a:lnTo>
                    <a:pt x="591786" y="567690"/>
                  </a:lnTo>
                  <a:close/>
                </a:path>
                <a:path w="676910" h="687070">
                  <a:moveTo>
                    <a:pt x="233606" y="548640"/>
                  </a:moveTo>
                  <a:lnTo>
                    <a:pt x="239465" y="554990"/>
                  </a:lnTo>
                  <a:lnTo>
                    <a:pt x="243594" y="561340"/>
                  </a:lnTo>
                  <a:lnTo>
                    <a:pt x="246570" y="568960"/>
                  </a:lnTo>
                  <a:lnTo>
                    <a:pt x="248969" y="576580"/>
                  </a:lnTo>
                  <a:lnTo>
                    <a:pt x="281255" y="576580"/>
                  </a:lnTo>
                  <a:lnTo>
                    <a:pt x="280335" y="575310"/>
                  </a:lnTo>
                  <a:lnTo>
                    <a:pt x="276252" y="570230"/>
                  </a:lnTo>
                  <a:lnTo>
                    <a:pt x="271594" y="565150"/>
                  </a:lnTo>
                  <a:lnTo>
                    <a:pt x="264343" y="561340"/>
                  </a:lnTo>
                  <a:lnTo>
                    <a:pt x="262133" y="560070"/>
                  </a:lnTo>
                  <a:lnTo>
                    <a:pt x="255887" y="554990"/>
                  </a:lnTo>
                  <a:lnTo>
                    <a:pt x="246185" y="551180"/>
                  </a:lnTo>
                  <a:lnTo>
                    <a:pt x="233606" y="548640"/>
                  </a:lnTo>
                  <a:close/>
                </a:path>
                <a:path w="676910" h="687070">
                  <a:moveTo>
                    <a:pt x="402272" y="566420"/>
                  </a:moveTo>
                  <a:lnTo>
                    <a:pt x="397132" y="568960"/>
                  </a:lnTo>
                  <a:lnTo>
                    <a:pt x="393434" y="576580"/>
                  </a:lnTo>
                  <a:lnTo>
                    <a:pt x="408069" y="576580"/>
                  </a:lnTo>
                  <a:lnTo>
                    <a:pt x="406838" y="570230"/>
                  </a:lnTo>
                  <a:lnTo>
                    <a:pt x="402272" y="566420"/>
                  </a:lnTo>
                  <a:close/>
                </a:path>
                <a:path w="676910" h="687070">
                  <a:moveTo>
                    <a:pt x="559349" y="568960"/>
                  </a:moveTo>
                  <a:lnTo>
                    <a:pt x="545677" y="568960"/>
                  </a:lnTo>
                  <a:lnTo>
                    <a:pt x="550192" y="574040"/>
                  </a:lnTo>
                  <a:lnTo>
                    <a:pt x="556435" y="575310"/>
                  </a:lnTo>
                  <a:lnTo>
                    <a:pt x="558645" y="571500"/>
                  </a:lnTo>
                  <a:lnTo>
                    <a:pt x="559349" y="568960"/>
                  </a:lnTo>
                  <a:close/>
                </a:path>
                <a:path w="676910" h="687070">
                  <a:moveTo>
                    <a:pt x="587368" y="570230"/>
                  </a:moveTo>
                  <a:lnTo>
                    <a:pt x="577858" y="570230"/>
                  </a:lnTo>
                  <a:lnTo>
                    <a:pt x="584583" y="571500"/>
                  </a:lnTo>
                  <a:lnTo>
                    <a:pt x="587368" y="570230"/>
                  </a:lnTo>
                  <a:close/>
                </a:path>
                <a:path w="676910" h="687070">
                  <a:moveTo>
                    <a:pt x="559702" y="567690"/>
                  </a:moveTo>
                  <a:lnTo>
                    <a:pt x="528676" y="567690"/>
                  </a:lnTo>
                  <a:lnTo>
                    <a:pt x="531747" y="570230"/>
                  </a:lnTo>
                  <a:lnTo>
                    <a:pt x="542413" y="570230"/>
                  </a:lnTo>
                  <a:lnTo>
                    <a:pt x="544045" y="568960"/>
                  </a:lnTo>
                  <a:lnTo>
                    <a:pt x="559349" y="568960"/>
                  </a:lnTo>
                  <a:lnTo>
                    <a:pt x="559702" y="567690"/>
                  </a:lnTo>
                  <a:close/>
                </a:path>
                <a:path w="676910" h="687070">
                  <a:moveTo>
                    <a:pt x="115650" y="541020"/>
                  </a:moveTo>
                  <a:lnTo>
                    <a:pt x="105899" y="541020"/>
                  </a:lnTo>
                  <a:lnTo>
                    <a:pt x="95282" y="543560"/>
                  </a:lnTo>
                  <a:lnTo>
                    <a:pt x="88226" y="546100"/>
                  </a:lnTo>
                  <a:lnTo>
                    <a:pt x="67193" y="548640"/>
                  </a:lnTo>
                  <a:lnTo>
                    <a:pt x="58404" y="552450"/>
                  </a:lnTo>
                  <a:lnTo>
                    <a:pt x="63782" y="556260"/>
                  </a:lnTo>
                  <a:lnTo>
                    <a:pt x="76077" y="561340"/>
                  </a:lnTo>
                  <a:lnTo>
                    <a:pt x="98363" y="567690"/>
                  </a:lnTo>
                  <a:lnTo>
                    <a:pt x="105278" y="568960"/>
                  </a:lnTo>
                  <a:lnTo>
                    <a:pt x="112192" y="568960"/>
                  </a:lnTo>
                  <a:lnTo>
                    <a:pt x="119105" y="567690"/>
                  </a:lnTo>
                  <a:lnTo>
                    <a:pt x="239747" y="567690"/>
                  </a:lnTo>
                  <a:lnTo>
                    <a:pt x="239747" y="565150"/>
                  </a:lnTo>
                  <a:lnTo>
                    <a:pt x="236676" y="558800"/>
                  </a:lnTo>
                  <a:lnTo>
                    <a:pt x="231535" y="549910"/>
                  </a:lnTo>
                  <a:lnTo>
                    <a:pt x="230534" y="548640"/>
                  </a:lnTo>
                  <a:lnTo>
                    <a:pt x="212091" y="548640"/>
                  </a:lnTo>
                  <a:lnTo>
                    <a:pt x="211145" y="546100"/>
                  </a:lnTo>
                  <a:lnTo>
                    <a:pt x="138313" y="546100"/>
                  </a:lnTo>
                  <a:lnTo>
                    <a:pt x="125974" y="542290"/>
                  </a:lnTo>
                  <a:lnTo>
                    <a:pt x="115650" y="541020"/>
                  </a:lnTo>
                  <a:close/>
                </a:path>
                <a:path w="676910" h="687070">
                  <a:moveTo>
                    <a:pt x="544050" y="548640"/>
                  </a:moveTo>
                  <a:lnTo>
                    <a:pt x="540969" y="548640"/>
                  </a:lnTo>
                  <a:lnTo>
                    <a:pt x="531747" y="558800"/>
                  </a:lnTo>
                  <a:lnTo>
                    <a:pt x="593852" y="558800"/>
                  </a:lnTo>
                  <a:lnTo>
                    <a:pt x="595427" y="552450"/>
                  </a:lnTo>
                  <a:lnTo>
                    <a:pt x="547121" y="552450"/>
                  </a:lnTo>
                  <a:lnTo>
                    <a:pt x="544050" y="548640"/>
                  </a:lnTo>
                  <a:close/>
                </a:path>
                <a:path w="676910" h="687070">
                  <a:moveTo>
                    <a:pt x="559414" y="543560"/>
                  </a:moveTo>
                  <a:lnTo>
                    <a:pt x="553262" y="546100"/>
                  </a:lnTo>
                  <a:lnTo>
                    <a:pt x="547121" y="552450"/>
                  </a:lnTo>
                  <a:lnTo>
                    <a:pt x="562484" y="552450"/>
                  </a:lnTo>
                  <a:lnTo>
                    <a:pt x="559414" y="543560"/>
                  </a:lnTo>
                  <a:close/>
                </a:path>
                <a:path w="676910" h="687070">
                  <a:moveTo>
                    <a:pt x="575889" y="544830"/>
                  </a:moveTo>
                  <a:lnTo>
                    <a:pt x="570559" y="546100"/>
                  </a:lnTo>
                  <a:lnTo>
                    <a:pt x="565803" y="549910"/>
                  </a:lnTo>
                  <a:lnTo>
                    <a:pt x="562484" y="552450"/>
                  </a:lnTo>
                  <a:lnTo>
                    <a:pt x="595427" y="552450"/>
                  </a:lnTo>
                  <a:lnTo>
                    <a:pt x="596057" y="549910"/>
                  </a:lnTo>
                  <a:lnTo>
                    <a:pt x="595253" y="548640"/>
                  </a:lnTo>
                  <a:lnTo>
                    <a:pt x="580929" y="548640"/>
                  </a:lnTo>
                  <a:lnTo>
                    <a:pt x="575889" y="544830"/>
                  </a:lnTo>
                  <a:close/>
                </a:path>
                <a:path w="676910" h="687070">
                  <a:moveTo>
                    <a:pt x="212091" y="527050"/>
                  </a:moveTo>
                  <a:lnTo>
                    <a:pt x="212091" y="548640"/>
                  </a:lnTo>
                  <a:lnTo>
                    <a:pt x="230534" y="548640"/>
                  </a:lnTo>
                  <a:lnTo>
                    <a:pt x="225531" y="542290"/>
                  </a:lnTo>
                  <a:lnTo>
                    <a:pt x="218953" y="534670"/>
                  </a:lnTo>
                  <a:lnTo>
                    <a:pt x="212091" y="527050"/>
                  </a:lnTo>
                  <a:close/>
                </a:path>
                <a:path w="676910" h="687070">
                  <a:moveTo>
                    <a:pt x="592841" y="544830"/>
                  </a:moveTo>
                  <a:lnTo>
                    <a:pt x="586742" y="544830"/>
                  </a:lnTo>
                  <a:lnTo>
                    <a:pt x="580929" y="548640"/>
                  </a:lnTo>
                  <a:lnTo>
                    <a:pt x="595253" y="548640"/>
                  </a:lnTo>
                  <a:lnTo>
                    <a:pt x="592841" y="544830"/>
                  </a:lnTo>
                  <a:close/>
                </a:path>
                <a:path w="676910" h="687070">
                  <a:moveTo>
                    <a:pt x="179359" y="533400"/>
                  </a:moveTo>
                  <a:lnTo>
                    <a:pt x="129101" y="533400"/>
                  </a:lnTo>
                  <a:lnTo>
                    <a:pt x="138313" y="543560"/>
                  </a:lnTo>
                  <a:lnTo>
                    <a:pt x="138313" y="546100"/>
                  </a:lnTo>
                  <a:lnTo>
                    <a:pt x="211145" y="546100"/>
                  </a:lnTo>
                  <a:lnTo>
                    <a:pt x="209254" y="541020"/>
                  </a:lnTo>
                  <a:lnTo>
                    <a:pt x="207035" y="537210"/>
                  </a:lnTo>
                  <a:lnTo>
                    <a:pt x="181353" y="537210"/>
                  </a:lnTo>
                  <a:lnTo>
                    <a:pt x="179359" y="533400"/>
                  </a:lnTo>
                  <a:close/>
                </a:path>
                <a:path w="676910" h="687070">
                  <a:moveTo>
                    <a:pt x="461060" y="527050"/>
                  </a:moveTo>
                  <a:lnTo>
                    <a:pt x="457979" y="533400"/>
                  </a:lnTo>
                  <a:lnTo>
                    <a:pt x="457979" y="546100"/>
                  </a:lnTo>
                  <a:lnTo>
                    <a:pt x="536363" y="546100"/>
                  </a:lnTo>
                  <a:lnTo>
                    <a:pt x="537899" y="543560"/>
                  </a:lnTo>
                  <a:lnTo>
                    <a:pt x="544050" y="543560"/>
                  </a:lnTo>
                  <a:lnTo>
                    <a:pt x="553262" y="539750"/>
                  </a:lnTo>
                  <a:lnTo>
                    <a:pt x="573869" y="539750"/>
                  </a:lnTo>
                  <a:lnTo>
                    <a:pt x="578335" y="538480"/>
                  </a:lnTo>
                  <a:lnTo>
                    <a:pt x="580929" y="530860"/>
                  </a:lnTo>
                  <a:lnTo>
                    <a:pt x="464131" y="530860"/>
                  </a:lnTo>
                  <a:lnTo>
                    <a:pt x="461060" y="527050"/>
                  </a:lnTo>
                  <a:close/>
                </a:path>
                <a:path w="676910" h="687070">
                  <a:moveTo>
                    <a:pt x="573869" y="539750"/>
                  </a:moveTo>
                  <a:lnTo>
                    <a:pt x="553262" y="539750"/>
                  </a:lnTo>
                  <a:lnTo>
                    <a:pt x="559317" y="541020"/>
                  </a:lnTo>
                  <a:lnTo>
                    <a:pt x="569402" y="541020"/>
                  </a:lnTo>
                  <a:lnTo>
                    <a:pt x="573869" y="539750"/>
                  </a:lnTo>
                  <a:close/>
                </a:path>
                <a:path w="676910" h="687070">
                  <a:moveTo>
                    <a:pt x="178272" y="500380"/>
                  </a:moveTo>
                  <a:lnTo>
                    <a:pt x="178272" y="505460"/>
                  </a:lnTo>
                  <a:lnTo>
                    <a:pt x="181353" y="509270"/>
                  </a:lnTo>
                  <a:lnTo>
                    <a:pt x="181353" y="537210"/>
                  </a:lnTo>
                  <a:lnTo>
                    <a:pt x="207035" y="537210"/>
                  </a:lnTo>
                  <a:lnTo>
                    <a:pt x="205555" y="534670"/>
                  </a:lnTo>
                  <a:lnTo>
                    <a:pt x="201281" y="529590"/>
                  </a:lnTo>
                  <a:lnTo>
                    <a:pt x="196717" y="524510"/>
                  </a:lnTo>
                  <a:lnTo>
                    <a:pt x="192109" y="518160"/>
                  </a:lnTo>
                  <a:lnTo>
                    <a:pt x="187498" y="510540"/>
                  </a:lnTo>
                  <a:lnTo>
                    <a:pt x="178272" y="500380"/>
                  </a:lnTo>
                  <a:close/>
                </a:path>
                <a:path w="676910" h="687070">
                  <a:moveTo>
                    <a:pt x="477192" y="516890"/>
                  </a:moveTo>
                  <a:lnTo>
                    <a:pt x="472291" y="520700"/>
                  </a:lnTo>
                  <a:lnTo>
                    <a:pt x="470272" y="527050"/>
                  </a:lnTo>
                  <a:lnTo>
                    <a:pt x="464131" y="530860"/>
                  </a:lnTo>
                  <a:lnTo>
                    <a:pt x="587081" y="530860"/>
                  </a:lnTo>
                  <a:lnTo>
                    <a:pt x="593222" y="537210"/>
                  </a:lnTo>
                  <a:lnTo>
                    <a:pt x="599374" y="533400"/>
                  </a:lnTo>
                  <a:lnTo>
                    <a:pt x="599374" y="530860"/>
                  </a:lnTo>
                  <a:lnTo>
                    <a:pt x="602444" y="527050"/>
                  </a:lnTo>
                  <a:lnTo>
                    <a:pt x="488717" y="527050"/>
                  </a:lnTo>
                  <a:lnTo>
                    <a:pt x="483244" y="518160"/>
                  </a:lnTo>
                  <a:lnTo>
                    <a:pt x="477192" y="516890"/>
                  </a:lnTo>
                  <a:close/>
                </a:path>
                <a:path w="676910" h="687070">
                  <a:moveTo>
                    <a:pt x="39959" y="478790"/>
                  </a:moveTo>
                  <a:lnTo>
                    <a:pt x="36889" y="478790"/>
                  </a:lnTo>
                  <a:lnTo>
                    <a:pt x="40825" y="485140"/>
                  </a:lnTo>
                  <a:lnTo>
                    <a:pt x="47643" y="492760"/>
                  </a:lnTo>
                  <a:lnTo>
                    <a:pt x="56769" y="501650"/>
                  </a:lnTo>
                  <a:lnTo>
                    <a:pt x="67626" y="505460"/>
                  </a:lnTo>
                  <a:lnTo>
                    <a:pt x="61189" y="508000"/>
                  </a:lnTo>
                  <a:lnTo>
                    <a:pt x="49467" y="508000"/>
                  </a:lnTo>
                  <a:lnTo>
                    <a:pt x="43030" y="509270"/>
                  </a:lnTo>
                  <a:lnTo>
                    <a:pt x="68871" y="530860"/>
                  </a:lnTo>
                  <a:lnTo>
                    <a:pt x="90678" y="535940"/>
                  </a:lnTo>
                  <a:lnTo>
                    <a:pt x="107872" y="534670"/>
                  </a:lnTo>
                  <a:lnTo>
                    <a:pt x="119878" y="533400"/>
                  </a:lnTo>
                  <a:lnTo>
                    <a:pt x="179359" y="533400"/>
                  </a:lnTo>
                  <a:lnTo>
                    <a:pt x="177365" y="529590"/>
                  </a:lnTo>
                  <a:lnTo>
                    <a:pt x="174819" y="523240"/>
                  </a:lnTo>
                  <a:lnTo>
                    <a:pt x="174002" y="515620"/>
                  </a:lnTo>
                  <a:lnTo>
                    <a:pt x="175202" y="509270"/>
                  </a:lnTo>
                  <a:lnTo>
                    <a:pt x="172131" y="502920"/>
                  </a:lnTo>
                  <a:lnTo>
                    <a:pt x="162909" y="500380"/>
                  </a:lnTo>
                  <a:lnTo>
                    <a:pt x="159838" y="496570"/>
                  </a:lnTo>
                  <a:lnTo>
                    <a:pt x="158781" y="486410"/>
                  </a:lnTo>
                  <a:lnTo>
                    <a:pt x="156922" y="481330"/>
                  </a:lnTo>
                  <a:lnTo>
                    <a:pt x="52252" y="481330"/>
                  </a:lnTo>
                  <a:lnTo>
                    <a:pt x="39959" y="478790"/>
                  </a:lnTo>
                  <a:close/>
                </a:path>
                <a:path w="676910" h="687070">
                  <a:moveTo>
                    <a:pt x="534828" y="463550"/>
                  </a:moveTo>
                  <a:lnTo>
                    <a:pt x="528676" y="463550"/>
                  </a:lnTo>
                  <a:lnTo>
                    <a:pt x="522535" y="468630"/>
                  </a:lnTo>
                  <a:lnTo>
                    <a:pt x="525606" y="472440"/>
                  </a:lnTo>
                  <a:lnTo>
                    <a:pt x="525606" y="481330"/>
                  </a:lnTo>
                  <a:lnTo>
                    <a:pt x="519454" y="481330"/>
                  </a:lnTo>
                  <a:lnTo>
                    <a:pt x="517584" y="487680"/>
                  </a:lnTo>
                  <a:lnTo>
                    <a:pt x="518305" y="492760"/>
                  </a:lnTo>
                  <a:lnTo>
                    <a:pt x="517295" y="496570"/>
                  </a:lnTo>
                  <a:lnTo>
                    <a:pt x="510232" y="500380"/>
                  </a:lnTo>
                  <a:lnTo>
                    <a:pt x="504091" y="502920"/>
                  </a:lnTo>
                  <a:lnTo>
                    <a:pt x="501010" y="502920"/>
                  </a:lnTo>
                  <a:lnTo>
                    <a:pt x="494868" y="509270"/>
                  </a:lnTo>
                  <a:lnTo>
                    <a:pt x="494868" y="518160"/>
                  </a:lnTo>
                  <a:lnTo>
                    <a:pt x="491798" y="527050"/>
                  </a:lnTo>
                  <a:lnTo>
                    <a:pt x="602444" y="527050"/>
                  </a:lnTo>
                  <a:lnTo>
                    <a:pt x="605329" y="530860"/>
                  </a:lnTo>
                  <a:lnTo>
                    <a:pt x="609363" y="532130"/>
                  </a:lnTo>
                  <a:lnTo>
                    <a:pt x="614549" y="532130"/>
                  </a:lnTo>
                  <a:lnTo>
                    <a:pt x="620889" y="527050"/>
                  </a:lnTo>
                  <a:lnTo>
                    <a:pt x="620889" y="524510"/>
                  </a:lnTo>
                  <a:lnTo>
                    <a:pt x="617818" y="524510"/>
                  </a:lnTo>
                  <a:lnTo>
                    <a:pt x="623959" y="521970"/>
                  </a:lnTo>
                  <a:lnTo>
                    <a:pt x="626892" y="516890"/>
                  </a:lnTo>
                  <a:lnTo>
                    <a:pt x="626654" y="511810"/>
                  </a:lnTo>
                  <a:lnTo>
                    <a:pt x="623533" y="509270"/>
                  </a:lnTo>
                  <a:lnTo>
                    <a:pt x="617818" y="509270"/>
                  </a:lnTo>
                  <a:lnTo>
                    <a:pt x="620889" y="505460"/>
                  </a:lnTo>
                  <a:lnTo>
                    <a:pt x="623959" y="505460"/>
                  </a:lnTo>
                  <a:lnTo>
                    <a:pt x="633182" y="500380"/>
                  </a:lnTo>
                  <a:lnTo>
                    <a:pt x="550192" y="500380"/>
                  </a:lnTo>
                  <a:lnTo>
                    <a:pt x="551441" y="495300"/>
                  </a:lnTo>
                  <a:lnTo>
                    <a:pt x="553266" y="492760"/>
                  </a:lnTo>
                  <a:lnTo>
                    <a:pt x="552787" y="488950"/>
                  </a:lnTo>
                  <a:lnTo>
                    <a:pt x="547121" y="485140"/>
                  </a:lnTo>
                  <a:lnTo>
                    <a:pt x="549426" y="482600"/>
                  </a:lnTo>
                  <a:lnTo>
                    <a:pt x="554035" y="478790"/>
                  </a:lnTo>
                  <a:lnTo>
                    <a:pt x="557493" y="473710"/>
                  </a:lnTo>
                  <a:lnTo>
                    <a:pt x="556343" y="468630"/>
                  </a:lnTo>
                  <a:lnTo>
                    <a:pt x="550192" y="468630"/>
                  </a:lnTo>
                  <a:lnTo>
                    <a:pt x="550192" y="466090"/>
                  </a:lnTo>
                  <a:lnTo>
                    <a:pt x="531747" y="466090"/>
                  </a:lnTo>
                  <a:lnTo>
                    <a:pt x="534828" y="463550"/>
                  </a:lnTo>
                  <a:close/>
                </a:path>
                <a:path w="676910" h="687070">
                  <a:moveTo>
                    <a:pt x="584818" y="365760"/>
                  </a:moveTo>
                  <a:lnTo>
                    <a:pt x="579775" y="368300"/>
                  </a:lnTo>
                  <a:lnTo>
                    <a:pt x="577614" y="373380"/>
                  </a:lnTo>
                  <a:lnTo>
                    <a:pt x="580929" y="379730"/>
                  </a:lnTo>
                  <a:lnTo>
                    <a:pt x="571707" y="383540"/>
                  </a:lnTo>
                  <a:lnTo>
                    <a:pt x="577858" y="386080"/>
                  </a:lnTo>
                  <a:lnTo>
                    <a:pt x="577858" y="388620"/>
                  </a:lnTo>
                  <a:lnTo>
                    <a:pt x="568970" y="396240"/>
                  </a:lnTo>
                  <a:lnTo>
                    <a:pt x="564406" y="403860"/>
                  </a:lnTo>
                  <a:lnTo>
                    <a:pt x="562725" y="414020"/>
                  </a:lnTo>
                  <a:lnTo>
                    <a:pt x="562484" y="425450"/>
                  </a:lnTo>
                  <a:lnTo>
                    <a:pt x="559414" y="425450"/>
                  </a:lnTo>
                  <a:lnTo>
                    <a:pt x="556343" y="431800"/>
                  </a:lnTo>
                  <a:lnTo>
                    <a:pt x="553262" y="431800"/>
                  </a:lnTo>
                  <a:lnTo>
                    <a:pt x="551249" y="441960"/>
                  </a:lnTo>
                  <a:lnTo>
                    <a:pt x="553267" y="452120"/>
                  </a:lnTo>
                  <a:lnTo>
                    <a:pt x="555101" y="456430"/>
                  </a:lnTo>
                  <a:lnTo>
                    <a:pt x="556343" y="457200"/>
                  </a:lnTo>
                  <a:lnTo>
                    <a:pt x="555932" y="458385"/>
                  </a:lnTo>
                  <a:lnTo>
                    <a:pt x="557589" y="462280"/>
                  </a:lnTo>
                  <a:lnTo>
                    <a:pt x="562484" y="472440"/>
                  </a:lnTo>
                  <a:lnTo>
                    <a:pt x="566712" y="478790"/>
                  </a:lnTo>
                  <a:lnTo>
                    <a:pt x="566331" y="485140"/>
                  </a:lnTo>
                  <a:lnTo>
                    <a:pt x="562490" y="491490"/>
                  </a:lnTo>
                  <a:lnTo>
                    <a:pt x="556343" y="500380"/>
                  </a:lnTo>
                  <a:lnTo>
                    <a:pt x="633182" y="500380"/>
                  </a:lnTo>
                  <a:lnTo>
                    <a:pt x="630111" y="496570"/>
                  </a:lnTo>
                  <a:lnTo>
                    <a:pt x="630111" y="490220"/>
                  </a:lnTo>
                  <a:lnTo>
                    <a:pt x="639333" y="487680"/>
                  </a:lnTo>
                  <a:lnTo>
                    <a:pt x="639333" y="481330"/>
                  </a:lnTo>
                  <a:lnTo>
                    <a:pt x="617818" y="481330"/>
                  </a:lnTo>
                  <a:lnTo>
                    <a:pt x="611666" y="478790"/>
                  </a:lnTo>
                  <a:lnTo>
                    <a:pt x="614737" y="474980"/>
                  </a:lnTo>
                  <a:lnTo>
                    <a:pt x="614737" y="468630"/>
                  </a:lnTo>
                  <a:lnTo>
                    <a:pt x="634255" y="468630"/>
                  </a:lnTo>
                  <a:lnTo>
                    <a:pt x="636252" y="463550"/>
                  </a:lnTo>
                  <a:lnTo>
                    <a:pt x="630111" y="457200"/>
                  </a:lnTo>
                  <a:lnTo>
                    <a:pt x="639333" y="457200"/>
                  </a:lnTo>
                  <a:lnTo>
                    <a:pt x="645474" y="453390"/>
                  </a:lnTo>
                  <a:lnTo>
                    <a:pt x="654697" y="441960"/>
                  </a:lnTo>
                  <a:lnTo>
                    <a:pt x="648555" y="441960"/>
                  </a:lnTo>
                  <a:lnTo>
                    <a:pt x="648555" y="438150"/>
                  </a:lnTo>
                  <a:lnTo>
                    <a:pt x="651626" y="438150"/>
                  </a:lnTo>
                  <a:lnTo>
                    <a:pt x="654076" y="430530"/>
                  </a:lnTo>
                  <a:lnTo>
                    <a:pt x="650473" y="425450"/>
                  </a:lnTo>
                  <a:lnTo>
                    <a:pt x="645142" y="421640"/>
                  </a:lnTo>
                  <a:lnTo>
                    <a:pt x="642404" y="416560"/>
                  </a:lnTo>
                  <a:lnTo>
                    <a:pt x="648555" y="416560"/>
                  </a:lnTo>
                  <a:lnTo>
                    <a:pt x="657292" y="415290"/>
                  </a:lnTo>
                  <a:lnTo>
                    <a:pt x="658539" y="410210"/>
                  </a:lnTo>
                  <a:lnTo>
                    <a:pt x="656329" y="405130"/>
                  </a:lnTo>
                  <a:lnTo>
                    <a:pt x="654697" y="401320"/>
                  </a:lnTo>
                  <a:lnTo>
                    <a:pt x="661325" y="398780"/>
                  </a:lnTo>
                  <a:lnTo>
                    <a:pt x="666224" y="396240"/>
                  </a:lnTo>
                  <a:lnTo>
                    <a:pt x="667665" y="391160"/>
                  </a:lnTo>
                  <a:lnTo>
                    <a:pt x="663919" y="383540"/>
                  </a:lnTo>
                  <a:lnTo>
                    <a:pt x="666990" y="377190"/>
                  </a:lnTo>
                  <a:lnTo>
                    <a:pt x="673141" y="377190"/>
                  </a:lnTo>
                  <a:lnTo>
                    <a:pt x="667377" y="370840"/>
                  </a:lnTo>
                  <a:lnTo>
                    <a:pt x="651626" y="370840"/>
                  </a:lnTo>
                  <a:lnTo>
                    <a:pt x="651626" y="367030"/>
                  </a:lnTo>
                  <a:lnTo>
                    <a:pt x="590151" y="367030"/>
                  </a:lnTo>
                  <a:lnTo>
                    <a:pt x="584818" y="365760"/>
                  </a:lnTo>
                  <a:close/>
                </a:path>
                <a:path w="676910" h="687070">
                  <a:moveTo>
                    <a:pt x="39959" y="463550"/>
                  </a:moveTo>
                  <a:lnTo>
                    <a:pt x="36889" y="463550"/>
                  </a:lnTo>
                  <a:lnTo>
                    <a:pt x="49181" y="478790"/>
                  </a:lnTo>
                  <a:lnTo>
                    <a:pt x="55323" y="478790"/>
                  </a:lnTo>
                  <a:lnTo>
                    <a:pt x="52252" y="481330"/>
                  </a:lnTo>
                  <a:lnTo>
                    <a:pt x="156922" y="481330"/>
                  </a:lnTo>
                  <a:lnTo>
                    <a:pt x="155993" y="478790"/>
                  </a:lnTo>
                  <a:lnTo>
                    <a:pt x="151482" y="468630"/>
                  </a:lnTo>
                  <a:lnTo>
                    <a:pt x="141394" y="468630"/>
                  </a:lnTo>
                  <a:lnTo>
                    <a:pt x="139224" y="466090"/>
                  </a:lnTo>
                  <a:lnTo>
                    <a:pt x="55323" y="466090"/>
                  </a:lnTo>
                  <a:lnTo>
                    <a:pt x="39959" y="463550"/>
                  </a:lnTo>
                  <a:close/>
                </a:path>
                <a:path w="676910" h="687070">
                  <a:moveTo>
                    <a:pt x="630111" y="474980"/>
                  </a:moveTo>
                  <a:lnTo>
                    <a:pt x="623959" y="474980"/>
                  </a:lnTo>
                  <a:lnTo>
                    <a:pt x="623959" y="478790"/>
                  </a:lnTo>
                  <a:lnTo>
                    <a:pt x="617818" y="481330"/>
                  </a:lnTo>
                  <a:lnTo>
                    <a:pt x="639333" y="481330"/>
                  </a:lnTo>
                  <a:lnTo>
                    <a:pt x="639333" y="478790"/>
                  </a:lnTo>
                  <a:lnTo>
                    <a:pt x="630111" y="474980"/>
                  </a:lnTo>
                  <a:close/>
                </a:path>
                <a:path w="676910" h="687070">
                  <a:moveTo>
                    <a:pt x="634255" y="468630"/>
                  </a:moveTo>
                  <a:lnTo>
                    <a:pt x="614737" y="468630"/>
                  </a:lnTo>
                  <a:lnTo>
                    <a:pt x="620694" y="471170"/>
                  </a:lnTo>
                  <a:lnTo>
                    <a:pt x="627801" y="472440"/>
                  </a:lnTo>
                  <a:lnTo>
                    <a:pt x="633755" y="469900"/>
                  </a:lnTo>
                  <a:lnTo>
                    <a:pt x="634255" y="468630"/>
                  </a:lnTo>
                  <a:close/>
                </a:path>
                <a:path w="676910" h="687070">
                  <a:moveTo>
                    <a:pt x="147535" y="459740"/>
                  </a:moveTo>
                  <a:lnTo>
                    <a:pt x="144464" y="459740"/>
                  </a:lnTo>
                  <a:lnTo>
                    <a:pt x="144464" y="468630"/>
                  </a:lnTo>
                  <a:lnTo>
                    <a:pt x="151482" y="468630"/>
                  </a:lnTo>
                  <a:lnTo>
                    <a:pt x="147535" y="459740"/>
                  </a:lnTo>
                  <a:close/>
                </a:path>
                <a:path w="676910" h="687070">
                  <a:moveTo>
                    <a:pt x="122949" y="447040"/>
                  </a:moveTo>
                  <a:lnTo>
                    <a:pt x="122949" y="450850"/>
                  </a:lnTo>
                  <a:lnTo>
                    <a:pt x="126020" y="459740"/>
                  </a:lnTo>
                  <a:lnTo>
                    <a:pt x="43030" y="459740"/>
                  </a:lnTo>
                  <a:lnTo>
                    <a:pt x="49181" y="463550"/>
                  </a:lnTo>
                  <a:lnTo>
                    <a:pt x="55323" y="463550"/>
                  </a:lnTo>
                  <a:lnTo>
                    <a:pt x="55323" y="466090"/>
                  </a:lnTo>
                  <a:lnTo>
                    <a:pt x="139224" y="466090"/>
                  </a:lnTo>
                  <a:lnTo>
                    <a:pt x="122949" y="447040"/>
                  </a:lnTo>
                  <a:close/>
                </a:path>
                <a:path w="676910" h="687070">
                  <a:moveTo>
                    <a:pt x="550192" y="450850"/>
                  </a:moveTo>
                  <a:lnTo>
                    <a:pt x="540969" y="450850"/>
                  </a:lnTo>
                  <a:lnTo>
                    <a:pt x="534828" y="453390"/>
                  </a:lnTo>
                  <a:lnTo>
                    <a:pt x="534828" y="459740"/>
                  </a:lnTo>
                  <a:lnTo>
                    <a:pt x="537899" y="463550"/>
                  </a:lnTo>
                  <a:lnTo>
                    <a:pt x="534828" y="466090"/>
                  </a:lnTo>
                  <a:lnTo>
                    <a:pt x="553262" y="466090"/>
                  </a:lnTo>
                  <a:lnTo>
                    <a:pt x="555932" y="458385"/>
                  </a:lnTo>
                  <a:lnTo>
                    <a:pt x="555101" y="456430"/>
                  </a:lnTo>
                  <a:lnTo>
                    <a:pt x="550192" y="453390"/>
                  </a:lnTo>
                  <a:lnTo>
                    <a:pt x="550192" y="450850"/>
                  </a:lnTo>
                  <a:close/>
                </a:path>
                <a:path w="676910" h="687070">
                  <a:moveTo>
                    <a:pt x="21515" y="425450"/>
                  </a:moveTo>
                  <a:lnTo>
                    <a:pt x="15373" y="425450"/>
                  </a:lnTo>
                  <a:lnTo>
                    <a:pt x="19164" y="435610"/>
                  </a:lnTo>
                  <a:lnTo>
                    <a:pt x="22669" y="445770"/>
                  </a:lnTo>
                  <a:lnTo>
                    <a:pt x="27905" y="453390"/>
                  </a:lnTo>
                  <a:lnTo>
                    <a:pt x="36889" y="459740"/>
                  </a:lnTo>
                  <a:lnTo>
                    <a:pt x="119878" y="459740"/>
                  </a:lnTo>
                  <a:lnTo>
                    <a:pt x="119878" y="457200"/>
                  </a:lnTo>
                  <a:lnTo>
                    <a:pt x="113727" y="450850"/>
                  </a:lnTo>
                  <a:lnTo>
                    <a:pt x="113727" y="447040"/>
                  </a:lnTo>
                  <a:lnTo>
                    <a:pt x="118865" y="436880"/>
                  </a:lnTo>
                  <a:lnTo>
                    <a:pt x="118135" y="431800"/>
                  </a:lnTo>
                  <a:lnTo>
                    <a:pt x="21515" y="431800"/>
                  </a:lnTo>
                  <a:lnTo>
                    <a:pt x="21515" y="425450"/>
                  </a:lnTo>
                  <a:close/>
                </a:path>
                <a:path w="676910" h="687070">
                  <a:moveTo>
                    <a:pt x="555101" y="456430"/>
                  </a:moveTo>
                  <a:lnTo>
                    <a:pt x="555932" y="458385"/>
                  </a:lnTo>
                  <a:lnTo>
                    <a:pt x="556343" y="457200"/>
                  </a:lnTo>
                  <a:lnTo>
                    <a:pt x="555101" y="456430"/>
                  </a:lnTo>
                  <a:close/>
                </a:path>
                <a:path w="676910" h="687070">
                  <a:moveTo>
                    <a:pt x="21515" y="398780"/>
                  </a:moveTo>
                  <a:lnTo>
                    <a:pt x="15373" y="398780"/>
                  </a:lnTo>
                  <a:lnTo>
                    <a:pt x="17819" y="406400"/>
                  </a:lnTo>
                  <a:lnTo>
                    <a:pt x="18825" y="414020"/>
                  </a:lnTo>
                  <a:lnTo>
                    <a:pt x="22714" y="420370"/>
                  </a:lnTo>
                  <a:lnTo>
                    <a:pt x="33808" y="429260"/>
                  </a:lnTo>
                  <a:lnTo>
                    <a:pt x="21515" y="431800"/>
                  </a:lnTo>
                  <a:lnTo>
                    <a:pt x="118135" y="431800"/>
                  </a:lnTo>
                  <a:lnTo>
                    <a:pt x="117953" y="430530"/>
                  </a:lnTo>
                  <a:lnTo>
                    <a:pt x="114160" y="424180"/>
                  </a:lnTo>
                  <a:lnTo>
                    <a:pt x="110656" y="416560"/>
                  </a:lnTo>
                  <a:lnTo>
                    <a:pt x="108785" y="410210"/>
                  </a:lnTo>
                  <a:lnTo>
                    <a:pt x="107200" y="403860"/>
                  </a:lnTo>
                  <a:lnTo>
                    <a:pt x="106336" y="401320"/>
                  </a:lnTo>
                  <a:lnTo>
                    <a:pt x="24596" y="401320"/>
                  </a:lnTo>
                  <a:lnTo>
                    <a:pt x="21515" y="398780"/>
                  </a:lnTo>
                  <a:close/>
                </a:path>
                <a:path w="676910" h="687070">
                  <a:moveTo>
                    <a:pt x="6315" y="358207"/>
                  </a:moveTo>
                  <a:lnTo>
                    <a:pt x="6871" y="367030"/>
                  </a:lnTo>
                  <a:lnTo>
                    <a:pt x="9608" y="378460"/>
                  </a:lnTo>
                  <a:lnTo>
                    <a:pt x="15228" y="389890"/>
                  </a:lnTo>
                  <a:lnTo>
                    <a:pt x="24596" y="401320"/>
                  </a:lnTo>
                  <a:lnTo>
                    <a:pt x="106336" y="401320"/>
                  </a:lnTo>
                  <a:lnTo>
                    <a:pt x="105038" y="397510"/>
                  </a:lnTo>
                  <a:lnTo>
                    <a:pt x="101434" y="392430"/>
                  </a:lnTo>
                  <a:lnTo>
                    <a:pt x="89141" y="379730"/>
                  </a:lnTo>
                  <a:lnTo>
                    <a:pt x="92691" y="373380"/>
                  </a:lnTo>
                  <a:lnTo>
                    <a:pt x="93831" y="367030"/>
                  </a:lnTo>
                  <a:lnTo>
                    <a:pt x="18444" y="367030"/>
                  </a:lnTo>
                  <a:lnTo>
                    <a:pt x="15373" y="361950"/>
                  </a:lnTo>
                  <a:lnTo>
                    <a:pt x="6315" y="358207"/>
                  </a:lnTo>
                  <a:close/>
                </a:path>
                <a:path w="676910" h="687070">
                  <a:moveTo>
                    <a:pt x="658109" y="364490"/>
                  </a:moveTo>
                  <a:lnTo>
                    <a:pt x="656621" y="367030"/>
                  </a:lnTo>
                  <a:lnTo>
                    <a:pt x="655709" y="369570"/>
                  </a:lnTo>
                  <a:lnTo>
                    <a:pt x="651626" y="370840"/>
                  </a:lnTo>
                  <a:lnTo>
                    <a:pt x="667377" y="370840"/>
                  </a:lnTo>
                  <a:lnTo>
                    <a:pt x="663919" y="367030"/>
                  </a:lnTo>
                  <a:lnTo>
                    <a:pt x="658109" y="364490"/>
                  </a:lnTo>
                  <a:close/>
                </a:path>
                <a:path w="676910" h="687070">
                  <a:moveTo>
                    <a:pt x="3070" y="303530"/>
                  </a:moveTo>
                  <a:lnTo>
                    <a:pt x="0" y="303530"/>
                  </a:lnTo>
                  <a:lnTo>
                    <a:pt x="6151" y="318770"/>
                  </a:lnTo>
                  <a:lnTo>
                    <a:pt x="6151" y="323850"/>
                  </a:lnTo>
                  <a:lnTo>
                    <a:pt x="12292" y="327660"/>
                  </a:lnTo>
                  <a:lnTo>
                    <a:pt x="15373" y="330200"/>
                  </a:lnTo>
                  <a:lnTo>
                    <a:pt x="18444" y="336550"/>
                  </a:lnTo>
                  <a:lnTo>
                    <a:pt x="18444" y="340360"/>
                  </a:lnTo>
                  <a:lnTo>
                    <a:pt x="12292" y="342900"/>
                  </a:lnTo>
                  <a:lnTo>
                    <a:pt x="12292" y="349250"/>
                  </a:lnTo>
                  <a:lnTo>
                    <a:pt x="15373" y="351790"/>
                  </a:lnTo>
                  <a:lnTo>
                    <a:pt x="18444" y="358140"/>
                  </a:lnTo>
                  <a:lnTo>
                    <a:pt x="18444" y="367030"/>
                  </a:lnTo>
                  <a:lnTo>
                    <a:pt x="93831" y="367030"/>
                  </a:lnTo>
                  <a:lnTo>
                    <a:pt x="94515" y="363220"/>
                  </a:lnTo>
                  <a:lnTo>
                    <a:pt x="94962" y="355600"/>
                  </a:lnTo>
                  <a:lnTo>
                    <a:pt x="79919" y="355600"/>
                  </a:lnTo>
                  <a:lnTo>
                    <a:pt x="82989" y="349250"/>
                  </a:lnTo>
                  <a:lnTo>
                    <a:pt x="82989" y="345440"/>
                  </a:lnTo>
                  <a:lnTo>
                    <a:pt x="86060" y="340360"/>
                  </a:lnTo>
                  <a:lnTo>
                    <a:pt x="97349" y="334010"/>
                  </a:lnTo>
                  <a:lnTo>
                    <a:pt x="104891" y="325120"/>
                  </a:lnTo>
                  <a:lnTo>
                    <a:pt x="110702" y="311150"/>
                  </a:lnTo>
                  <a:lnTo>
                    <a:pt x="111573" y="308610"/>
                  </a:lnTo>
                  <a:lnTo>
                    <a:pt x="18444" y="308610"/>
                  </a:lnTo>
                  <a:lnTo>
                    <a:pt x="3070" y="303530"/>
                  </a:lnTo>
                  <a:close/>
                </a:path>
                <a:path w="676910" h="687070">
                  <a:moveTo>
                    <a:pt x="560808" y="209550"/>
                  </a:moveTo>
                  <a:lnTo>
                    <a:pt x="556726" y="214630"/>
                  </a:lnTo>
                  <a:lnTo>
                    <a:pt x="557831" y="222250"/>
                  </a:lnTo>
                  <a:lnTo>
                    <a:pt x="565565" y="228600"/>
                  </a:lnTo>
                  <a:lnTo>
                    <a:pt x="562484" y="232410"/>
                  </a:lnTo>
                  <a:lnTo>
                    <a:pt x="562484" y="238760"/>
                  </a:lnTo>
                  <a:lnTo>
                    <a:pt x="565565" y="243840"/>
                  </a:lnTo>
                  <a:lnTo>
                    <a:pt x="562484" y="243840"/>
                  </a:lnTo>
                  <a:lnTo>
                    <a:pt x="558162" y="250190"/>
                  </a:lnTo>
                  <a:lnTo>
                    <a:pt x="557875" y="256540"/>
                  </a:lnTo>
                  <a:lnTo>
                    <a:pt x="559892" y="260350"/>
                  </a:lnTo>
                  <a:lnTo>
                    <a:pt x="562484" y="262890"/>
                  </a:lnTo>
                  <a:lnTo>
                    <a:pt x="556343" y="269240"/>
                  </a:lnTo>
                  <a:lnTo>
                    <a:pt x="559414" y="275590"/>
                  </a:lnTo>
                  <a:lnTo>
                    <a:pt x="565565" y="281940"/>
                  </a:lnTo>
                  <a:lnTo>
                    <a:pt x="565565" y="287020"/>
                  </a:lnTo>
                  <a:lnTo>
                    <a:pt x="568636" y="293370"/>
                  </a:lnTo>
                  <a:lnTo>
                    <a:pt x="568636" y="299720"/>
                  </a:lnTo>
                  <a:lnTo>
                    <a:pt x="560853" y="302260"/>
                  </a:lnTo>
                  <a:lnTo>
                    <a:pt x="559413" y="308610"/>
                  </a:lnTo>
                  <a:lnTo>
                    <a:pt x="562584" y="314960"/>
                  </a:lnTo>
                  <a:lnTo>
                    <a:pt x="568636" y="318770"/>
                  </a:lnTo>
                  <a:lnTo>
                    <a:pt x="571707" y="321310"/>
                  </a:lnTo>
                  <a:lnTo>
                    <a:pt x="562484" y="321310"/>
                  </a:lnTo>
                  <a:lnTo>
                    <a:pt x="571707" y="330200"/>
                  </a:lnTo>
                  <a:lnTo>
                    <a:pt x="580929" y="330200"/>
                  </a:lnTo>
                  <a:lnTo>
                    <a:pt x="577858" y="334010"/>
                  </a:lnTo>
                  <a:lnTo>
                    <a:pt x="577858" y="340360"/>
                  </a:lnTo>
                  <a:lnTo>
                    <a:pt x="587081" y="349250"/>
                  </a:lnTo>
                  <a:lnTo>
                    <a:pt x="584000" y="349250"/>
                  </a:lnTo>
                  <a:lnTo>
                    <a:pt x="581075" y="355600"/>
                  </a:lnTo>
                  <a:lnTo>
                    <a:pt x="583621" y="359410"/>
                  </a:lnTo>
                  <a:lnTo>
                    <a:pt x="587895" y="361950"/>
                  </a:lnTo>
                  <a:lnTo>
                    <a:pt x="590151" y="367030"/>
                  </a:lnTo>
                  <a:lnTo>
                    <a:pt x="651626" y="367030"/>
                  </a:lnTo>
                  <a:lnTo>
                    <a:pt x="651626" y="364490"/>
                  </a:lnTo>
                  <a:lnTo>
                    <a:pt x="660848" y="355600"/>
                  </a:lnTo>
                  <a:lnTo>
                    <a:pt x="660848" y="349250"/>
                  </a:lnTo>
                  <a:lnTo>
                    <a:pt x="654697" y="345440"/>
                  </a:lnTo>
                  <a:lnTo>
                    <a:pt x="654697" y="342900"/>
                  </a:lnTo>
                  <a:lnTo>
                    <a:pt x="663919" y="336550"/>
                  </a:lnTo>
                  <a:lnTo>
                    <a:pt x="660848" y="336550"/>
                  </a:lnTo>
                  <a:lnTo>
                    <a:pt x="657778" y="330200"/>
                  </a:lnTo>
                  <a:lnTo>
                    <a:pt x="663920" y="327660"/>
                  </a:lnTo>
                  <a:lnTo>
                    <a:pt x="667761" y="323850"/>
                  </a:lnTo>
                  <a:lnTo>
                    <a:pt x="668145" y="320040"/>
                  </a:lnTo>
                  <a:lnTo>
                    <a:pt x="663919" y="314960"/>
                  </a:lnTo>
                  <a:lnTo>
                    <a:pt x="663919" y="312420"/>
                  </a:lnTo>
                  <a:lnTo>
                    <a:pt x="666990" y="312420"/>
                  </a:lnTo>
                  <a:lnTo>
                    <a:pt x="670071" y="306070"/>
                  </a:lnTo>
                  <a:lnTo>
                    <a:pt x="668014" y="299720"/>
                  </a:lnTo>
                  <a:lnTo>
                    <a:pt x="654697" y="299720"/>
                  </a:lnTo>
                  <a:lnTo>
                    <a:pt x="654697" y="297180"/>
                  </a:lnTo>
                  <a:lnTo>
                    <a:pt x="648555" y="293370"/>
                  </a:lnTo>
                  <a:lnTo>
                    <a:pt x="651626" y="293370"/>
                  </a:lnTo>
                  <a:lnTo>
                    <a:pt x="660414" y="292100"/>
                  </a:lnTo>
                  <a:lnTo>
                    <a:pt x="666608" y="287020"/>
                  </a:lnTo>
                  <a:lnTo>
                    <a:pt x="667617" y="280670"/>
                  </a:lnTo>
                  <a:lnTo>
                    <a:pt x="660848" y="275590"/>
                  </a:lnTo>
                  <a:lnTo>
                    <a:pt x="663393" y="267970"/>
                  </a:lnTo>
                  <a:lnTo>
                    <a:pt x="664065" y="265430"/>
                  </a:lnTo>
                  <a:lnTo>
                    <a:pt x="645474" y="265430"/>
                  </a:lnTo>
                  <a:lnTo>
                    <a:pt x="642404" y="262890"/>
                  </a:lnTo>
                  <a:lnTo>
                    <a:pt x="649944" y="248920"/>
                  </a:lnTo>
                  <a:lnTo>
                    <a:pt x="654315" y="233680"/>
                  </a:lnTo>
                  <a:lnTo>
                    <a:pt x="655804" y="217170"/>
                  </a:lnTo>
                  <a:lnTo>
                    <a:pt x="655343" y="210820"/>
                  </a:lnTo>
                  <a:lnTo>
                    <a:pt x="568636" y="210820"/>
                  </a:lnTo>
                  <a:lnTo>
                    <a:pt x="560808" y="209550"/>
                  </a:lnTo>
                  <a:close/>
                </a:path>
                <a:path w="676910" h="687070">
                  <a:moveTo>
                    <a:pt x="6151" y="355600"/>
                  </a:moveTo>
                  <a:lnTo>
                    <a:pt x="6151" y="358140"/>
                  </a:lnTo>
                  <a:lnTo>
                    <a:pt x="6315" y="358207"/>
                  </a:lnTo>
                  <a:lnTo>
                    <a:pt x="6151" y="355600"/>
                  </a:lnTo>
                  <a:close/>
                </a:path>
                <a:path w="676910" h="687070">
                  <a:moveTo>
                    <a:pt x="95282" y="345440"/>
                  </a:moveTo>
                  <a:lnTo>
                    <a:pt x="89141" y="351790"/>
                  </a:lnTo>
                  <a:lnTo>
                    <a:pt x="86060" y="351790"/>
                  </a:lnTo>
                  <a:lnTo>
                    <a:pt x="79919" y="355600"/>
                  </a:lnTo>
                  <a:lnTo>
                    <a:pt x="94962" y="355600"/>
                  </a:lnTo>
                  <a:lnTo>
                    <a:pt x="95186" y="351790"/>
                  </a:lnTo>
                  <a:lnTo>
                    <a:pt x="95282" y="345440"/>
                  </a:lnTo>
                  <a:close/>
                </a:path>
                <a:path w="676910" h="687070">
                  <a:moveTo>
                    <a:pt x="3070" y="250190"/>
                  </a:moveTo>
                  <a:lnTo>
                    <a:pt x="6769" y="265430"/>
                  </a:lnTo>
                  <a:lnTo>
                    <a:pt x="7299" y="278130"/>
                  </a:lnTo>
                  <a:lnTo>
                    <a:pt x="9557" y="290830"/>
                  </a:lnTo>
                  <a:lnTo>
                    <a:pt x="18444" y="306070"/>
                  </a:lnTo>
                  <a:lnTo>
                    <a:pt x="18444" y="308610"/>
                  </a:lnTo>
                  <a:lnTo>
                    <a:pt x="111573" y="308610"/>
                  </a:lnTo>
                  <a:lnTo>
                    <a:pt x="115491" y="297180"/>
                  </a:lnTo>
                  <a:lnTo>
                    <a:pt x="104505" y="297180"/>
                  </a:lnTo>
                  <a:lnTo>
                    <a:pt x="104505" y="284480"/>
                  </a:lnTo>
                  <a:lnTo>
                    <a:pt x="101434" y="271780"/>
                  </a:lnTo>
                  <a:lnTo>
                    <a:pt x="107586" y="265430"/>
                  </a:lnTo>
                  <a:lnTo>
                    <a:pt x="18444" y="265430"/>
                  </a:lnTo>
                  <a:lnTo>
                    <a:pt x="15373" y="260350"/>
                  </a:lnTo>
                  <a:lnTo>
                    <a:pt x="6151" y="254000"/>
                  </a:lnTo>
                  <a:lnTo>
                    <a:pt x="3070" y="250190"/>
                  </a:lnTo>
                  <a:close/>
                </a:path>
                <a:path w="676910" h="687070">
                  <a:moveTo>
                    <a:pt x="661228" y="293370"/>
                  </a:moveTo>
                  <a:lnTo>
                    <a:pt x="656666" y="297180"/>
                  </a:lnTo>
                  <a:lnTo>
                    <a:pt x="654697" y="299720"/>
                  </a:lnTo>
                  <a:lnTo>
                    <a:pt x="668014" y="299720"/>
                  </a:lnTo>
                  <a:lnTo>
                    <a:pt x="666369" y="294640"/>
                  </a:lnTo>
                  <a:lnTo>
                    <a:pt x="661228" y="293370"/>
                  </a:lnTo>
                  <a:close/>
                </a:path>
                <a:path w="676910" h="687070">
                  <a:moveTo>
                    <a:pt x="116797" y="293370"/>
                  </a:moveTo>
                  <a:lnTo>
                    <a:pt x="113727" y="293370"/>
                  </a:lnTo>
                  <a:lnTo>
                    <a:pt x="107586" y="297180"/>
                  </a:lnTo>
                  <a:lnTo>
                    <a:pt x="115491" y="297180"/>
                  </a:lnTo>
                  <a:lnTo>
                    <a:pt x="116797" y="293370"/>
                  </a:lnTo>
                  <a:close/>
                </a:path>
                <a:path w="676910" h="687070">
                  <a:moveTo>
                    <a:pt x="12292" y="238760"/>
                  </a:moveTo>
                  <a:lnTo>
                    <a:pt x="11958" y="242570"/>
                  </a:lnTo>
                  <a:lnTo>
                    <a:pt x="14217" y="251460"/>
                  </a:lnTo>
                  <a:lnTo>
                    <a:pt x="17051" y="259080"/>
                  </a:lnTo>
                  <a:lnTo>
                    <a:pt x="18444" y="265430"/>
                  </a:lnTo>
                  <a:lnTo>
                    <a:pt x="107586" y="265430"/>
                  </a:lnTo>
                  <a:lnTo>
                    <a:pt x="111136" y="256540"/>
                  </a:lnTo>
                  <a:lnTo>
                    <a:pt x="112959" y="247650"/>
                  </a:lnTo>
                  <a:lnTo>
                    <a:pt x="21515" y="247650"/>
                  </a:lnTo>
                  <a:lnTo>
                    <a:pt x="12292" y="241300"/>
                  </a:lnTo>
                  <a:lnTo>
                    <a:pt x="12292" y="238760"/>
                  </a:lnTo>
                  <a:close/>
                </a:path>
                <a:path w="676910" h="687070">
                  <a:moveTo>
                    <a:pt x="657778" y="254000"/>
                  </a:moveTo>
                  <a:lnTo>
                    <a:pt x="651626" y="254000"/>
                  </a:lnTo>
                  <a:lnTo>
                    <a:pt x="651626" y="256540"/>
                  </a:lnTo>
                  <a:lnTo>
                    <a:pt x="645474" y="265430"/>
                  </a:lnTo>
                  <a:lnTo>
                    <a:pt x="664065" y="265430"/>
                  </a:lnTo>
                  <a:lnTo>
                    <a:pt x="665074" y="261620"/>
                  </a:lnTo>
                  <a:lnTo>
                    <a:pt x="663875" y="256540"/>
                  </a:lnTo>
                  <a:lnTo>
                    <a:pt x="657778" y="254000"/>
                  </a:lnTo>
                  <a:close/>
                </a:path>
                <a:path w="676910" h="687070">
                  <a:moveTo>
                    <a:pt x="0" y="163830"/>
                  </a:moveTo>
                  <a:lnTo>
                    <a:pt x="2016" y="171450"/>
                  </a:lnTo>
                  <a:lnTo>
                    <a:pt x="6915" y="182880"/>
                  </a:lnTo>
                  <a:lnTo>
                    <a:pt x="12967" y="194310"/>
                  </a:lnTo>
                  <a:lnTo>
                    <a:pt x="18444" y="201930"/>
                  </a:lnTo>
                  <a:lnTo>
                    <a:pt x="15513" y="214630"/>
                  </a:lnTo>
                  <a:lnTo>
                    <a:pt x="15755" y="226060"/>
                  </a:lnTo>
                  <a:lnTo>
                    <a:pt x="18879" y="236220"/>
                  </a:lnTo>
                  <a:lnTo>
                    <a:pt x="24596" y="247650"/>
                  </a:lnTo>
                  <a:lnTo>
                    <a:pt x="112959" y="247650"/>
                  </a:lnTo>
                  <a:lnTo>
                    <a:pt x="113379" y="241300"/>
                  </a:lnTo>
                  <a:lnTo>
                    <a:pt x="98363" y="241300"/>
                  </a:lnTo>
                  <a:lnTo>
                    <a:pt x="102443" y="234950"/>
                  </a:lnTo>
                  <a:lnTo>
                    <a:pt x="105661" y="228600"/>
                  </a:lnTo>
                  <a:lnTo>
                    <a:pt x="108304" y="222250"/>
                  </a:lnTo>
                  <a:lnTo>
                    <a:pt x="110656" y="213360"/>
                  </a:lnTo>
                  <a:lnTo>
                    <a:pt x="113727" y="210820"/>
                  </a:lnTo>
                  <a:lnTo>
                    <a:pt x="113727" y="207010"/>
                  </a:lnTo>
                  <a:lnTo>
                    <a:pt x="104505" y="207010"/>
                  </a:lnTo>
                  <a:lnTo>
                    <a:pt x="107586" y="198120"/>
                  </a:lnTo>
                  <a:lnTo>
                    <a:pt x="113727" y="191770"/>
                  </a:lnTo>
                  <a:lnTo>
                    <a:pt x="116797" y="185420"/>
                  </a:lnTo>
                  <a:lnTo>
                    <a:pt x="116797" y="182880"/>
                  </a:lnTo>
                  <a:lnTo>
                    <a:pt x="110656" y="182880"/>
                  </a:lnTo>
                  <a:lnTo>
                    <a:pt x="117473" y="177800"/>
                  </a:lnTo>
                  <a:lnTo>
                    <a:pt x="118514" y="176530"/>
                  </a:lnTo>
                  <a:lnTo>
                    <a:pt x="21515" y="176530"/>
                  </a:lnTo>
                  <a:lnTo>
                    <a:pt x="15373" y="173990"/>
                  </a:lnTo>
                  <a:lnTo>
                    <a:pt x="9222" y="167640"/>
                  </a:lnTo>
                  <a:lnTo>
                    <a:pt x="0" y="163830"/>
                  </a:lnTo>
                  <a:close/>
                </a:path>
                <a:path w="676910" h="687070">
                  <a:moveTo>
                    <a:pt x="113727" y="226060"/>
                  </a:moveTo>
                  <a:lnTo>
                    <a:pt x="98363" y="241300"/>
                  </a:lnTo>
                  <a:lnTo>
                    <a:pt x="113379" y="241300"/>
                  </a:lnTo>
                  <a:lnTo>
                    <a:pt x="113547" y="238760"/>
                  </a:lnTo>
                  <a:lnTo>
                    <a:pt x="113674" y="232410"/>
                  </a:lnTo>
                  <a:lnTo>
                    <a:pt x="113727" y="226060"/>
                  </a:lnTo>
                  <a:close/>
                </a:path>
                <a:path w="676910" h="687070">
                  <a:moveTo>
                    <a:pt x="587081" y="111760"/>
                  </a:moveTo>
                  <a:lnTo>
                    <a:pt x="580929" y="111760"/>
                  </a:lnTo>
                  <a:lnTo>
                    <a:pt x="580929" y="124460"/>
                  </a:lnTo>
                  <a:lnTo>
                    <a:pt x="584000" y="124460"/>
                  </a:lnTo>
                  <a:lnTo>
                    <a:pt x="590151" y="127000"/>
                  </a:lnTo>
                  <a:lnTo>
                    <a:pt x="593222" y="130810"/>
                  </a:lnTo>
                  <a:lnTo>
                    <a:pt x="596303" y="130810"/>
                  </a:lnTo>
                  <a:lnTo>
                    <a:pt x="601294" y="134620"/>
                  </a:lnTo>
                  <a:lnTo>
                    <a:pt x="606288" y="139700"/>
                  </a:lnTo>
                  <a:lnTo>
                    <a:pt x="610129" y="146050"/>
                  </a:lnTo>
                  <a:lnTo>
                    <a:pt x="611666" y="152400"/>
                  </a:lnTo>
                  <a:lnTo>
                    <a:pt x="556343" y="152400"/>
                  </a:lnTo>
                  <a:lnTo>
                    <a:pt x="556343" y="158750"/>
                  </a:lnTo>
                  <a:lnTo>
                    <a:pt x="552980" y="163830"/>
                  </a:lnTo>
                  <a:lnTo>
                    <a:pt x="554804" y="170180"/>
                  </a:lnTo>
                  <a:lnTo>
                    <a:pt x="558933" y="177800"/>
                  </a:lnTo>
                  <a:lnTo>
                    <a:pt x="562484" y="182880"/>
                  </a:lnTo>
                  <a:lnTo>
                    <a:pt x="556769" y="185420"/>
                  </a:lnTo>
                  <a:lnTo>
                    <a:pt x="553649" y="189230"/>
                  </a:lnTo>
                  <a:lnTo>
                    <a:pt x="553411" y="195580"/>
                  </a:lnTo>
                  <a:lnTo>
                    <a:pt x="556343" y="201930"/>
                  </a:lnTo>
                  <a:lnTo>
                    <a:pt x="559414" y="201930"/>
                  </a:lnTo>
                  <a:lnTo>
                    <a:pt x="568636" y="204470"/>
                  </a:lnTo>
                  <a:lnTo>
                    <a:pt x="568636" y="210820"/>
                  </a:lnTo>
                  <a:lnTo>
                    <a:pt x="655343" y="210820"/>
                  </a:lnTo>
                  <a:lnTo>
                    <a:pt x="654697" y="201930"/>
                  </a:lnTo>
                  <a:lnTo>
                    <a:pt x="658255" y="198120"/>
                  </a:lnTo>
                  <a:lnTo>
                    <a:pt x="662386" y="194310"/>
                  </a:lnTo>
                  <a:lnTo>
                    <a:pt x="664211" y="190500"/>
                  </a:lnTo>
                  <a:lnTo>
                    <a:pt x="660848" y="185420"/>
                  </a:lnTo>
                  <a:lnTo>
                    <a:pt x="663538" y="185420"/>
                  </a:lnTo>
                  <a:lnTo>
                    <a:pt x="668533" y="181610"/>
                  </a:lnTo>
                  <a:lnTo>
                    <a:pt x="671220" y="176530"/>
                  </a:lnTo>
                  <a:lnTo>
                    <a:pt x="666990" y="170180"/>
                  </a:lnTo>
                  <a:lnTo>
                    <a:pt x="675684" y="165100"/>
                  </a:lnTo>
                  <a:lnTo>
                    <a:pt x="676598" y="160020"/>
                  </a:lnTo>
                  <a:lnTo>
                    <a:pt x="673478" y="156210"/>
                  </a:lnTo>
                  <a:lnTo>
                    <a:pt x="670071" y="154940"/>
                  </a:lnTo>
                  <a:lnTo>
                    <a:pt x="674631" y="144780"/>
                  </a:lnTo>
                  <a:lnTo>
                    <a:pt x="672869" y="139700"/>
                  </a:lnTo>
                  <a:lnTo>
                    <a:pt x="642404" y="139700"/>
                  </a:lnTo>
                  <a:lnTo>
                    <a:pt x="642404" y="133350"/>
                  </a:lnTo>
                  <a:lnTo>
                    <a:pt x="614737" y="133350"/>
                  </a:lnTo>
                  <a:lnTo>
                    <a:pt x="602444" y="121920"/>
                  </a:lnTo>
                  <a:lnTo>
                    <a:pt x="599374" y="121920"/>
                  </a:lnTo>
                  <a:lnTo>
                    <a:pt x="596303" y="118110"/>
                  </a:lnTo>
                  <a:lnTo>
                    <a:pt x="593222" y="118110"/>
                  </a:lnTo>
                  <a:lnTo>
                    <a:pt x="587081" y="111760"/>
                  </a:lnTo>
                  <a:close/>
                </a:path>
                <a:path w="676910" h="687070">
                  <a:moveTo>
                    <a:pt x="113727" y="201930"/>
                  </a:moveTo>
                  <a:lnTo>
                    <a:pt x="104505" y="207010"/>
                  </a:lnTo>
                  <a:lnTo>
                    <a:pt x="113727" y="207010"/>
                  </a:lnTo>
                  <a:lnTo>
                    <a:pt x="113727" y="204470"/>
                  </a:lnTo>
                  <a:lnTo>
                    <a:pt x="110656" y="204470"/>
                  </a:lnTo>
                  <a:lnTo>
                    <a:pt x="113727" y="201930"/>
                  </a:lnTo>
                  <a:close/>
                </a:path>
                <a:path w="676910" h="687070">
                  <a:moveTo>
                    <a:pt x="113727" y="201930"/>
                  </a:moveTo>
                  <a:lnTo>
                    <a:pt x="110656" y="204470"/>
                  </a:lnTo>
                  <a:lnTo>
                    <a:pt x="113727" y="204470"/>
                  </a:lnTo>
                  <a:lnTo>
                    <a:pt x="113727" y="201930"/>
                  </a:lnTo>
                  <a:close/>
                </a:path>
                <a:path w="676910" h="687070">
                  <a:moveTo>
                    <a:pt x="9222" y="121920"/>
                  </a:moveTo>
                  <a:lnTo>
                    <a:pt x="9168" y="124460"/>
                  </a:lnTo>
                  <a:lnTo>
                    <a:pt x="9045" y="134620"/>
                  </a:lnTo>
                  <a:lnTo>
                    <a:pt x="9607" y="146050"/>
                  </a:lnTo>
                  <a:lnTo>
                    <a:pt x="13112" y="160020"/>
                  </a:lnTo>
                  <a:lnTo>
                    <a:pt x="21515" y="176530"/>
                  </a:lnTo>
                  <a:lnTo>
                    <a:pt x="118514" y="176530"/>
                  </a:lnTo>
                  <a:lnTo>
                    <a:pt x="123717" y="170180"/>
                  </a:lnTo>
                  <a:lnTo>
                    <a:pt x="121892" y="160020"/>
                  </a:lnTo>
                  <a:lnTo>
                    <a:pt x="114164" y="154940"/>
                  </a:lnTo>
                  <a:lnTo>
                    <a:pt x="58404" y="154940"/>
                  </a:lnTo>
                  <a:lnTo>
                    <a:pt x="54013" y="148112"/>
                  </a:lnTo>
                  <a:lnTo>
                    <a:pt x="46872" y="138430"/>
                  </a:lnTo>
                  <a:lnTo>
                    <a:pt x="45503" y="137160"/>
                  </a:lnTo>
                  <a:lnTo>
                    <a:pt x="18444" y="137160"/>
                  </a:lnTo>
                  <a:lnTo>
                    <a:pt x="9222" y="124460"/>
                  </a:lnTo>
                  <a:lnTo>
                    <a:pt x="9222" y="121920"/>
                  </a:lnTo>
                  <a:close/>
                </a:path>
                <a:path w="676910" h="687070">
                  <a:moveTo>
                    <a:pt x="54013" y="148112"/>
                  </a:moveTo>
                  <a:lnTo>
                    <a:pt x="58404" y="154940"/>
                  </a:lnTo>
                  <a:lnTo>
                    <a:pt x="54366" y="148590"/>
                  </a:lnTo>
                  <a:lnTo>
                    <a:pt x="54013" y="148112"/>
                  </a:lnTo>
                  <a:close/>
                </a:path>
                <a:path w="676910" h="687070">
                  <a:moveTo>
                    <a:pt x="21515" y="81280"/>
                  </a:moveTo>
                  <a:lnTo>
                    <a:pt x="25117" y="109220"/>
                  </a:lnTo>
                  <a:lnTo>
                    <a:pt x="34194" y="124460"/>
                  </a:lnTo>
                  <a:lnTo>
                    <a:pt x="46154" y="135890"/>
                  </a:lnTo>
                  <a:lnTo>
                    <a:pt x="54013" y="148112"/>
                  </a:lnTo>
                  <a:lnTo>
                    <a:pt x="54366" y="148590"/>
                  </a:lnTo>
                  <a:lnTo>
                    <a:pt x="58404" y="154940"/>
                  </a:lnTo>
                  <a:lnTo>
                    <a:pt x="114164" y="154940"/>
                  </a:lnTo>
                  <a:lnTo>
                    <a:pt x="104505" y="148590"/>
                  </a:lnTo>
                  <a:lnTo>
                    <a:pt x="73767" y="148590"/>
                  </a:lnTo>
                  <a:lnTo>
                    <a:pt x="77517" y="140970"/>
                  </a:lnTo>
                  <a:lnTo>
                    <a:pt x="82993" y="135890"/>
                  </a:lnTo>
                  <a:lnTo>
                    <a:pt x="88468" y="132080"/>
                  </a:lnTo>
                  <a:lnTo>
                    <a:pt x="92212" y="127000"/>
                  </a:lnTo>
                  <a:lnTo>
                    <a:pt x="93427" y="121920"/>
                  </a:lnTo>
                  <a:lnTo>
                    <a:pt x="67626" y="121920"/>
                  </a:lnTo>
                  <a:lnTo>
                    <a:pt x="72380" y="115570"/>
                  </a:lnTo>
                  <a:lnTo>
                    <a:pt x="82609" y="104140"/>
                  </a:lnTo>
                  <a:lnTo>
                    <a:pt x="84837" y="100330"/>
                  </a:lnTo>
                  <a:lnTo>
                    <a:pt x="46111" y="100330"/>
                  </a:lnTo>
                  <a:lnTo>
                    <a:pt x="41401" y="95250"/>
                  </a:lnTo>
                  <a:lnTo>
                    <a:pt x="33813" y="88900"/>
                  </a:lnTo>
                  <a:lnTo>
                    <a:pt x="26224" y="83820"/>
                  </a:lnTo>
                  <a:lnTo>
                    <a:pt x="21515" y="81280"/>
                  </a:lnTo>
                  <a:close/>
                </a:path>
                <a:path w="676910" h="687070">
                  <a:moveTo>
                    <a:pt x="568636" y="142240"/>
                  </a:moveTo>
                  <a:lnTo>
                    <a:pt x="565565" y="142240"/>
                  </a:lnTo>
                  <a:lnTo>
                    <a:pt x="559414" y="146050"/>
                  </a:lnTo>
                  <a:lnTo>
                    <a:pt x="553262" y="152400"/>
                  </a:lnTo>
                  <a:lnTo>
                    <a:pt x="611666" y="152400"/>
                  </a:lnTo>
                  <a:lnTo>
                    <a:pt x="607982" y="148590"/>
                  </a:lnTo>
                  <a:lnTo>
                    <a:pt x="574788" y="148590"/>
                  </a:lnTo>
                  <a:lnTo>
                    <a:pt x="568636" y="142240"/>
                  </a:lnTo>
                  <a:close/>
                </a:path>
                <a:path w="676910" h="687070">
                  <a:moveTo>
                    <a:pt x="104505" y="127000"/>
                  </a:moveTo>
                  <a:lnTo>
                    <a:pt x="92212" y="133350"/>
                  </a:lnTo>
                  <a:lnTo>
                    <a:pt x="86060" y="139700"/>
                  </a:lnTo>
                  <a:lnTo>
                    <a:pt x="73767" y="148590"/>
                  </a:lnTo>
                  <a:lnTo>
                    <a:pt x="104505" y="148590"/>
                  </a:lnTo>
                  <a:lnTo>
                    <a:pt x="101434" y="146050"/>
                  </a:lnTo>
                  <a:lnTo>
                    <a:pt x="104505" y="130810"/>
                  </a:lnTo>
                  <a:lnTo>
                    <a:pt x="104505" y="127000"/>
                  </a:lnTo>
                  <a:close/>
                </a:path>
                <a:path w="676910" h="687070">
                  <a:moveTo>
                    <a:pt x="592070" y="134620"/>
                  </a:moveTo>
                  <a:lnTo>
                    <a:pt x="586450" y="137160"/>
                  </a:lnTo>
                  <a:lnTo>
                    <a:pt x="584000" y="148590"/>
                  </a:lnTo>
                  <a:lnTo>
                    <a:pt x="602444" y="148590"/>
                  </a:lnTo>
                  <a:lnTo>
                    <a:pt x="598267" y="138430"/>
                  </a:lnTo>
                  <a:lnTo>
                    <a:pt x="592070" y="134620"/>
                  </a:lnTo>
                  <a:close/>
                </a:path>
                <a:path w="676910" h="687070">
                  <a:moveTo>
                    <a:pt x="605525" y="146050"/>
                  </a:moveTo>
                  <a:lnTo>
                    <a:pt x="602444" y="148590"/>
                  </a:lnTo>
                  <a:lnTo>
                    <a:pt x="607982" y="148590"/>
                  </a:lnTo>
                  <a:lnTo>
                    <a:pt x="605525" y="146050"/>
                  </a:lnTo>
                  <a:close/>
                </a:path>
                <a:path w="676910" h="687070">
                  <a:moveTo>
                    <a:pt x="649560" y="133350"/>
                  </a:moveTo>
                  <a:lnTo>
                    <a:pt x="645474" y="139700"/>
                  </a:lnTo>
                  <a:lnTo>
                    <a:pt x="657778" y="139700"/>
                  </a:lnTo>
                  <a:lnTo>
                    <a:pt x="658879" y="137160"/>
                  </a:lnTo>
                  <a:lnTo>
                    <a:pt x="655084" y="134620"/>
                  </a:lnTo>
                  <a:lnTo>
                    <a:pt x="649560" y="133350"/>
                  </a:lnTo>
                  <a:close/>
                </a:path>
                <a:path w="676910" h="687070">
                  <a:moveTo>
                    <a:pt x="665313" y="134620"/>
                  </a:moveTo>
                  <a:lnTo>
                    <a:pt x="657778" y="139700"/>
                  </a:lnTo>
                  <a:lnTo>
                    <a:pt x="672869" y="139700"/>
                  </a:lnTo>
                  <a:lnTo>
                    <a:pt x="671988" y="137160"/>
                  </a:lnTo>
                  <a:lnTo>
                    <a:pt x="665313" y="134620"/>
                  </a:lnTo>
                  <a:close/>
                </a:path>
                <a:path w="676910" h="687070">
                  <a:moveTo>
                    <a:pt x="21515" y="118110"/>
                  </a:moveTo>
                  <a:lnTo>
                    <a:pt x="21515" y="124460"/>
                  </a:lnTo>
                  <a:lnTo>
                    <a:pt x="24596" y="127000"/>
                  </a:lnTo>
                  <a:lnTo>
                    <a:pt x="24596" y="137160"/>
                  </a:lnTo>
                  <a:lnTo>
                    <a:pt x="45503" y="137160"/>
                  </a:lnTo>
                  <a:lnTo>
                    <a:pt x="35922" y="128270"/>
                  </a:lnTo>
                  <a:lnTo>
                    <a:pt x="21515" y="118110"/>
                  </a:lnTo>
                  <a:close/>
                </a:path>
                <a:path w="676910" h="687070">
                  <a:moveTo>
                    <a:pt x="596303" y="111760"/>
                  </a:moveTo>
                  <a:lnTo>
                    <a:pt x="599374" y="118110"/>
                  </a:lnTo>
                  <a:lnTo>
                    <a:pt x="605525" y="121920"/>
                  </a:lnTo>
                  <a:lnTo>
                    <a:pt x="614737" y="127000"/>
                  </a:lnTo>
                  <a:lnTo>
                    <a:pt x="614737" y="133350"/>
                  </a:lnTo>
                  <a:lnTo>
                    <a:pt x="642404" y="133350"/>
                  </a:lnTo>
                  <a:lnTo>
                    <a:pt x="642404" y="130810"/>
                  </a:lnTo>
                  <a:lnTo>
                    <a:pt x="657778" y="130810"/>
                  </a:lnTo>
                  <a:lnTo>
                    <a:pt x="657778" y="124460"/>
                  </a:lnTo>
                  <a:lnTo>
                    <a:pt x="662675" y="121920"/>
                  </a:lnTo>
                  <a:lnTo>
                    <a:pt x="617818" y="121920"/>
                  </a:lnTo>
                  <a:lnTo>
                    <a:pt x="617818" y="115570"/>
                  </a:lnTo>
                  <a:lnTo>
                    <a:pt x="599374" y="115570"/>
                  </a:lnTo>
                  <a:lnTo>
                    <a:pt x="596303" y="111760"/>
                  </a:lnTo>
                  <a:close/>
                </a:path>
                <a:path w="676910" h="687070">
                  <a:moveTo>
                    <a:pt x="657778" y="130810"/>
                  </a:moveTo>
                  <a:lnTo>
                    <a:pt x="648555" y="130810"/>
                  </a:lnTo>
                  <a:lnTo>
                    <a:pt x="657778" y="133350"/>
                  </a:lnTo>
                  <a:lnTo>
                    <a:pt x="657778" y="130810"/>
                  </a:lnTo>
                  <a:close/>
                </a:path>
                <a:path w="676910" h="687070">
                  <a:moveTo>
                    <a:pt x="92212" y="96520"/>
                  </a:moveTo>
                  <a:lnTo>
                    <a:pt x="86060" y="105410"/>
                  </a:lnTo>
                  <a:lnTo>
                    <a:pt x="86060" y="109220"/>
                  </a:lnTo>
                  <a:lnTo>
                    <a:pt x="76848" y="111760"/>
                  </a:lnTo>
                  <a:lnTo>
                    <a:pt x="67626" y="121920"/>
                  </a:lnTo>
                  <a:lnTo>
                    <a:pt x="93427" y="121920"/>
                  </a:lnTo>
                  <a:lnTo>
                    <a:pt x="94035" y="119380"/>
                  </a:lnTo>
                  <a:lnTo>
                    <a:pt x="96534" y="106680"/>
                  </a:lnTo>
                  <a:lnTo>
                    <a:pt x="98363" y="100330"/>
                  </a:lnTo>
                  <a:lnTo>
                    <a:pt x="92212" y="96520"/>
                  </a:lnTo>
                  <a:close/>
                </a:path>
                <a:path w="676910" h="687070">
                  <a:moveTo>
                    <a:pt x="632940" y="104140"/>
                  </a:moveTo>
                  <a:lnTo>
                    <a:pt x="628187" y="106680"/>
                  </a:lnTo>
                  <a:lnTo>
                    <a:pt x="627121" y="107950"/>
                  </a:lnTo>
                  <a:lnTo>
                    <a:pt x="627040" y="109220"/>
                  </a:lnTo>
                  <a:lnTo>
                    <a:pt x="624706" y="110827"/>
                  </a:lnTo>
                  <a:lnTo>
                    <a:pt x="622857" y="113030"/>
                  </a:lnTo>
                  <a:lnTo>
                    <a:pt x="617818" y="121920"/>
                  </a:lnTo>
                  <a:lnTo>
                    <a:pt x="662675" y="121920"/>
                  </a:lnTo>
                  <a:lnTo>
                    <a:pt x="665124" y="120650"/>
                  </a:lnTo>
                  <a:lnTo>
                    <a:pt x="668149" y="114300"/>
                  </a:lnTo>
                  <a:lnTo>
                    <a:pt x="665988" y="107950"/>
                  </a:lnTo>
                  <a:lnTo>
                    <a:pt x="657778" y="105410"/>
                  </a:lnTo>
                  <a:lnTo>
                    <a:pt x="636252" y="105410"/>
                  </a:lnTo>
                  <a:lnTo>
                    <a:pt x="632940" y="104140"/>
                  </a:lnTo>
                  <a:close/>
                </a:path>
                <a:path w="676910" h="687070">
                  <a:moveTo>
                    <a:pt x="578675" y="54610"/>
                  </a:moveTo>
                  <a:lnTo>
                    <a:pt x="570559" y="57150"/>
                  </a:lnTo>
                  <a:lnTo>
                    <a:pt x="567630" y="64770"/>
                  </a:lnTo>
                  <a:lnTo>
                    <a:pt x="574788" y="72390"/>
                  </a:lnTo>
                  <a:lnTo>
                    <a:pt x="574788" y="74930"/>
                  </a:lnTo>
                  <a:lnTo>
                    <a:pt x="571471" y="81280"/>
                  </a:lnTo>
                  <a:lnTo>
                    <a:pt x="571326" y="85090"/>
                  </a:lnTo>
                  <a:lnTo>
                    <a:pt x="575214" y="87630"/>
                  </a:lnTo>
                  <a:lnTo>
                    <a:pt x="584000" y="90170"/>
                  </a:lnTo>
                  <a:lnTo>
                    <a:pt x="587081" y="93980"/>
                  </a:lnTo>
                  <a:lnTo>
                    <a:pt x="580929" y="100330"/>
                  </a:lnTo>
                  <a:lnTo>
                    <a:pt x="587081" y="102870"/>
                  </a:lnTo>
                  <a:lnTo>
                    <a:pt x="590151" y="102870"/>
                  </a:lnTo>
                  <a:lnTo>
                    <a:pt x="596303" y="105410"/>
                  </a:lnTo>
                  <a:lnTo>
                    <a:pt x="599374" y="105410"/>
                  </a:lnTo>
                  <a:lnTo>
                    <a:pt x="599374" y="115570"/>
                  </a:lnTo>
                  <a:lnTo>
                    <a:pt x="617818" y="115570"/>
                  </a:lnTo>
                  <a:lnTo>
                    <a:pt x="624706" y="110827"/>
                  </a:lnTo>
                  <a:lnTo>
                    <a:pt x="627040" y="108045"/>
                  </a:lnTo>
                  <a:lnTo>
                    <a:pt x="627040" y="102870"/>
                  </a:lnTo>
                  <a:lnTo>
                    <a:pt x="623959" y="100330"/>
                  </a:lnTo>
                  <a:lnTo>
                    <a:pt x="627040" y="96520"/>
                  </a:lnTo>
                  <a:lnTo>
                    <a:pt x="633182" y="93980"/>
                  </a:lnTo>
                  <a:lnTo>
                    <a:pt x="636252" y="90170"/>
                  </a:lnTo>
                  <a:lnTo>
                    <a:pt x="633182" y="83820"/>
                  </a:lnTo>
                  <a:lnTo>
                    <a:pt x="630111" y="83820"/>
                  </a:lnTo>
                  <a:lnTo>
                    <a:pt x="632849" y="80010"/>
                  </a:lnTo>
                  <a:lnTo>
                    <a:pt x="638180" y="74930"/>
                  </a:lnTo>
                  <a:lnTo>
                    <a:pt x="641783" y="71120"/>
                  </a:lnTo>
                  <a:lnTo>
                    <a:pt x="639333" y="66040"/>
                  </a:lnTo>
                  <a:lnTo>
                    <a:pt x="641542" y="63500"/>
                  </a:lnTo>
                  <a:lnTo>
                    <a:pt x="643510" y="62230"/>
                  </a:lnTo>
                  <a:lnTo>
                    <a:pt x="587081" y="62230"/>
                  </a:lnTo>
                  <a:lnTo>
                    <a:pt x="578675" y="54610"/>
                  </a:lnTo>
                  <a:close/>
                </a:path>
                <a:path w="676910" h="687070">
                  <a:moveTo>
                    <a:pt x="627040" y="108045"/>
                  </a:moveTo>
                  <a:lnTo>
                    <a:pt x="624706" y="110827"/>
                  </a:lnTo>
                  <a:lnTo>
                    <a:pt x="627040" y="109220"/>
                  </a:lnTo>
                  <a:lnTo>
                    <a:pt x="627040" y="108045"/>
                  </a:lnTo>
                  <a:close/>
                </a:path>
                <a:path w="676910" h="687070">
                  <a:moveTo>
                    <a:pt x="649707" y="97790"/>
                  </a:moveTo>
                  <a:lnTo>
                    <a:pt x="643511" y="100330"/>
                  </a:lnTo>
                  <a:lnTo>
                    <a:pt x="639333" y="105410"/>
                  </a:lnTo>
                  <a:lnTo>
                    <a:pt x="657778" y="105410"/>
                  </a:lnTo>
                  <a:lnTo>
                    <a:pt x="655328" y="99060"/>
                  </a:lnTo>
                  <a:lnTo>
                    <a:pt x="649707" y="97790"/>
                  </a:lnTo>
                  <a:close/>
                </a:path>
                <a:path w="676910" h="687070">
                  <a:moveTo>
                    <a:pt x="30737" y="38100"/>
                  </a:moveTo>
                  <a:lnTo>
                    <a:pt x="30301" y="46990"/>
                  </a:lnTo>
                  <a:lnTo>
                    <a:pt x="30235" y="57150"/>
                  </a:lnTo>
                  <a:lnTo>
                    <a:pt x="30356" y="63500"/>
                  </a:lnTo>
                  <a:lnTo>
                    <a:pt x="34632" y="78740"/>
                  </a:lnTo>
                  <a:lnTo>
                    <a:pt x="46111" y="100330"/>
                  </a:lnTo>
                  <a:lnTo>
                    <a:pt x="84837" y="100330"/>
                  </a:lnTo>
                  <a:lnTo>
                    <a:pt x="92261" y="87630"/>
                  </a:lnTo>
                  <a:lnTo>
                    <a:pt x="94394" y="72390"/>
                  </a:lnTo>
                  <a:lnTo>
                    <a:pt x="76848" y="72390"/>
                  </a:lnTo>
                  <a:lnTo>
                    <a:pt x="78193" y="66040"/>
                  </a:lnTo>
                  <a:lnTo>
                    <a:pt x="78279" y="59690"/>
                  </a:lnTo>
                  <a:lnTo>
                    <a:pt x="55323" y="59690"/>
                  </a:lnTo>
                  <a:lnTo>
                    <a:pt x="49322" y="55880"/>
                  </a:lnTo>
                  <a:lnTo>
                    <a:pt x="41878" y="48260"/>
                  </a:lnTo>
                  <a:lnTo>
                    <a:pt x="35010" y="40640"/>
                  </a:lnTo>
                  <a:lnTo>
                    <a:pt x="30737" y="38100"/>
                  </a:lnTo>
                  <a:close/>
                </a:path>
                <a:path w="676910" h="687070">
                  <a:moveTo>
                    <a:pt x="98363" y="57150"/>
                  </a:moveTo>
                  <a:lnTo>
                    <a:pt x="93270" y="60960"/>
                  </a:lnTo>
                  <a:lnTo>
                    <a:pt x="81936" y="67310"/>
                  </a:lnTo>
                  <a:lnTo>
                    <a:pt x="76848" y="72390"/>
                  </a:lnTo>
                  <a:lnTo>
                    <a:pt x="94394" y="72390"/>
                  </a:lnTo>
                  <a:lnTo>
                    <a:pt x="95282" y="66040"/>
                  </a:lnTo>
                  <a:lnTo>
                    <a:pt x="98363" y="62230"/>
                  </a:lnTo>
                  <a:lnTo>
                    <a:pt x="98363" y="57150"/>
                  </a:lnTo>
                  <a:close/>
                </a:path>
                <a:path w="676910" h="687070">
                  <a:moveTo>
                    <a:pt x="587081" y="50800"/>
                  </a:moveTo>
                  <a:lnTo>
                    <a:pt x="590151" y="59690"/>
                  </a:lnTo>
                  <a:lnTo>
                    <a:pt x="590151" y="62230"/>
                  </a:lnTo>
                  <a:lnTo>
                    <a:pt x="643510" y="62230"/>
                  </a:lnTo>
                  <a:lnTo>
                    <a:pt x="645478" y="60960"/>
                  </a:lnTo>
                  <a:lnTo>
                    <a:pt x="647110" y="55880"/>
                  </a:lnTo>
                  <a:lnTo>
                    <a:pt x="644757" y="53340"/>
                  </a:lnTo>
                  <a:lnTo>
                    <a:pt x="593222" y="53340"/>
                  </a:lnTo>
                  <a:lnTo>
                    <a:pt x="587081" y="50800"/>
                  </a:lnTo>
                  <a:close/>
                </a:path>
                <a:path w="676910" h="687070">
                  <a:moveTo>
                    <a:pt x="52252" y="1270"/>
                  </a:moveTo>
                  <a:lnTo>
                    <a:pt x="54027" y="7620"/>
                  </a:lnTo>
                  <a:lnTo>
                    <a:pt x="54939" y="13970"/>
                  </a:lnTo>
                  <a:lnTo>
                    <a:pt x="55275" y="20320"/>
                  </a:lnTo>
                  <a:lnTo>
                    <a:pt x="55323" y="29210"/>
                  </a:lnTo>
                  <a:lnTo>
                    <a:pt x="53595" y="38100"/>
                  </a:lnTo>
                  <a:lnTo>
                    <a:pt x="53116" y="44450"/>
                  </a:lnTo>
                  <a:lnTo>
                    <a:pt x="53116" y="46990"/>
                  </a:lnTo>
                  <a:lnTo>
                    <a:pt x="53595" y="53340"/>
                  </a:lnTo>
                  <a:lnTo>
                    <a:pt x="55323" y="59690"/>
                  </a:lnTo>
                  <a:lnTo>
                    <a:pt x="78279" y="59690"/>
                  </a:lnTo>
                  <a:lnTo>
                    <a:pt x="78383" y="52070"/>
                  </a:lnTo>
                  <a:lnTo>
                    <a:pt x="71658" y="29210"/>
                  </a:lnTo>
                  <a:lnTo>
                    <a:pt x="52252" y="1270"/>
                  </a:lnTo>
                  <a:close/>
                </a:path>
                <a:path w="676910" h="687070">
                  <a:moveTo>
                    <a:pt x="598030" y="8890"/>
                  </a:moveTo>
                  <a:lnTo>
                    <a:pt x="596300" y="13970"/>
                  </a:lnTo>
                  <a:lnTo>
                    <a:pt x="596877" y="20320"/>
                  </a:lnTo>
                  <a:lnTo>
                    <a:pt x="596303" y="25400"/>
                  </a:lnTo>
                  <a:lnTo>
                    <a:pt x="590199" y="27940"/>
                  </a:lnTo>
                  <a:lnTo>
                    <a:pt x="588997" y="34290"/>
                  </a:lnTo>
                  <a:lnTo>
                    <a:pt x="590678" y="41910"/>
                  </a:lnTo>
                  <a:lnTo>
                    <a:pt x="593222" y="46990"/>
                  </a:lnTo>
                  <a:lnTo>
                    <a:pt x="593222" y="53340"/>
                  </a:lnTo>
                  <a:lnTo>
                    <a:pt x="644757" y="53340"/>
                  </a:lnTo>
                  <a:lnTo>
                    <a:pt x="642404" y="50800"/>
                  </a:lnTo>
                  <a:lnTo>
                    <a:pt x="614737" y="50800"/>
                  </a:lnTo>
                  <a:lnTo>
                    <a:pt x="620889" y="44450"/>
                  </a:lnTo>
                  <a:lnTo>
                    <a:pt x="623082" y="38100"/>
                  </a:lnTo>
                  <a:lnTo>
                    <a:pt x="617818" y="38100"/>
                  </a:lnTo>
                  <a:lnTo>
                    <a:pt x="614737" y="35560"/>
                  </a:lnTo>
                  <a:lnTo>
                    <a:pt x="619542" y="30480"/>
                  </a:lnTo>
                  <a:lnTo>
                    <a:pt x="623194" y="25400"/>
                  </a:lnTo>
                  <a:lnTo>
                    <a:pt x="623388" y="21590"/>
                  </a:lnTo>
                  <a:lnTo>
                    <a:pt x="617818" y="16510"/>
                  </a:lnTo>
                  <a:lnTo>
                    <a:pt x="618912" y="10160"/>
                  </a:lnTo>
                  <a:lnTo>
                    <a:pt x="605525" y="10160"/>
                  </a:lnTo>
                  <a:lnTo>
                    <a:pt x="598030" y="8890"/>
                  </a:lnTo>
                  <a:close/>
                </a:path>
                <a:path w="676910" h="687070">
                  <a:moveTo>
                    <a:pt x="623959" y="38100"/>
                  </a:moveTo>
                  <a:lnTo>
                    <a:pt x="620889" y="50800"/>
                  </a:lnTo>
                  <a:lnTo>
                    <a:pt x="642404" y="50800"/>
                  </a:lnTo>
                  <a:lnTo>
                    <a:pt x="642404" y="46990"/>
                  </a:lnTo>
                  <a:lnTo>
                    <a:pt x="645474" y="46990"/>
                  </a:lnTo>
                  <a:lnTo>
                    <a:pt x="645474" y="44450"/>
                  </a:lnTo>
                  <a:lnTo>
                    <a:pt x="630111" y="44450"/>
                  </a:lnTo>
                  <a:lnTo>
                    <a:pt x="623959" y="38100"/>
                  </a:lnTo>
                  <a:close/>
                </a:path>
                <a:path w="676910" h="687070">
                  <a:moveTo>
                    <a:pt x="633182" y="35560"/>
                  </a:moveTo>
                  <a:lnTo>
                    <a:pt x="633182" y="44450"/>
                  </a:lnTo>
                  <a:lnTo>
                    <a:pt x="645474" y="44450"/>
                  </a:lnTo>
                  <a:lnTo>
                    <a:pt x="645474" y="40640"/>
                  </a:lnTo>
                  <a:lnTo>
                    <a:pt x="633182" y="35560"/>
                  </a:lnTo>
                  <a:close/>
                </a:path>
                <a:path w="676910" h="687070">
                  <a:moveTo>
                    <a:pt x="623959" y="35560"/>
                  </a:moveTo>
                  <a:lnTo>
                    <a:pt x="617818" y="38100"/>
                  </a:lnTo>
                  <a:lnTo>
                    <a:pt x="623082" y="38100"/>
                  </a:lnTo>
                  <a:lnTo>
                    <a:pt x="623959" y="35560"/>
                  </a:lnTo>
                  <a:close/>
                </a:path>
                <a:path w="676910" h="687070">
                  <a:moveTo>
                    <a:pt x="615130" y="0"/>
                  </a:moveTo>
                  <a:lnTo>
                    <a:pt x="608743" y="1270"/>
                  </a:lnTo>
                  <a:lnTo>
                    <a:pt x="605525" y="10160"/>
                  </a:lnTo>
                  <a:lnTo>
                    <a:pt x="618912" y="10160"/>
                  </a:lnTo>
                  <a:lnTo>
                    <a:pt x="619788" y="5080"/>
                  </a:lnTo>
                  <a:lnTo>
                    <a:pt x="615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987" y="6082415"/>
              <a:ext cx="676910" cy="687070"/>
            </a:xfrm>
            <a:custGeom>
              <a:avLst/>
              <a:gdLst/>
              <a:ahLst/>
              <a:cxnLst/>
              <a:rect l="l" t="t" r="r" b="b"/>
              <a:pathLst>
                <a:path w="676910" h="687070">
                  <a:moveTo>
                    <a:pt x="428963" y="662940"/>
                  </a:moveTo>
                  <a:lnTo>
                    <a:pt x="408808" y="662940"/>
                  </a:lnTo>
                  <a:lnTo>
                    <a:pt x="416107" y="666750"/>
                  </a:lnTo>
                  <a:lnTo>
                    <a:pt x="426095" y="681990"/>
                  </a:lnTo>
                  <a:lnTo>
                    <a:pt x="433394" y="687070"/>
                  </a:lnTo>
                  <a:lnTo>
                    <a:pt x="442616" y="687070"/>
                  </a:lnTo>
                  <a:lnTo>
                    <a:pt x="451838" y="684530"/>
                  </a:lnTo>
                  <a:lnTo>
                    <a:pt x="454909" y="681990"/>
                  </a:lnTo>
                  <a:lnTo>
                    <a:pt x="444296" y="674370"/>
                  </a:lnTo>
                  <a:lnTo>
                    <a:pt x="432242" y="665480"/>
                  </a:lnTo>
                  <a:lnTo>
                    <a:pt x="428963" y="662940"/>
                  </a:lnTo>
                  <a:close/>
                </a:path>
                <a:path w="676910" h="687070">
                  <a:moveTo>
                    <a:pt x="250918" y="638810"/>
                  </a:moveTo>
                  <a:lnTo>
                    <a:pt x="248969" y="638810"/>
                  </a:lnTo>
                  <a:lnTo>
                    <a:pt x="252040" y="647700"/>
                  </a:lnTo>
                  <a:lnTo>
                    <a:pt x="252040" y="650240"/>
                  </a:lnTo>
                  <a:lnTo>
                    <a:pt x="245899" y="654050"/>
                  </a:lnTo>
                  <a:lnTo>
                    <a:pt x="233606" y="666750"/>
                  </a:lnTo>
                  <a:lnTo>
                    <a:pt x="228512" y="670560"/>
                  </a:lnTo>
                  <a:lnTo>
                    <a:pt x="217178" y="676910"/>
                  </a:lnTo>
                  <a:lnTo>
                    <a:pt x="212091" y="681990"/>
                  </a:lnTo>
                  <a:lnTo>
                    <a:pt x="218232" y="681990"/>
                  </a:lnTo>
                  <a:lnTo>
                    <a:pt x="227454" y="684530"/>
                  </a:lnTo>
                  <a:lnTo>
                    <a:pt x="233606" y="684530"/>
                  </a:lnTo>
                  <a:lnTo>
                    <a:pt x="239561" y="679450"/>
                  </a:lnTo>
                  <a:lnTo>
                    <a:pt x="244363" y="673100"/>
                  </a:lnTo>
                  <a:lnTo>
                    <a:pt x="249165" y="665480"/>
                  </a:lnTo>
                  <a:lnTo>
                    <a:pt x="255121" y="662940"/>
                  </a:lnTo>
                  <a:lnTo>
                    <a:pt x="279596" y="662940"/>
                  </a:lnTo>
                  <a:lnTo>
                    <a:pt x="279372" y="660400"/>
                  </a:lnTo>
                  <a:lnTo>
                    <a:pt x="258192" y="660400"/>
                  </a:lnTo>
                  <a:lnTo>
                    <a:pt x="255121" y="650240"/>
                  </a:lnTo>
                  <a:lnTo>
                    <a:pt x="255121" y="647700"/>
                  </a:lnTo>
                  <a:lnTo>
                    <a:pt x="250918" y="638810"/>
                  </a:lnTo>
                  <a:close/>
                </a:path>
                <a:path w="676910" h="687070">
                  <a:moveTo>
                    <a:pt x="365767" y="650240"/>
                  </a:moveTo>
                  <a:lnTo>
                    <a:pt x="347333" y="650240"/>
                  </a:lnTo>
                  <a:lnTo>
                    <a:pt x="353192" y="652780"/>
                  </a:lnTo>
                  <a:lnTo>
                    <a:pt x="357322" y="659130"/>
                  </a:lnTo>
                  <a:lnTo>
                    <a:pt x="360298" y="668020"/>
                  </a:lnTo>
                  <a:lnTo>
                    <a:pt x="362697" y="675640"/>
                  </a:lnTo>
                  <a:lnTo>
                    <a:pt x="368798" y="680720"/>
                  </a:lnTo>
                  <a:lnTo>
                    <a:pt x="376914" y="680720"/>
                  </a:lnTo>
                  <a:lnTo>
                    <a:pt x="385606" y="678180"/>
                  </a:lnTo>
                  <a:lnTo>
                    <a:pt x="389520" y="676910"/>
                  </a:lnTo>
                  <a:lnTo>
                    <a:pt x="374800" y="676910"/>
                  </a:lnTo>
                  <a:lnTo>
                    <a:pt x="368844" y="675640"/>
                  </a:lnTo>
                  <a:lnTo>
                    <a:pt x="365193" y="671830"/>
                  </a:lnTo>
                  <a:lnTo>
                    <a:pt x="362697" y="662940"/>
                  </a:lnTo>
                  <a:lnTo>
                    <a:pt x="362697" y="660400"/>
                  </a:lnTo>
                  <a:lnTo>
                    <a:pt x="356555" y="654050"/>
                  </a:lnTo>
                  <a:lnTo>
                    <a:pt x="365767" y="654050"/>
                  </a:lnTo>
                  <a:lnTo>
                    <a:pt x="365767" y="650240"/>
                  </a:lnTo>
                  <a:close/>
                </a:path>
                <a:path w="676910" h="687070">
                  <a:moveTo>
                    <a:pt x="285014" y="671830"/>
                  </a:moveTo>
                  <a:lnTo>
                    <a:pt x="270484" y="671830"/>
                  </a:lnTo>
                  <a:lnTo>
                    <a:pt x="280138" y="674370"/>
                  </a:lnTo>
                  <a:lnTo>
                    <a:pt x="290080" y="679450"/>
                  </a:lnTo>
                  <a:lnTo>
                    <a:pt x="299448" y="678180"/>
                  </a:lnTo>
                  <a:lnTo>
                    <a:pt x="301712" y="675640"/>
                  </a:lnTo>
                  <a:lnTo>
                    <a:pt x="292000" y="675640"/>
                  </a:lnTo>
                  <a:lnTo>
                    <a:pt x="285014" y="671830"/>
                  </a:lnTo>
                  <a:close/>
                </a:path>
                <a:path w="676910" h="687070">
                  <a:moveTo>
                    <a:pt x="362697" y="654050"/>
                  </a:moveTo>
                  <a:lnTo>
                    <a:pt x="356555" y="654050"/>
                  </a:lnTo>
                  <a:lnTo>
                    <a:pt x="362697" y="660400"/>
                  </a:lnTo>
                  <a:lnTo>
                    <a:pt x="362697" y="662940"/>
                  </a:lnTo>
                  <a:lnTo>
                    <a:pt x="365193" y="671830"/>
                  </a:lnTo>
                  <a:lnTo>
                    <a:pt x="368844" y="675640"/>
                  </a:lnTo>
                  <a:lnTo>
                    <a:pt x="374800" y="676910"/>
                  </a:lnTo>
                  <a:lnTo>
                    <a:pt x="384212" y="675640"/>
                  </a:lnTo>
                  <a:lnTo>
                    <a:pt x="377680" y="675640"/>
                  </a:lnTo>
                  <a:lnTo>
                    <a:pt x="369562" y="673100"/>
                  </a:lnTo>
                  <a:lnTo>
                    <a:pt x="365767" y="666750"/>
                  </a:lnTo>
                  <a:lnTo>
                    <a:pt x="368848" y="666750"/>
                  </a:lnTo>
                  <a:lnTo>
                    <a:pt x="371919" y="662940"/>
                  </a:lnTo>
                  <a:lnTo>
                    <a:pt x="379702" y="662940"/>
                  </a:lnTo>
                  <a:lnTo>
                    <a:pt x="379356" y="660400"/>
                  </a:lnTo>
                  <a:lnTo>
                    <a:pt x="365767" y="660400"/>
                  </a:lnTo>
                  <a:lnTo>
                    <a:pt x="362697" y="656590"/>
                  </a:lnTo>
                  <a:lnTo>
                    <a:pt x="362697" y="654050"/>
                  </a:lnTo>
                  <a:close/>
                </a:path>
                <a:path w="676910" h="687070">
                  <a:moveTo>
                    <a:pt x="390363" y="654050"/>
                  </a:moveTo>
                  <a:lnTo>
                    <a:pt x="390363" y="662940"/>
                  </a:lnTo>
                  <a:lnTo>
                    <a:pt x="393434" y="671830"/>
                  </a:lnTo>
                  <a:lnTo>
                    <a:pt x="384212" y="675640"/>
                  </a:lnTo>
                  <a:lnTo>
                    <a:pt x="374800" y="676910"/>
                  </a:lnTo>
                  <a:lnTo>
                    <a:pt x="389520" y="676910"/>
                  </a:lnTo>
                  <a:lnTo>
                    <a:pt x="393434" y="675640"/>
                  </a:lnTo>
                  <a:lnTo>
                    <a:pt x="401022" y="674370"/>
                  </a:lnTo>
                  <a:lnTo>
                    <a:pt x="405731" y="674370"/>
                  </a:lnTo>
                  <a:lnTo>
                    <a:pt x="408134" y="670560"/>
                  </a:lnTo>
                  <a:lnTo>
                    <a:pt x="408247" y="669290"/>
                  </a:lnTo>
                  <a:lnTo>
                    <a:pt x="405727" y="669290"/>
                  </a:lnTo>
                  <a:lnTo>
                    <a:pt x="405727" y="666750"/>
                  </a:lnTo>
                  <a:lnTo>
                    <a:pt x="393434" y="666750"/>
                  </a:lnTo>
                  <a:lnTo>
                    <a:pt x="393434" y="662940"/>
                  </a:lnTo>
                  <a:lnTo>
                    <a:pt x="390363" y="654050"/>
                  </a:lnTo>
                  <a:close/>
                </a:path>
                <a:path w="676910" h="687070">
                  <a:moveTo>
                    <a:pt x="279596" y="662940"/>
                  </a:moveTo>
                  <a:lnTo>
                    <a:pt x="255121" y="662940"/>
                  </a:lnTo>
                  <a:lnTo>
                    <a:pt x="255121" y="671830"/>
                  </a:lnTo>
                  <a:lnTo>
                    <a:pt x="261262" y="675640"/>
                  </a:lnTo>
                  <a:lnTo>
                    <a:pt x="270484" y="671830"/>
                  </a:lnTo>
                  <a:lnTo>
                    <a:pt x="285014" y="671830"/>
                  </a:lnTo>
                  <a:lnTo>
                    <a:pt x="282686" y="670560"/>
                  </a:lnTo>
                  <a:lnTo>
                    <a:pt x="279708" y="664210"/>
                  </a:lnTo>
                  <a:lnTo>
                    <a:pt x="279596" y="662940"/>
                  </a:lnTo>
                  <a:close/>
                </a:path>
                <a:path w="676910" h="687070">
                  <a:moveTo>
                    <a:pt x="277714" y="650240"/>
                  </a:moveTo>
                  <a:lnTo>
                    <a:pt x="276636" y="650240"/>
                  </a:lnTo>
                  <a:lnTo>
                    <a:pt x="279035" y="656590"/>
                  </a:lnTo>
                  <a:lnTo>
                    <a:pt x="279708" y="664210"/>
                  </a:lnTo>
                  <a:lnTo>
                    <a:pt x="282686" y="670560"/>
                  </a:lnTo>
                  <a:lnTo>
                    <a:pt x="292000" y="675640"/>
                  </a:lnTo>
                  <a:lnTo>
                    <a:pt x="300934" y="671830"/>
                  </a:lnTo>
                  <a:lnTo>
                    <a:pt x="287920" y="671830"/>
                  </a:lnTo>
                  <a:lnTo>
                    <a:pt x="283931" y="668020"/>
                  </a:lnTo>
                  <a:lnTo>
                    <a:pt x="281674" y="661670"/>
                  </a:lnTo>
                  <a:lnTo>
                    <a:pt x="279707" y="654050"/>
                  </a:lnTo>
                  <a:lnTo>
                    <a:pt x="277714" y="650240"/>
                  </a:lnTo>
                  <a:close/>
                </a:path>
                <a:path w="676910" h="687070">
                  <a:moveTo>
                    <a:pt x="319666" y="647700"/>
                  </a:moveTo>
                  <a:lnTo>
                    <a:pt x="310444" y="647700"/>
                  </a:lnTo>
                  <a:lnTo>
                    <a:pt x="310444" y="650240"/>
                  </a:lnTo>
                  <a:lnTo>
                    <a:pt x="304970" y="656590"/>
                  </a:lnTo>
                  <a:lnTo>
                    <a:pt x="303529" y="665480"/>
                  </a:lnTo>
                  <a:lnTo>
                    <a:pt x="300934" y="671830"/>
                  </a:lnTo>
                  <a:lnTo>
                    <a:pt x="292000" y="675640"/>
                  </a:lnTo>
                  <a:lnTo>
                    <a:pt x="301712" y="675640"/>
                  </a:lnTo>
                  <a:lnTo>
                    <a:pt x="307373" y="669290"/>
                  </a:lnTo>
                  <a:lnTo>
                    <a:pt x="307373" y="654050"/>
                  </a:lnTo>
                  <a:lnTo>
                    <a:pt x="331959" y="654050"/>
                  </a:lnTo>
                  <a:lnTo>
                    <a:pt x="331959" y="651510"/>
                  </a:lnTo>
                  <a:lnTo>
                    <a:pt x="322596" y="651510"/>
                  </a:lnTo>
                  <a:lnTo>
                    <a:pt x="319666" y="647700"/>
                  </a:lnTo>
                  <a:close/>
                </a:path>
                <a:path w="676910" h="687070">
                  <a:moveTo>
                    <a:pt x="371919" y="662940"/>
                  </a:moveTo>
                  <a:lnTo>
                    <a:pt x="368848" y="666750"/>
                  </a:lnTo>
                  <a:lnTo>
                    <a:pt x="371919" y="669290"/>
                  </a:lnTo>
                  <a:lnTo>
                    <a:pt x="368848" y="671830"/>
                  </a:lnTo>
                  <a:lnTo>
                    <a:pt x="369562" y="673100"/>
                  </a:lnTo>
                  <a:lnTo>
                    <a:pt x="377680" y="675640"/>
                  </a:lnTo>
                  <a:lnTo>
                    <a:pt x="380461" y="674235"/>
                  </a:lnTo>
                  <a:lnTo>
                    <a:pt x="378065" y="669290"/>
                  </a:lnTo>
                  <a:lnTo>
                    <a:pt x="374981" y="669282"/>
                  </a:lnTo>
                  <a:lnTo>
                    <a:pt x="371919" y="666750"/>
                  </a:lnTo>
                  <a:lnTo>
                    <a:pt x="371919" y="662940"/>
                  </a:lnTo>
                  <a:close/>
                </a:path>
                <a:path w="676910" h="687070">
                  <a:moveTo>
                    <a:pt x="380461" y="674235"/>
                  </a:moveTo>
                  <a:lnTo>
                    <a:pt x="377680" y="675640"/>
                  </a:lnTo>
                  <a:lnTo>
                    <a:pt x="381141" y="675640"/>
                  </a:lnTo>
                  <a:lnTo>
                    <a:pt x="380461" y="674235"/>
                  </a:lnTo>
                  <a:close/>
                </a:path>
                <a:path w="676910" h="687070">
                  <a:moveTo>
                    <a:pt x="381141" y="673891"/>
                  </a:moveTo>
                  <a:lnTo>
                    <a:pt x="380461" y="674235"/>
                  </a:lnTo>
                  <a:lnTo>
                    <a:pt x="381141" y="675640"/>
                  </a:lnTo>
                  <a:lnTo>
                    <a:pt x="381141" y="673891"/>
                  </a:lnTo>
                  <a:close/>
                </a:path>
                <a:path w="676910" h="687070">
                  <a:moveTo>
                    <a:pt x="411109" y="613410"/>
                  </a:moveTo>
                  <a:lnTo>
                    <a:pt x="396505" y="613410"/>
                  </a:lnTo>
                  <a:lnTo>
                    <a:pt x="414565" y="617220"/>
                  </a:lnTo>
                  <a:lnTo>
                    <a:pt x="416823" y="622300"/>
                  </a:lnTo>
                  <a:lnTo>
                    <a:pt x="402656" y="632460"/>
                  </a:lnTo>
                  <a:lnTo>
                    <a:pt x="390746" y="636270"/>
                  </a:lnTo>
                  <a:lnTo>
                    <a:pt x="385750" y="641350"/>
                  </a:lnTo>
                  <a:lnTo>
                    <a:pt x="385364" y="650240"/>
                  </a:lnTo>
                  <a:lnTo>
                    <a:pt x="387282" y="662940"/>
                  </a:lnTo>
                  <a:lnTo>
                    <a:pt x="385220" y="671830"/>
                  </a:lnTo>
                  <a:lnTo>
                    <a:pt x="381141" y="673891"/>
                  </a:lnTo>
                  <a:lnTo>
                    <a:pt x="381141" y="675640"/>
                  </a:lnTo>
                  <a:lnTo>
                    <a:pt x="384212" y="675640"/>
                  </a:lnTo>
                  <a:lnTo>
                    <a:pt x="393434" y="671830"/>
                  </a:lnTo>
                  <a:lnTo>
                    <a:pt x="390363" y="662940"/>
                  </a:lnTo>
                  <a:lnTo>
                    <a:pt x="390363" y="654050"/>
                  </a:lnTo>
                  <a:lnTo>
                    <a:pt x="407364" y="654050"/>
                  </a:lnTo>
                  <a:lnTo>
                    <a:pt x="407460" y="650240"/>
                  </a:lnTo>
                  <a:lnTo>
                    <a:pt x="408134" y="647700"/>
                  </a:lnTo>
                  <a:lnTo>
                    <a:pt x="387282" y="647700"/>
                  </a:lnTo>
                  <a:lnTo>
                    <a:pt x="387282" y="645160"/>
                  </a:lnTo>
                  <a:lnTo>
                    <a:pt x="390363" y="641845"/>
                  </a:lnTo>
                  <a:lnTo>
                    <a:pt x="390363" y="641350"/>
                  </a:lnTo>
                  <a:lnTo>
                    <a:pt x="390824" y="641350"/>
                  </a:lnTo>
                  <a:lnTo>
                    <a:pt x="395545" y="636270"/>
                  </a:lnTo>
                  <a:lnTo>
                    <a:pt x="407265" y="631190"/>
                  </a:lnTo>
                  <a:lnTo>
                    <a:pt x="416677" y="624840"/>
                  </a:lnTo>
                  <a:lnTo>
                    <a:pt x="418020" y="617220"/>
                  </a:lnTo>
                  <a:lnTo>
                    <a:pt x="411109" y="613410"/>
                  </a:lnTo>
                  <a:close/>
                </a:path>
                <a:path w="676910" h="687070">
                  <a:moveTo>
                    <a:pt x="379702" y="662940"/>
                  </a:moveTo>
                  <a:lnTo>
                    <a:pt x="374989" y="662940"/>
                  </a:lnTo>
                  <a:lnTo>
                    <a:pt x="378070" y="669290"/>
                  </a:lnTo>
                  <a:lnTo>
                    <a:pt x="380461" y="674235"/>
                  </a:lnTo>
                  <a:lnTo>
                    <a:pt x="381141" y="673891"/>
                  </a:lnTo>
                  <a:lnTo>
                    <a:pt x="381140" y="669282"/>
                  </a:lnTo>
                  <a:lnTo>
                    <a:pt x="379702" y="662940"/>
                  </a:lnTo>
                  <a:close/>
                </a:path>
                <a:path w="676910" h="687070">
                  <a:moveTo>
                    <a:pt x="376478" y="590550"/>
                  </a:moveTo>
                  <a:lnTo>
                    <a:pt x="365386" y="590550"/>
                  </a:lnTo>
                  <a:lnTo>
                    <a:pt x="358328" y="596900"/>
                  </a:lnTo>
                  <a:lnTo>
                    <a:pt x="359626" y="610870"/>
                  </a:lnTo>
                  <a:lnTo>
                    <a:pt x="363898" y="621030"/>
                  </a:lnTo>
                  <a:lnTo>
                    <a:pt x="366155" y="629920"/>
                  </a:lnTo>
                  <a:lnTo>
                    <a:pt x="364380" y="640080"/>
                  </a:lnTo>
                  <a:lnTo>
                    <a:pt x="359423" y="644907"/>
                  </a:lnTo>
                  <a:lnTo>
                    <a:pt x="359626" y="645160"/>
                  </a:lnTo>
                  <a:lnTo>
                    <a:pt x="358981" y="645337"/>
                  </a:lnTo>
                  <a:lnTo>
                    <a:pt x="356555" y="647700"/>
                  </a:lnTo>
                  <a:lnTo>
                    <a:pt x="371919" y="647700"/>
                  </a:lnTo>
                  <a:lnTo>
                    <a:pt x="376819" y="650240"/>
                  </a:lnTo>
                  <a:lnTo>
                    <a:pt x="378837" y="656590"/>
                  </a:lnTo>
                  <a:lnTo>
                    <a:pt x="379702" y="662940"/>
                  </a:lnTo>
                  <a:lnTo>
                    <a:pt x="381140" y="669282"/>
                  </a:lnTo>
                  <a:lnTo>
                    <a:pt x="381141" y="673891"/>
                  </a:lnTo>
                  <a:lnTo>
                    <a:pt x="385220" y="671830"/>
                  </a:lnTo>
                  <a:lnTo>
                    <a:pt x="386399" y="666750"/>
                  </a:lnTo>
                  <a:lnTo>
                    <a:pt x="384212" y="666750"/>
                  </a:lnTo>
                  <a:lnTo>
                    <a:pt x="381765" y="659130"/>
                  </a:lnTo>
                  <a:lnTo>
                    <a:pt x="380755" y="654050"/>
                  </a:lnTo>
                  <a:lnTo>
                    <a:pt x="376862" y="648970"/>
                  </a:lnTo>
                  <a:lnTo>
                    <a:pt x="365767" y="645160"/>
                  </a:lnTo>
                  <a:lnTo>
                    <a:pt x="368848" y="641350"/>
                  </a:lnTo>
                  <a:lnTo>
                    <a:pt x="385750" y="641350"/>
                  </a:lnTo>
                  <a:lnTo>
                    <a:pt x="388248" y="638810"/>
                  </a:lnTo>
                  <a:lnTo>
                    <a:pt x="381141" y="638810"/>
                  </a:lnTo>
                  <a:lnTo>
                    <a:pt x="378070" y="635000"/>
                  </a:lnTo>
                  <a:lnTo>
                    <a:pt x="387282" y="632460"/>
                  </a:lnTo>
                  <a:lnTo>
                    <a:pt x="402656" y="632460"/>
                  </a:lnTo>
                  <a:lnTo>
                    <a:pt x="407969" y="628650"/>
                  </a:lnTo>
                  <a:lnTo>
                    <a:pt x="387282" y="628650"/>
                  </a:lnTo>
                  <a:lnTo>
                    <a:pt x="387282" y="626217"/>
                  </a:lnTo>
                  <a:lnTo>
                    <a:pt x="383928" y="623570"/>
                  </a:lnTo>
                  <a:lnTo>
                    <a:pt x="380372" y="614680"/>
                  </a:lnTo>
                  <a:lnTo>
                    <a:pt x="375663" y="608330"/>
                  </a:lnTo>
                  <a:lnTo>
                    <a:pt x="365767" y="607060"/>
                  </a:lnTo>
                  <a:lnTo>
                    <a:pt x="365767" y="604520"/>
                  </a:lnTo>
                  <a:lnTo>
                    <a:pt x="374989" y="604520"/>
                  </a:lnTo>
                  <a:lnTo>
                    <a:pt x="371919" y="601980"/>
                  </a:lnTo>
                  <a:lnTo>
                    <a:pt x="375757" y="601980"/>
                  </a:lnTo>
                  <a:lnTo>
                    <a:pt x="376527" y="600710"/>
                  </a:lnTo>
                  <a:lnTo>
                    <a:pt x="368848" y="598170"/>
                  </a:lnTo>
                  <a:lnTo>
                    <a:pt x="381141" y="598170"/>
                  </a:lnTo>
                  <a:lnTo>
                    <a:pt x="371919" y="591820"/>
                  </a:lnTo>
                  <a:lnTo>
                    <a:pt x="377679" y="591820"/>
                  </a:lnTo>
                  <a:lnTo>
                    <a:pt x="376478" y="590550"/>
                  </a:lnTo>
                  <a:close/>
                </a:path>
                <a:path w="676910" h="687070">
                  <a:moveTo>
                    <a:pt x="308329" y="608330"/>
                  </a:moveTo>
                  <a:lnTo>
                    <a:pt x="301222" y="613410"/>
                  </a:lnTo>
                  <a:lnTo>
                    <a:pt x="294739" y="619760"/>
                  </a:lnTo>
                  <a:lnTo>
                    <a:pt x="288545" y="622300"/>
                  </a:lnTo>
                  <a:lnTo>
                    <a:pt x="281776" y="624840"/>
                  </a:lnTo>
                  <a:lnTo>
                    <a:pt x="273565" y="626110"/>
                  </a:lnTo>
                  <a:lnTo>
                    <a:pt x="268903" y="631190"/>
                  </a:lnTo>
                  <a:lnTo>
                    <a:pt x="270871" y="638810"/>
                  </a:lnTo>
                  <a:lnTo>
                    <a:pt x="275722" y="646430"/>
                  </a:lnTo>
                  <a:lnTo>
                    <a:pt x="279707" y="654050"/>
                  </a:lnTo>
                  <a:lnTo>
                    <a:pt x="281674" y="661670"/>
                  </a:lnTo>
                  <a:lnTo>
                    <a:pt x="283931" y="668020"/>
                  </a:lnTo>
                  <a:lnTo>
                    <a:pt x="287920" y="671830"/>
                  </a:lnTo>
                  <a:lnTo>
                    <a:pt x="295081" y="671830"/>
                  </a:lnTo>
                  <a:lnTo>
                    <a:pt x="301222" y="669290"/>
                  </a:lnTo>
                  <a:lnTo>
                    <a:pt x="301222" y="666750"/>
                  </a:lnTo>
                  <a:lnTo>
                    <a:pt x="292000" y="666750"/>
                  </a:lnTo>
                  <a:lnTo>
                    <a:pt x="292000" y="662940"/>
                  </a:lnTo>
                  <a:lnTo>
                    <a:pt x="285858" y="662940"/>
                  </a:lnTo>
                  <a:lnTo>
                    <a:pt x="287299" y="660400"/>
                  </a:lnTo>
                  <a:lnTo>
                    <a:pt x="285858" y="660400"/>
                  </a:lnTo>
                  <a:lnTo>
                    <a:pt x="285858" y="650240"/>
                  </a:lnTo>
                  <a:lnTo>
                    <a:pt x="279707" y="647700"/>
                  </a:lnTo>
                  <a:lnTo>
                    <a:pt x="279707" y="645160"/>
                  </a:lnTo>
                  <a:lnTo>
                    <a:pt x="282541" y="643890"/>
                  </a:lnTo>
                  <a:lnTo>
                    <a:pt x="288545" y="641350"/>
                  </a:lnTo>
                  <a:lnTo>
                    <a:pt x="293974" y="638810"/>
                  </a:lnTo>
                  <a:lnTo>
                    <a:pt x="300291" y="638810"/>
                  </a:lnTo>
                  <a:lnTo>
                    <a:pt x="298442" y="637540"/>
                  </a:lnTo>
                  <a:lnTo>
                    <a:pt x="297482" y="635000"/>
                  </a:lnTo>
                  <a:lnTo>
                    <a:pt x="273565" y="635000"/>
                  </a:lnTo>
                  <a:lnTo>
                    <a:pt x="273565" y="632460"/>
                  </a:lnTo>
                  <a:lnTo>
                    <a:pt x="296521" y="632460"/>
                  </a:lnTo>
                  <a:lnTo>
                    <a:pt x="295081" y="628650"/>
                  </a:lnTo>
                  <a:lnTo>
                    <a:pt x="301222" y="628650"/>
                  </a:lnTo>
                  <a:lnTo>
                    <a:pt x="301222" y="626110"/>
                  </a:lnTo>
                  <a:lnTo>
                    <a:pt x="302757" y="626110"/>
                  </a:lnTo>
                  <a:lnTo>
                    <a:pt x="304292" y="623570"/>
                  </a:lnTo>
                  <a:lnTo>
                    <a:pt x="307373" y="623570"/>
                  </a:lnTo>
                  <a:lnTo>
                    <a:pt x="307373" y="617220"/>
                  </a:lnTo>
                  <a:lnTo>
                    <a:pt x="312938" y="617220"/>
                  </a:lnTo>
                  <a:lnTo>
                    <a:pt x="311978" y="610870"/>
                  </a:lnTo>
                  <a:lnTo>
                    <a:pt x="308329" y="608330"/>
                  </a:lnTo>
                  <a:close/>
                </a:path>
                <a:path w="676910" h="687070">
                  <a:moveTo>
                    <a:pt x="303940" y="662940"/>
                  </a:moveTo>
                  <a:lnTo>
                    <a:pt x="301222" y="662940"/>
                  </a:lnTo>
                  <a:lnTo>
                    <a:pt x="301222" y="669290"/>
                  </a:lnTo>
                  <a:lnTo>
                    <a:pt x="295081" y="671830"/>
                  </a:lnTo>
                  <a:lnTo>
                    <a:pt x="300934" y="671830"/>
                  </a:lnTo>
                  <a:lnTo>
                    <a:pt x="303529" y="665480"/>
                  </a:lnTo>
                  <a:lnTo>
                    <a:pt x="303940" y="662940"/>
                  </a:lnTo>
                  <a:close/>
                </a:path>
                <a:path w="676910" h="687070">
                  <a:moveTo>
                    <a:pt x="365767" y="666750"/>
                  </a:moveTo>
                  <a:lnTo>
                    <a:pt x="368803" y="671830"/>
                  </a:lnTo>
                  <a:lnTo>
                    <a:pt x="368840" y="669282"/>
                  </a:lnTo>
                  <a:lnTo>
                    <a:pt x="365767" y="666750"/>
                  </a:lnTo>
                  <a:close/>
                </a:path>
                <a:path w="676910" h="687070">
                  <a:moveTo>
                    <a:pt x="368848" y="666750"/>
                  </a:moveTo>
                  <a:lnTo>
                    <a:pt x="365767" y="666750"/>
                  </a:lnTo>
                  <a:lnTo>
                    <a:pt x="368840" y="669282"/>
                  </a:lnTo>
                  <a:lnTo>
                    <a:pt x="368848" y="671830"/>
                  </a:lnTo>
                  <a:lnTo>
                    <a:pt x="371919" y="669290"/>
                  </a:lnTo>
                  <a:lnTo>
                    <a:pt x="368848" y="666750"/>
                  </a:lnTo>
                  <a:close/>
                </a:path>
                <a:path w="676910" h="687070">
                  <a:moveTo>
                    <a:pt x="371919" y="666750"/>
                  </a:moveTo>
                  <a:lnTo>
                    <a:pt x="374989" y="669290"/>
                  </a:lnTo>
                  <a:lnTo>
                    <a:pt x="378065" y="669290"/>
                  </a:lnTo>
                  <a:lnTo>
                    <a:pt x="371919" y="666750"/>
                  </a:lnTo>
                  <a:close/>
                </a:path>
                <a:path w="676910" h="687070">
                  <a:moveTo>
                    <a:pt x="378064" y="669287"/>
                  </a:moveTo>
                  <a:close/>
                </a:path>
                <a:path w="676910" h="687070">
                  <a:moveTo>
                    <a:pt x="407299" y="656590"/>
                  </a:moveTo>
                  <a:lnTo>
                    <a:pt x="402656" y="656590"/>
                  </a:lnTo>
                  <a:lnTo>
                    <a:pt x="405727" y="660400"/>
                  </a:lnTo>
                  <a:lnTo>
                    <a:pt x="405727" y="669290"/>
                  </a:lnTo>
                  <a:lnTo>
                    <a:pt x="407075" y="665480"/>
                  </a:lnTo>
                  <a:lnTo>
                    <a:pt x="407299" y="656590"/>
                  </a:lnTo>
                  <a:close/>
                </a:path>
                <a:path w="676910" h="687070">
                  <a:moveTo>
                    <a:pt x="488717" y="638810"/>
                  </a:moveTo>
                  <a:lnTo>
                    <a:pt x="414949" y="638810"/>
                  </a:lnTo>
                  <a:lnTo>
                    <a:pt x="410343" y="640080"/>
                  </a:lnTo>
                  <a:lnTo>
                    <a:pt x="408808" y="641350"/>
                  </a:lnTo>
                  <a:lnTo>
                    <a:pt x="408761" y="645337"/>
                  </a:lnTo>
                  <a:lnTo>
                    <a:pt x="407460" y="650240"/>
                  </a:lnTo>
                  <a:lnTo>
                    <a:pt x="407075" y="665480"/>
                  </a:lnTo>
                  <a:lnTo>
                    <a:pt x="405727" y="669290"/>
                  </a:lnTo>
                  <a:lnTo>
                    <a:pt x="408247" y="669290"/>
                  </a:lnTo>
                  <a:lnTo>
                    <a:pt x="408808" y="662940"/>
                  </a:lnTo>
                  <a:lnTo>
                    <a:pt x="428963" y="662940"/>
                  </a:lnTo>
                  <a:lnTo>
                    <a:pt x="420764" y="656590"/>
                  </a:lnTo>
                  <a:lnTo>
                    <a:pt x="411879" y="650240"/>
                  </a:lnTo>
                  <a:lnTo>
                    <a:pt x="411543" y="646430"/>
                  </a:lnTo>
                  <a:lnTo>
                    <a:pt x="413798" y="642620"/>
                  </a:lnTo>
                  <a:lnTo>
                    <a:pt x="416628" y="641350"/>
                  </a:lnTo>
                  <a:lnTo>
                    <a:pt x="488717" y="641350"/>
                  </a:lnTo>
                  <a:lnTo>
                    <a:pt x="488717" y="638810"/>
                  </a:lnTo>
                  <a:close/>
                </a:path>
                <a:path w="676910" h="687070">
                  <a:moveTo>
                    <a:pt x="374989" y="662940"/>
                  </a:moveTo>
                  <a:lnTo>
                    <a:pt x="371919" y="666750"/>
                  </a:lnTo>
                  <a:lnTo>
                    <a:pt x="378064" y="669287"/>
                  </a:lnTo>
                  <a:lnTo>
                    <a:pt x="374989" y="666750"/>
                  </a:lnTo>
                  <a:lnTo>
                    <a:pt x="374989" y="662940"/>
                  </a:lnTo>
                  <a:close/>
                </a:path>
                <a:path w="676910" h="687070">
                  <a:moveTo>
                    <a:pt x="374989" y="662940"/>
                  </a:moveTo>
                  <a:lnTo>
                    <a:pt x="374989" y="666750"/>
                  </a:lnTo>
                  <a:lnTo>
                    <a:pt x="378062" y="669282"/>
                  </a:lnTo>
                  <a:lnTo>
                    <a:pt x="374989" y="662940"/>
                  </a:lnTo>
                  <a:close/>
                </a:path>
                <a:path w="676910" h="687070">
                  <a:moveTo>
                    <a:pt x="295081" y="660400"/>
                  </a:moveTo>
                  <a:lnTo>
                    <a:pt x="292000" y="660400"/>
                  </a:lnTo>
                  <a:lnTo>
                    <a:pt x="292000" y="666750"/>
                  </a:lnTo>
                  <a:lnTo>
                    <a:pt x="295081" y="666750"/>
                  </a:lnTo>
                  <a:lnTo>
                    <a:pt x="295081" y="660400"/>
                  </a:lnTo>
                  <a:close/>
                </a:path>
                <a:path w="676910" h="687070">
                  <a:moveTo>
                    <a:pt x="298151" y="660400"/>
                  </a:moveTo>
                  <a:lnTo>
                    <a:pt x="295081" y="660400"/>
                  </a:lnTo>
                  <a:lnTo>
                    <a:pt x="295081" y="666750"/>
                  </a:lnTo>
                  <a:lnTo>
                    <a:pt x="298151" y="666750"/>
                  </a:lnTo>
                  <a:lnTo>
                    <a:pt x="298151" y="660400"/>
                  </a:lnTo>
                  <a:close/>
                </a:path>
                <a:path w="676910" h="687070">
                  <a:moveTo>
                    <a:pt x="304352" y="660400"/>
                  </a:moveTo>
                  <a:lnTo>
                    <a:pt x="298151" y="660400"/>
                  </a:lnTo>
                  <a:lnTo>
                    <a:pt x="298151" y="666750"/>
                  </a:lnTo>
                  <a:lnTo>
                    <a:pt x="301222" y="666750"/>
                  </a:lnTo>
                  <a:lnTo>
                    <a:pt x="301222" y="662940"/>
                  </a:lnTo>
                  <a:lnTo>
                    <a:pt x="303940" y="662940"/>
                  </a:lnTo>
                  <a:lnTo>
                    <a:pt x="304352" y="660400"/>
                  </a:lnTo>
                  <a:close/>
                </a:path>
                <a:path w="676910" h="687070">
                  <a:moveTo>
                    <a:pt x="374989" y="662940"/>
                  </a:moveTo>
                  <a:lnTo>
                    <a:pt x="371919" y="662940"/>
                  </a:lnTo>
                  <a:lnTo>
                    <a:pt x="371919" y="666750"/>
                  </a:lnTo>
                  <a:lnTo>
                    <a:pt x="374989" y="662940"/>
                  </a:lnTo>
                  <a:close/>
                </a:path>
                <a:path w="676910" h="687070">
                  <a:moveTo>
                    <a:pt x="368848" y="641350"/>
                  </a:moveTo>
                  <a:lnTo>
                    <a:pt x="365767" y="645160"/>
                  </a:lnTo>
                  <a:lnTo>
                    <a:pt x="376862" y="648970"/>
                  </a:lnTo>
                  <a:lnTo>
                    <a:pt x="380755" y="654050"/>
                  </a:lnTo>
                  <a:lnTo>
                    <a:pt x="381765" y="659130"/>
                  </a:lnTo>
                  <a:lnTo>
                    <a:pt x="384212" y="666750"/>
                  </a:lnTo>
                  <a:lnTo>
                    <a:pt x="387282" y="662940"/>
                  </a:lnTo>
                  <a:lnTo>
                    <a:pt x="381141" y="647700"/>
                  </a:lnTo>
                  <a:lnTo>
                    <a:pt x="378070" y="645160"/>
                  </a:lnTo>
                  <a:lnTo>
                    <a:pt x="368848" y="641350"/>
                  </a:lnTo>
                  <a:close/>
                </a:path>
                <a:path w="676910" h="687070">
                  <a:moveTo>
                    <a:pt x="387282" y="662940"/>
                  </a:moveTo>
                  <a:lnTo>
                    <a:pt x="384212" y="666750"/>
                  </a:lnTo>
                  <a:lnTo>
                    <a:pt x="386399" y="666750"/>
                  </a:lnTo>
                  <a:lnTo>
                    <a:pt x="387282" y="662940"/>
                  </a:lnTo>
                  <a:close/>
                </a:path>
                <a:path w="676910" h="687070">
                  <a:moveTo>
                    <a:pt x="393434" y="656590"/>
                  </a:moveTo>
                  <a:lnTo>
                    <a:pt x="393434" y="666750"/>
                  </a:lnTo>
                  <a:lnTo>
                    <a:pt x="396505" y="666750"/>
                  </a:lnTo>
                  <a:lnTo>
                    <a:pt x="393434" y="656590"/>
                  </a:lnTo>
                  <a:close/>
                </a:path>
                <a:path w="676910" h="687070">
                  <a:moveTo>
                    <a:pt x="396505" y="656590"/>
                  </a:moveTo>
                  <a:lnTo>
                    <a:pt x="393434" y="656590"/>
                  </a:lnTo>
                  <a:lnTo>
                    <a:pt x="396505" y="666750"/>
                  </a:lnTo>
                  <a:lnTo>
                    <a:pt x="396505" y="656590"/>
                  </a:lnTo>
                  <a:close/>
                </a:path>
                <a:path w="676910" h="687070">
                  <a:moveTo>
                    <a:pt x="396505" y="662940"/>
                  </a:moveTo>
                  <a:lnTo>
                    <a:pt x="396505" y="666750"/>
                  </a:lnTo>
                  <a:lnTo>
                    <a:pt x="399586" y="666750"/>
                  </a:lnTo>
                  <a:lnTo>
                    <a:pt x="396505" y="662940"/>
                  </a:lnTo>
                  <a:close/>
                </a:path>
                <a:path w="676910" h="687070">
                  <a:moveTo>
                    <a:pt x="399586" y="656590"/>
                  </a:moveTo>
                  <a:lnTo>
                    <a:pt x="396505" y="656590"/>
                  </a:lnTo>
                  <a:lnTo>
                    <a:pt x="396505" y="662940"/>
                  </a:lnTo>
                  <a:lnTo>
                    <a:pt x="399586" y="666750"/>
                  </a:lnTo>
                  <a:lnTo>
                    <a:pt x="402656" y="666750"/>
                  </a:lnTo>
                  <a:lnTo>
                    <a:pt x="399586" y="660400"/>
                  </a:lnTo>
                  <a:lnTo>
                    <a:pt x="399586" y="656590"/>
                  </a:lnTo>
                  <a:close/>
                </a:path>
                <a:path w="676910" h="687070">
                  <a:moveTo>
                    <a:pt x="399586" y="656590"/>
                  </a:moveTo>
                  <a:lnTo>
                    <a:pt x="399586" y="660400"/>
                  </a:lnTo>
                  <a:lnTo>
                    <a:pt x="402656" y="666750"/>
                  </a:lnTo>
                  <a:lnTo>
                    <a:pt x="402656" y="662940"/>
                  </a:lnTo>
                  <a:lnTo>
                    <a:pt x="399586" y="656590"/>
                  </a:lnTo>
                  <a:close/>
                </a:path>
                <a:path w="676910" h="687070">
                  <a:moveTo>
                    <a:pt x="402656" y="656590"/>
                  </a:moveTo>
                  <a:lnTo>
                    <a:pt x="402656" y="666750"/>
                  </a:lnTo>
                  <a:lnTo>
                    <a:pt x="405727" y="666750"/>
                  </a:lnTo>
                  <a:lnTo>
                    <a:pt x="405727" y="660400"/>
                  </a:lnTo>
                  <a:lnTo>
                    <a:pt x="402656" y="656590"/>
                  </a:lnTo>
                  <a:close/>
                </a:path>
                <a:path w="676910" h="687070">
                  <a:moveTo>
                    <a:pt x="458600" y="660400"/>
                  </a:moveTo>
                  <a:lnTo>
                    <a:pt x="442616" y="660400"/>
                  </a:lnTo>
                  <a:lnTo>
                    <a:pt x="442616" y="662940"/>
                  </a:lnTo>
                  <a:lnTo>
                    <a:pt x="445687" y="662940"/>
                  </a:lnTo>
                  <a:lnTo>
                    <a:pt x="448757" y="666750"/>
                  </a:lnTo>
                  <a:lnTo>
                    <a:pt x="461060" y="662940"/>
                  </a:lnTo>
                  <a:lnTo>
                    <a:pt x="458600" y="660400"/>
                  </a:lnTo>
                  <a:close/>
                </a:path>
                <a:path w="676910" h="687070">
                  <a:moveTo>
                    <a:pt x="292000" y="645160"/>
                  </a:moveTo>
                  <a:lnTo>
                    <a:pt x="289746" y="645160"/>
                  </a:lnTo>
                  <a:lnTo>
                    <a:pt x="289422" y="648970"/>
                  </a:lnTo>
                  <a:lnTo>
                    <a:pt x="289343" y="651510"/>
                  </a:lnTo>
                  <a:lnTo>
                    <a:pt x="289460" y="656590"/>
                  </a:lnTo>
                  <a:lnTo>
                    <a:pt x="285858" y="662940"/>
                  </a:lnTo>
                  <a:lnTo>
                    <a:pt x="292000" y="662940"/>
                  </a:lnTo>
                  <a:lnTo>
                    <a:pt x="288929" y="660400"/>
                  </a:lnTo>
                  <a:lnTo>
                    <a:pt x="304352" y="660400"/>
                  </a:lnTo>
                  <a:lnTo>
                    <a:pt x="304970" y="656590"/>
                  </a:lnTo>
                  <a:lnTo>
                    <a:pt x="301222" y="656590"/>
                  </a:lnTo>
                  <a:lnTo>
                    <a:pt x="301222" y="654050"/>
                  </a:lnTo>
                  <a:lnTo>
                    <a:pt x="298151" y="654050"/>
                  </a:lnTo>
                  <a:lnTo>
                    <a:pt x="298151" y="650240"/>
                  </a:lnTo>
                  <a:lnTo>
                    <a:pt x="295081" y="650240"/>
                  </a:lnTo>
                  <a:lnTo>
                    <a:pt x="295081" y="647700"/>
                  </a:lnTo>
                  <a:lnTo>
                    <a:pt x="292000" y="647700"/>
                  </a:lnTo>
                  <a:lnTo>
                    <a:pt x="292000" y="645160"/>
                  </a:lnTo>
                  <a:close/>
                </a:path>
                <a:path w="676910" h="687070">
                  <a:moveTo>
                    <a:pt x="292000" y="660400"/>
                  </a:moveTo>
                  <a:lnTo>
                    <a:pt x="288929" y="660400"/>
                  </a:lnTo>
                  <a:lnTo>
                    <a:pt x="292000" y="662940"/>
                  </a:lnTo>
                  <a:lnTo>
                    <a:pt x="292000" y="660400"/>
                  </a:lnTo>
                  <a:close/>
                </a:path>
                <a:path w="676910" h="687070">
                  <a:moveTo>
                    <a:pt x="385750" y="641350"/>
                  </a:moveTo>
                  <a:lnTo>
                    <a:pt x="368848" y="641350"/>
                  </a:lnTo>
                  <a:lnTo>
                    <a:pt x="378070" y="645160"/>
                  </a:lnTo>
                  <a:lnTo>
                    <a:pt x="381141" y="647700"/>
                  </a:lnTo>
                  <a:lnTo>
                    <a:pt x="387282" y="662940"/>
                  </a:lnTo>
                  <a:lnTo>
                    <a:pt x="385364" y="650240"/>
                  </a:lnTo>
                  <a:lnTo>
                    <a:pt x="385750" y="641350"/>
                  </a:lnTo>
                  <a:close/>
                </a:path>
                <a:path w="676910" h="687070">
                  <a:moveTo>
                    <a:pt x="407364" y="654050"/>
                  </a:moveTo>
                  <a:lnTo>
                    <a:pt x="390363" y="654050"/>
                  </a:lnTo>
                  <a:lnTo>
                    <a:pt x="393434" y="662940"/>
                  </a:lnTo>
                  <a:lnTo>
                    <a:pt x="393434" y="656590"/>
                  </a:lnTo>
                  <a:lnTo>
                    <a:pt x="407299" y="656590"/>
                  </a:lnTo>
                  <a:lnTo>
                    <a:pt x="407364" y="654050"/>
                  </a:lnTo>
                  <a:close/>
                </a:path>
                <a:path w="676910" h="687070">
                  <a:moveTo>
                    <a:pt x="402656" y="656590"/>
                  </a:moveTo>
                  <a:lnTo>
                    <a:pt x="399586" y="656590"/>
                  </a:lnTo>
                  <a:lnTo>
                    <a:pt x="402656" y="662940"/>
                  </a:lnTo>
                  <a:lnTo>
                    <a:pt x="402656" y="656590"/>
                  </a:lnTo>
                  <a:close/>
                </a:path>
                <a:path w="676910" h="687070">
                  <a:moveTo>
                    <a:pt x="490040" y="647700"/>
                  </a:moveTo>
                  <a:lnTo>
                    <a:pt x="433394" y="647700"/>
                  </a:lnTo>
                  <a:lnTo>
                    <a:pt x="433394" y="656590"/>
                  </a:lnTo>
                  <a:lnTo>
                    <a:pt x="436464" y="662940"/>
                  </a:lnTo>
                  <a:lnTo>
                    <a:pt x="442616" y="660400"/>
                  </a:lnTo>
                  <a:lnTo>
                    <a:pt x="458600" y="660400"/>
                  </a:lnTo>
                  <a:lnTo>
                    <a:pt x="454909" y="656590"/>
                  </a:lnTo>
                  <a:lnTo>
                    <a:pt x="457979" y="654050"/>
                  </a:lnTo>
                  <a:lnTo>
                    <a:pt x="470272" y="654050"/>
                  </a:lnTo>
                  <a:lnTo>
                    <a:pt x="476424" y="650240"/>
                  </a:lnTo>
                  <a:lnTo>
                    <a:pt x="488283" y="650240"/>
                  </a:lnTo>
                  <a:lnTo>
                    <a:pt x="490040" y="647700"/>
                  </a:lnTo>
                  <a:close/>
                </a:path>
                <a:path w="676910" h="687070">
                  <a:moveTo>
                    <a:pt x="347582" y="623570"/>
                  </a:moveTo>
                  <a:lnTo>
                    <a:pt x="344252" y="623570"/>
                  </a:lnTo>
                  <a:lnTo>
                    <a:pt x="347664" y="629920"/>
                  </a:lnTo>
                  <a:lnTo>
                    <a:pt x="348482" y="638810"/>
                  </a:lnTo>
                  <a:lnTo>
                    <a:pt x="346417" y="647700"/>
                  </a:lnTo>
                  <a:lnTo>
                    <a:pt x="341181" y="654050"/>
                  </a:lnTo>
                  <a:lnTo>
                    <a:pt x="316596" y="654050"/>
                  </a:lnTo>
                  <a:lnTo>
                    <a:pt x="323992" y="660400"/>
                  </a:lnTo>
                  <a:lnTo>
                    <a:pt x="331964" y="661670"/>
                  </a:lnTo>
                  <a:lnTo>
                    <a:pt x="339937" y="657860"/>
                  </a:lnTo>
                  <a:lnTo>
                    <a:pt x="347333" y="650240"/>
                  </a:lnTo>
                  <a:lnTo>
                    <a:pt x="350404" y="650240"/>
                  </a:lnTo>
                  <a:lnTo>
                    <a:pt x="350404" y="647700"/>
                  </a:lnTo>
                  <a:lnTo>
                    <a:pt x="358981" y="645337"/>
                  </a:lnTo>
                  <a:lnTo>
                    <a:pt x="359423" y="644907"/>
                  </a:lnTo>
                  <a:lnTo>
                    <a:pt x="356555" y="641350"/>
                  </a:lnTo>
                  <a:lnTo>
                    <a:pt x="353474" y="641350"/>
                  </a:lnTo>
                  <a:lnTo>
                    <a:pt x="353474" y="638810"/>
                  </a:lnTo>
                  <a:lnTo>
                    <a:pt x="356241" y="635000"/>
                  </a:lnTo>
                  <a:lnTo>
                    <a:pt x="353474" y="635000"/>
                  </a:lnTo>
                  <a:lnTo>
                    <a:pt x="353474" y="632460"/>
                  </a:lnTo>
                  <a:lnTo>
                    <a:pt x="356555" y="629490"/>
                  </a:lnTo>
                  <a:lnTo>
                    <a:pt x="356555" y="628650"/>
                  </a:lnTo>
                  <a:lnTo>
                    <a:pt x="353474" y="628650"/>
                  </a:lnTo>
                  <a:lnTo>
                    <a:pt x="353474" y="626110"/>
                  </a:lnTo>
                  <a:lnTo>
                    <a:pt x="350404" y="626110"/>
                  </a:lnTo>
                  <a:lnTo>
                    <a:pt x="347582" y="623570"/>
                  </a:lnTo>
                  <a:close/>
                </a:path>
                <a:path w="676910" h="687070">
                  <a:moveTo>
                    <a:pt x="238603" y="645160"/>
                  </a:moveTo>
                  <a:lnTo>
                    <a:pt x="199787" y="645160"/>
                  </a:lnTo>
                  <a:lnTo>
                    <a:pt x="196717" y="647700"/>
                  </a:lnTo>
                  <a:lnTo>
                    <a:pt x="190575" y="656590"/>
                  </a:lnTo>
                  <a:lnTo>
                    <a:pt x="190575" y="660400"/>
                  </a:lnTo>
                  <a:lnTo>
                    <a:pt x="207430" y="656590"/>
                  </a:lnTo>
                  <a:lnTo>
                    <a:pt x="221692" y="654050"/>
                  </a:lnTo>
                  <a:lnTo>
                    <a:pt x="234226" y="648970"/>
                  </a:lnTo>
                  <a:lnTo>
                    <a:pt x="238603" y="645160"/>
                  </a:lnTo>
                  <a:close/>
                </a:path>
                <a:path w="676910" h="687070">
                  <a:moveTo>
                    <a:pt x="247266" y="626114"/>
                  </a:moveTo>
                  <a:lnTo>
                    <a:pt x="246715" y="629920"/>
                  </a:lnTo>
                  <a:lnTo>
                    <a:pt x="255121" y="647700"/>
                  </a:lnTo>
                  <a:lnTo>
                    <a:pt x="255121" y="650240"/>
                  </a:lnTo>
                  <a:lnTo>
                    <a:pt x="258192" y="660400"/>
                  </a:lnTo>
                  <a:lnTo>
                    <a:pt x="258192" y="650240"/>
                  </a:lnTo>
                  <a:lnTo>
                    <a:pt x="277714" y="650240"/>
                  </a:lnTo>
                  <a:lnTo>
                    <a:pt x="275722" y="646430"/>
                  </a:lnTo>
                  <a:lnTo>
                    <a:pt x="272488" y="641350"/>
                  </a:lnTo>
                  <a:lnTo>
                    <a:pt x="264343" y="641350"/>
                  </a:lnTo>
                  <a:lnTo>
                    <a:pt x="261262" y="638810"/>
                  </a:lnTo>
                  <a:lnTo>
                    <a:pt x="252040" y="638810"/>
                  </a:lnTo>
                  <a:lnTo>
                    <a:pt x="252040" y="635000"/>
                  </a:lnTo>
                  <a:lnTo>
                    <a:pt x="247266" y="626114"/>
                  </a:lnTo>
                  <a:close/>
                </a:path>
                <a:path w="676910" h="687070">
                  <a:moveTo>
                    <a:pt x="258192" y="650240"/>
                  </a:moveTo>
                  <a:lnTo>
                    <a:pt x="258192" y="660400"/>
                  </a:lnTo>
                  <a:lnTo>
                    <a:pt x="261262" y="660400"/>
                  </a:lnTo>
                  <a:lnTo>
                    <a:pt x="261262" y="654050"/>
                  </a:lnTo>
                  <a:lnTo>
                    <a:pt x="258192" y="650240"/>
                  </a:lnTo>
                  <a:close/>
                </a:path>
                <a:path w="676910" h="687070">
                  <a:moveTo>
                    <a:pt x="261262" y="656590"/>
                  </a:moveTo>
                  <a:lnTo>
                    <a:pt x="261262" y="660400"/>
                  </a:lnTo>
                  <a:lnTo>
                    <a:pt x="264343" y="660400"/>
                  </a:lnTo>
                  <a:lnTo>
                    <a:pt x="261262" y="656590"/>
                  </a:lnTo>
                  <a:close/>
                </a:path>
                <a:path w="676910" h="687070">
                  <a:moveTo>
                    <a:pt x="264343" y="650240"/>
                  </a:moveTo>
                  <a:lnTo>
                    <a:pt x="261262" y="650240"/>
                  </a:lnTo>
                  <a:lnTo>
                    <a:pt x="261262" y="656590"/>
                  </a:lnTo>
                  <a:lnTo>
                    <a:pt x="264343" y="660400"/>
                  </a:lnTo>
                  <a:lnTo>
                    <a:pt x="267414" y="660400"/>
                  </a:lnTo>
                  <a:lnTo>
                    <a:pt x="264343" y="656590"/>
                  </a:lnTo>
                  <a:lnTo>
                    <a:pt x="264343" y="650240"/>
                  </a:lnTo>
                  <a:close/>
                </a:path>
                <a:path w="676910" h="687070">
                  <a:moveTo>
                    <a:pt x="264343" y="654050"/>
                  </a:moveTo>
                  <a:lnTo>
                    <a:pt x="264343" y="656590"/>
                  </a:lnTo>
                  <a:lnTo>
                    <a:pt x="267414" y="660400"/>
                  </a:lnTo>
                  <a:lnTo>
                    <a:pt x="267414" y="656590"/>
                  </a:lnTo>
                  <a:lnTo>
                    <a:pt x="264343" y="654050"/>
                  </a:lnTo>
                  <a:close/>
                </a:path>
                <a:path w="676910" h="687070">
                  <a:moveTo>
                    <a:pt x="267414" y="650240"/>
                  </a:moveTo>
                  <a:lnTo>
                    <a:pt x="264343" y="654050"/>
                  </a:lnTo>
                  <a:lnTo>
                    <a:pt x="267414" y="656590"/>
                  </a:lnTo>
                  <a:lnTo>
                    <a:pt x="267414" y="660400"/>
                  </a:lnTo>
                  <a:lnTo>
                    <a:pt x="270484" y="660400"/>
                  </a:lnTo>
                  <a:lnTo>
                    <a:pt x="270484" y="656590"/>
                  </a:lnTo>
                  <a:lnTo>
                    <a:pt x="267414" y="654050"/>
                  </a:lnTo>
                  <a:lnTo>
                    <a:pt x="267414" y="650240"/>
                  </a:lnTo>
                  <a:close/>
                </a:path>
                <a:path w="676910" h="687070">
                  <a:moveTo>
                    <a:pt x="270484" y="650240"/>
                  </a:moveTo>
                  <a:lnTo>
                    <a:pt x="267414" y="650240"/>
                  </a:lnTo>
                  <a:lnTo>
                    <a:pt x="267414" y="654050"/>
                  </a:lnTo>
                  <a:lnTo>
                    <a:pt x="270484" y="656590"/>
                  </a:lnTo>
                  <a:lnTo>
                    <a:pt x="270484" y="660400"/>
                  </a:lnTo>
                  <a:lnTo>
                    <a:pt x="273565" y="656590"/>
                  </a:lnTo>
                  <a:lnTo>
                    <a:pt x="270484" y="654050"/>
                  </a:lnTo>
                  <a:lnTo>
                    <a:pt x="270484" y="650240"/>
                  </a:lnTo>
                  <a:close/>
                </a:path>
                <a:path w="676910" h="687070">
                  <a:moveTo>
                    <a:pt x="273565" y="650240"/>
                  </a:moveTo>
                  <a:lnTo>
                    <a:pt x="270484" y="650240"/>
                  </a:lnTo>
                  <a:lnTo>
                    <a:pt x="270484" y="654050"/>
                  </a:lnTo>
                  <a:lnTo>
                    <a:pt x="273565" y="656590"/>
                  </a:lnTo>
                  <a:lnTo>
                    <a:pt x="270484" y="660400"/>
                  </a:lnTo>
                  <a:lnTo>
                    <a:pt x="276636" y="660400"/>
                  </a:lnTo>
                  <a:lnTo>
                    <a:pt x="273565" y="650240"/>
                  </a:lnTo>
                  <a:close/>
                </a:path>
                <a:path w="676910" h="687070">
                  <a:moveTo>
                    <a:pt x="276636" y="650240"/>
                  </a:moveTo>
                  <a:lnTo>
                    <a:pt x="273565" y="650240"/>
                  </a:lnTo>
                  <a:lnTo>
                    <a:pt x="276636" y="660400"/>
                  </a:lnTo>
                  <a:lnTo>
                    <a:pt x="276636" y="650240"/>
                  </a:lnTo>
                  <a:close/>
                </a:path>
                <a:path w="676910" h="687070">
                  <a:moveTo>
                    <a:pt x="276636" y="650240"/>
                  </a:moveTo>
                  <a:lnTo>
                    <a:pt x="276636" y="660400"/>
                  </a:lnTo>
                  <a:lnTo>
                    <a:pt x="279372" y="660400"/>
                  </a:lnTo>
                  <a:lnTo>
                    <a:pt x="279035" y="656590"/>
                  </a:lnTo>
                  <a:lnTo>
                    <a:pt x="276636" y="650240"/>
                  </a:lnTo>
                  <a:close/>
                </a:path>
                <a:path w="676910" h="687070">
                  <a:moveTo>
                    <a:pt x="293974" y="638810"/>
                  </a:moveTo>
                  <a:lnTo>
                    <a:pt x="288545" y="641350"/>
                  </a:lnTo>
                  <a:lnTo>
                    <a:pt x="282541" y="643890"/>
                  </a:lnTo>
                  <a:lnTo>
                    <a:pt x="279707" y="645160"/>
                  </a:lnTo>
                  <a:lnTo>
                    <a:pt x="279707" y="647700"/>
                  </a:lnTo>
                  <a:lnTo>
                    <a:pt x="285858" y="650240"/>
                  </a:lnTo>
                  <a:lnTo>
                    <a:pt x="285858" y="660400"/>
                  </a:lnTo>
                  <a:lnTo>
                    <a:pt x="287296" y="652780"/>
                  </a:lnTo>
                  <a:lnTo>
                    <a:pt x="285856" y="647700"/>
                  </a:lnTo>
                  <a:lnTo>
                    <a:pt x="286722" y="642620"/>
                  </a:lnTo>
                  <a:lnTo>
                    <a:pt x="295081" y="641350"/>
                  </a:lnTo>
                  <a:lnTo>
                    <a:pt x="293974" y="638810"/>
                  </a:lnTo>
                  <a:close/>
                </a:path>
                <a:path w="676910" h="687070">
                  <a:moveTo>
                    <a:pt x="300291" y="638810"/>
                  </a:moveTo>
                  <a:lnTo>
                    <a:pt x="293974" y="638810"/>
                  </a:lnTo>
                  <a:lnTo>
                    <a:pt x="295081" y="641350"/>
                  </a:lnTo>
                  <a:lnTo>
                    <a:pt x="286722" y="642620"/>
                  </a:lnTo>
                  <a:lnTo>
                    <a:pt x="285856" y="647700"/>
                  </a:lnTo>
                  <a:lnTo>
                    <a:pt x="287296" y="652780"/>
                  </a:lnTo>
                  <a:lnTo>
                    <a:pt x="285858" y="660400"/>
                  </a:lnTo>
                  <a:lnTo>
                    <a:pt x="287299" y="660400"/>
                  </a:lnTo>
                  <a:lnTo>
                    <a:pt x="289460" y="656590"/>
                  </a:lnTo>
                  <a:lnTo>
                    <a:pt x="289343" y="651510"/>
                  </a:lnTo>
                  <a:lnTo>
                    <a:pt x="289422" y="648970"/>
                  </a:lnTo>
                  <a:lnTo>
                    <a:pt x="289746" y="645160"/>
                  </a:lnTo>
                  <a:lnTo>
                    <a:pt x="316596" y="645160"/>
                  </a:lnTo>
                  <a:lnTo>
                    <a:pt x="313234" y="643890"/>
                  </a:lnTo>
                  <a:lnTo>
                    <a:pt x="305838" y="642620"/>
                  </a:lnTo>
                  <a:lnTo>
                    <a:pt x="300291" y="638810"/>
                  </a:lnTo>
                  <a:close/>
                </a:path>
                <a:path w="676910" h="687070">
                  <a:moveTo>
                    <a:pt x="362697" y="654050"/>
                  </a:moveTo>
                  <a:lnTo>
                    <a:pt x="362697" y="656590"/>
                  </a:lnTo>
                  <a:lnTo>
                    <a:pt x="365767" y="660400"/>
                  </a:lnTo>
                  <a:lnTo>
                    <a:pt x="365767" y="656590"/>
                  </a:lnTo>
                  <a:lnTo>
                    <a:pt x="362697" y="654050"/>
                  </a:lnTo>
                  <a:close/>
                </a:path>
                <a:path w="676910" h="687070">
                  <a:moveTo>
                    <a:pt x="365767" y="654050"/>
                  </a:moveTo>
                  <a:lnTo>
                    <a:pt x="365767" y="660400"/>
                  </a:lnTo>
                  <a:lnTo>
                    <a:pt x="379356" y="660400"/>
                  </a:lnTo>
                  <a:lnTo>
                    <a:pt x="378837" y="656590"/>
                  </a:lnTo>
                  <a:lnTo>
                    <a:pt x="371919" y="656590"/>
                  </a:lnTo>
                  <a:lnTo>
                    <a:pt x="365767" y="654050"/>
                  </a:lnTo>
                  <a:close/>
                </a:path>
                <a:path w="676910" h="687070">
                  <a:moveTo>
                    <a:pt x="470272" y="654050"/>
                  </a:moveTo>
                  <a:lnTo>
                    <a:pt x="461060" y="654050"/>
                  </a:lnTo>
                  <a:lnTo>
                    <a:pt x="467202" y="660400"/>
                  </a:lnTo>
                  <a:lnTo>
                    <a:pt x="470272" y="654050"/>
                  </a:lnTo>
                  <a:close/>
                </a:path>
                <a:path w="676910" h="687070">
                  <a:moveTo>
                    <a:pt x="303415" y="650240"/>
                  </a:moveTo>
                  <a:lnTo>
                    <a:pt x="301222" y="650240"/>
                  </a:lnTo>
                  <a:lnTo>
                    <a:pt x="301222" y="656590"/>
                  </a:lnTo>
                  <a:lnTo>
                    <a:pt x="303415" y="650240"/>
                  </a:lnTo>
                  <a:close/>
                </a:path>
                <a:path w="676910" h="687070">
                  <a:moveTo>
                    <a:pt x="307373" y="647700"/>
                  </a:moveTo>
                  <a:lnTo>
                    <a:pt x="304292" y="647700"/>
                  </a:lnTo>
                  <a:lnTo>
                    <a:pt x="301222" y="656590"/>
                  </a:lnTo>
                  <a:lnTo>
                    <a:pt x="304970" y="656590"/>
                  </a:lnTo>
                  <a:lnTo>
                    <a:pt x="310444" y="650240"/>
                  </a:lnTo>
                  <a:lnTo>
                    <a:pt x="307373" y="647700"/>
                  </a:lnTo>
                  <a:close/>
                </a:path>
                <a:path w="676910" h="687070">
                  <a:moveTo>
                    <a:pt x="365767" y="654050"/>
                  </a:moveTo>
                  <a:lnTo>
                    <a:pt x="362697" y="654050"/>
                  </a:lnTo>
                  <a:lnTo>
                    <a:pt x="365767" y="656590"/>
                  </a:lnTo>
                  <a:lnTo>
                    <a:pt x="365767" y="654050"/>
                  </a:lnTo>
                  <a:close/>
                </a:path>
                <a:path w="676910" h="687070">
                  <a:moveTo>
                    <a:pt x="365767" y="650240"/>
                  </a:moveTo>
                  <a:lnTo>
                    <a:pt x="365767" y="654050"/>
                  </a:lnTo>
                  <a:lnTo>
                    <a:pt x="371919" y="656590"/>
                  </a:lnTo>
                  <a:lnTo>
                    <a:pt x="369458" y="654050"/>
                  </a:lnTo>
                  <a:lnTo>
                    <a:pt x="368848" y="654050"/>
                  </a:lnTo>
                  <a:lnTo>
                    <a:pt x="368848" y="653420"/>
                  </a:lnTo>
                  <a:lnTo>
                    <a:pt x="365767" y="650240"/>
                  </a:lnTo>
                  <a:close/>
                </a:path>
                <a:path w="676910" h="687070">
                  <a:moveTo>
                    <a:pt x="368848" y="650240"/>
                  </a:moveTo>
                  <a:lnTo>
                    <a:pt x="368848" y="653420"/>
                  </a:lnTo>
                  <a:lnTo>
                    <a:pt x="371919" y="656590"/>
                  </a:lnTo>
                  <a:lnTo>
                    <a:pt x="371919" y="654050"/>
                  </a:lnTo>
                  <a:lnTo>
                    <a:pt x="368848" y="650240"/>
                  </a:lnTo>
                  <a:close/>
                </a:path>
                <a:path w="676910" h="687070">
                  <a:moveTo>
                    <a:pt x="371919" y="647700"/>
                  </a:moveTo>
                  <a:lnTo>
                    <a:pt x="371919" y="656590"/>
                  </a:lnTo>
                  <a:lnTo>
                    <a:pt x="378837" y="656590"/>
                  </a:lnTo>
                  <a:lnTo>
                    <a:pt x="376819" y="650240"/>
                  </a:lnTo>
                  <a:lnTo>
                    <a:pt x="371919" y="647700"/>
                  </a:lnTo>
                  <a:close/>
                </a:path>
                <a:path w="676910" h="687070">
                  <a:moveTo>
                    <a:pt x="488283" y="650240"/>
                  </a:moveTo>
                  <a:lnTo>
                    <a:pt x="476424" y="650240"/>
                  </a:lnTo>
                  <a:lnTo>
                    <a:pt x="479495" y="656590"/>
                  </a:lnTo>
                  <a:lnTo>
                    <a:pt x="485646" y="654050"/>
                  </a:lnTo>
                  <a:lnTo>
                    <a:pt x="488283" y="650240"/>
                  </a:lnTo>
                  <a:close/>
                </a:path>
                <a:path w="676910" h="687070">
                  <a:moveTo>
                    <a:pt x="261262" y="650240"/>
                  </a:moveTo>
                  <a:lnTo>
                    <a:pt x="258192" y="650240"/>
                  </a:lnTo>
                  <a:lnTo>
                    <a:pt x="261262" y="654050"/>
                  </a:lnTo>
                  <a:lnTo>
                    <a:pt x="261262" y="650240"/>
                  </a:lnTo>
                  <a:close/>
                </a:path>
                <a:path w="676910" h="687070">
                  <a:moveTo>
                    <a:pt x="267414" y="650240"/>
                  </a:moveTo>
                  <a:lnTo>
                    <a:pt x="264343" y="650240"/>
                  </a:lnTo>
                  <a:lnTo>
                    <a:pt x="264343" y="654050"/>
                  </a:lnTo>
                  <a:lnTo>
                    <a:pt x="267414" y="650240"/>
                  </a:lnTo>
                  <a:close/>
                </a:path>
                <a:path w="676910" h="687070">
                  <a:moveTo>
                    <a:pt x="304292" y="647700"/>
                  </a:moveTo>
                  <a:lnTo>
                    <a:pt x="301222" y="647700"/>
                  </a:lnTo>
                  <a:lnTo>
                    <a:pt x="298151" y="650240"/>
                  </a:lnTo>
                  <a:lnTo>
                    <a:pt x="298151" y="654050"/>
                  </a:lnTo>
                  <a:lnTo>
                    <a:pt x="301222" y="650240"/>
                  </a:lnTo>
                  <a:lnTo>
                    <a:pt x="303415" y="650240"/>
                  </a:lnTo>
                  <a:lnTo>
                    <a:pt x="304292" y="647700"/>
                  </a:lnTo>
                  <a:close/>
                </a:path>
                <a:path w="676910" h="687070">
                  <a:moveTo>
                    <a:pt x="301222" y="650240"/>
                  </a:moveTo>
                  <a:lnTo>
                    <a:pt x="298151" y="654050"/>
                  </a:lnTo>
                  <a:lnTo>
                    <a:pt x="301222" y="654050"/>
                  </a:lnTo>
                  <a:lnTo>
                    <a:pt x="301222" y="650240"/>
                  </a:lnTo>
                  <a:close/>
                </a:path>
                <a:path w="676910" h="687070">
                  <a:moveTo>
                    <a:pt x="341181" y="645160"/>
                  </a:moveTo>
                  <a:lnTo>
                    <a:pt x="335030" y="650240"/>
                  </a:lnTo>
                  <a:lnTo>
                    <a:pt x="331959" y="650240"/>
                  </a:lnTo>
                  <a:lnTo>
                    <a:pt x="331959" y="654050"/>
                  </a:lnTo>
                  <a:lnTo>
                    <a:pt x="341181" y="645160"/>
                  </a:lnTo>
                  <a:close/>
                </a:path>
                <a:path w="676910" h="687070">
                  <a:moveTo>
                    <a:pt x="341181" y="645160"/>
                  </a:moveTo>
                  <a:lnTo>
                    <a:pt x="331959" y="654050"/>
                  </a:lnTo>
                  <a:lnTo>
                    <a:pt x="341181" y="654050"/>
                  </a:lnTo>
                  <a:lnTo>
                    <a:pt x="341181" y="650240"/>
                  </a:lnTo>
                  <a:lnTo>
                    <a:pt x="338111" y="650240"/>
                  </a:lnTo>
                  <a:lnTo>
                    <a:pt x="341181" y="647700"/>
                  </a:lnTo>
                  <a:lnTo>
                    <a:pt x="341181" y="645160"/>
                  </a:lnTo>
                  <a:close/>
                </a:path>
                <a:path w="676910" h="687070">
                  <a:moveTo>
                    <a:pt x="347007" y="645160"/>
                  </a:moveTo>
                  <a:lnTo>
                    <a:pt x="344252" y="645160"/>
                  </a:lnTo>
                  <a:lnTo>
                    <a:pt x="344252" y="647700"/>
                  </a:lnTo>
                  <a:lnTo>
                    <a:pt x="341181" y="650240"/>
                  </a:lnTo>
                  <a:lnTo>
                    <a:pt x="341181" y="654050"/>
                  </a:lnTo>
                  <a:lnTo>
                    <a:pt x="346417" y="647700"/>
                  </a:lnTo>
                  <a:lnTo>
                    <a:pt x="347007" y="645160"/>
                  </a:lnTo>
                  <a:close/>
                </a:path>
                <a:path w="676910" h="687070">
                  <a:moveTo>
                    <a:pt x="368848" y="653420"/>
                  </a:moveTo>
                  <a:lnTo>
                    <a:pt x="368848" y="654050"/>
                  </a:lnTo>
                  <a:lnTo>
                    <a:pt x="369458" y="654050"/>
                  </a:lnTo>
                  <a:lnTo>
                    <a:pt x="368848" y="653420"/>
                  </a:lnTo>
                  <a:close/>
                </a:path>
                <a:path w="676910" h="687070">
                  <a:moveTo>
                    <a:pt x="371919" y="647700"/>
                  </a:moveTo>
                  <a:lnTo>
                    <a:pt x="353474" y="647700"/>
                  </a:lnTo>
                  <a:lnTo>
                    <a:pt x="350404" y="650240"/>
                  </a:lnTo>
                  <a:lnTo>
                    <a:pt x="368848" y="650240"/>
                  </a:lnTo>
                  <a:lnTo>
                    <a:pt x="371919" y="654050"/>
                  </a:lnTo>
                  <a:lnTo>
                    <a:pt x="371919" y="647700"/>
                  </a:lnTo>
                  <a:close/>
                </a:path>
                <a:path w="676910" h="687070">
                  <a:moveTo>
                    <a:pt x="488717" y="641350"/>
                  </a:moveTo>
                  <a:lnTo>
                    <a:pt x="416628" y="641350"/>
                  </a:lnTo>
                  <a:lnTo>
                    <a:pt x="418020" y="647700"/>
                  </a:lnTo>
                  <a:lnTo>
                    <a:pt x="421101" y="654050"/>
                  </a:lnTo>
                  <a:lnTo>
                    <a:pt x="427242" y="654050"/>
                  </a:lnTo>
                  <a:lnTo>
                    <a:pt x="430323" y="647700"/>
                  </a:lnTo>
                  <a:lnTo>
                    <a:pt x="490040" y="647700"/>
                  </a:lnTo>
                  <a:lnTo>
                    <a:pt x="491798" y="645160"/>
                  </a:lnTo>
                  <a:lnTo>
                    <a:pt x="488717" y="641350"/>
                  </a:lnTo>
                  <a:close/>
                </a:path>
                <a:path w="676910" h="687070">
                  <a:moveTo>
                    <a:pt x="368848" y="650240"/>
                  </a:moveTo>
                  <a:lnTo>
                    <a:pt x="365767" y="650240"/>
                  </a:lnTo>
                  <a:lnTo>
                    <a:pt x="368848" y="653420"/>
                  </a:lnTo>
                  <a:lnTo>
                    <a:pt x="368848" y="650240"/>
                  </a:lnTo>
                  <a:close/>
                </a:path>
                <a:path w="676910" h="687070">
                  <a:moveTo>
                    <a:pt x="343348" y="619760"/>
                  </a:moveTo>
                  <a:lnTo>
                    <a:pt x="328889" y="619760"/>
                  </a:lnTo>
                  <a:lnTo>
                    <a:pt x="328894" y="626114"/>
                  </a:lnTo>
                  <a:lnTo>
                    <a:pt x="331959" y="628650"/>
                  </a:lnTo>
                  <a:lnTo>
                    <a:pt x="332631" y="637540"/>
                  </a:lnTo>
                  <a:lnTo>
                    <a:pt x="330423" y="642620"/>
                  </a:lnTo>
                  <a:lnTo>
                    <a:pt x="325910" y="646430"/>
                  </a:lnTo>
                  <a:lnTo>
                    <a:pt x="319666" y="647700"/>
                  </a:lnTo>
                  <a:lnTo>
                    <a:pt x="322596" y="651510"/>
                  </a:lnTo>
                  <a:lnTo>
                    <a:pt x="329272" y="648970"/>
                  </a:lnTo>
                  <a:lnTo>
                    <a:pt x="336524" y="645160"/>
                  </a:lnTo>
                  <a:lnTo>
                    <a:pt x="341181" y="641350"/>
                  </a:lnTo>
                  <a:lnTo>
                    <a:pt x="338111" y="641350"/>
                  </a:lnTo>
                  <a:lnTo>
                    <a:pt x="338111" y="635000"/>
                  </a:lnTo>
                  <a:lnTo>
                    <a:pt x="343606" y="629318"/>
                  </a:lnTo>
                  <a:lnTo>
                    <a:pt x="343740" y="628650"/>
                  </a:lnTo>
                  <a:lnTo>
                    <a:pt x="335030" y="628650"/>
                  </a:lnTo>
                  <a:lnTo>
                    <a:pt x="333495" y="626110"/>
                  </a:lnTo>
                  <a:lnTo>
                    <a:pt x="331959" y="626110"/>
                  </a:lnTo>
                  <a:lnTo>
                    <a:pt x="331959" y="623570"/>
                  </a:lnTo>
                  <a:lnTo>
                    <a:pt x="347582" y="623570"/>
                  </a:lnTo>
                  <a:lnTo>
                    <a:pt x="343348" y="619760"/>
                  </a:lnTo>
                  <a:close/>
                </a:path>
                <a:path w="676910" h="687070">
                  <a:moveTo>
                    <a:pt x="341181" y="641350"/>
                  </a:moveTo>
                  <a:lnTo>
                    <a:pt x="336524" y="645160"/>
                  </a:lnTo>
                  <a:lnTo>
                    <a:pt x="329272" y="648970"/>
                  </a:lnTo>
                  <a:lnTo>
                    <a:pt x="322596" y="651510"/>
                  </a:lnTo>
                  <a:lnTo>
                    <a:pt x="331959" y="651510"/>
                  </a:lnTo>
                  <a:lnTo>
                    <a:pt x="331959" y="650240"/>
                  </a:lnTo>
                  <a:lnTo>
                    <a:pt x="335030" y="650240"/>
                  </a:lnTo>
                  <a:lnTo>
                    <a:pt x="341181" y="645160"/>
                  </a:lnTo>
                  <a:lnTo>
                    <a:pt x="341181" y="641350"/>
                  </a:lnTo>
                  <a:close/>
                </a:path>
                <a:path w="676910" h="687070">
                  <a:moveTo>
                    <a:pt x="317264" y="604520"/>
                  </a:moveTo>
                  <a:lnTo>
                    <a:pt x="310444" y="604520"/>
                  </a:lnTo>
                  <a:lnTo>
                    <a:pt x="313536" y="609329"/>
                  </a:lnTo>
                  <a:lnTo>
                    <a:pt x="313628" y="613399"/>
                  </a:lnTo>
                  <a:lnTo>
                    <a:pt x="313517" y="618490"/>
                  </a:lnTo>
                  <a:lnTo>
                    <a:pt x="315632" y="626110"/>
                  </a:lnTo>
                  <a:lnTo>
                    <a:pt x="325818" y="628650"/>
                  </a:lnTo>
                  <a:lnTo>
                    <a:pt x="322737" y="632460"/>
                  </a:lnTo>
                  <a:lnTo>
                    <a:pt x="322737" y="638810"/>
                  </a:lnTo>
                  <a:lnTo>
                    <a:pt x="313515" y="638810"/>
                  </a:lnTo>
                  <a:lnTo>
                    <a:pt x="313515" y="641350"/>
                  </a:lnTo>
                  <a:lnTo>
                    <a:pt x="310444" y="641350"/>
                  </a:lnTo>
                  <a:lnTo>
                    <a:pt x="316596" y="645160"/>
                  </a:lnTo>
                  <a:lnTo>
                    <a:pt x="295081" y="645160"/>
                  </a:lnTo>
                  <a:lnTo>
                    <a:pt x="295081" y="650240"/>
                  </a:lnTo>
                  <a:lnTo>
                    <a:pt x="298151" y="647700"/>
                  </a:lnTo>
                  <a:lnTo>
                    <a:pt x="319666" y="647700"/>
                  </a:lnTo>
                  <a:lnTo>
                    <a:pt x="325910" y="646430"/>
                  </a:lnTo>
                  <a:lnTo>
                    <a:pt x="330423" y="642620"/>
                  </a:lnTo>
                  <a:lnTo>
                    <a:pt x="332631" y="637540"/>
                  </a:lnTo>
                  <a:lnTo>
                    <a:pt x="331959" y="628650"/>
                  </a:lnTo>
                  <a:lnTo>
                    <a:pt x="328889" y="628650"/>
                  </a:lnTo>
                  <a:lnTo>
                    <a:pt x="328889" y="626110"/>
                  </a:lnTo>
                  <a:lnTo>
                    <a:pt x="322737" y="626110"/>
                  </a:lnTo>
                  <a:lnTo>
                    <a:pt x="325198" y="623570"/>
                  </a:lnTo>
                  <a:lnTo>
                    <a:pt x="319666" y="623570"/>
                  </a:lnTo>
                  <a:lnTo>
                    <a:pt x="318659" y="614680"/>
                  </a:lnTo>
                  <a:lnTo>
                    <a:pt x="318514" y="607060"/>
                  </a:lnTo>
                  <a:lnTo>
                    <a:pt x="317264" y="604520"/>
                  </a:lnTo>
                  <a:close/>
                </a:path>
                <a:path w="676910" h="687070">
                  <a:moveTo>
                    <a:pt x="301222" y="647700"/>
                  </a:moveTo>
                  <a:lnTo>
                    <a:pt x="298151" y="647700"/>
                  </a:lnTo>
                  <a:lnTo>
                    <a:pt x="295081" y="650240"/>
                  </a:lnTo>
                  <a:lnTo>
                    <a:pt x="298151" y="650240"/>
                  </a:lnTo>
                  <a:lnTo>
                    <a:pt x="301222" y="647700"/>
                  </a:lnTo>
                  <a:close/>
                </a:path>
                <a:path w="676910" h="687070">
                  <a:moveTo>
                    <a:pt x="310444" y="647700"/>
                  </a:moveTo>
                  <a:lnTo>
                    <a:pt x="307373" y="647700"/>
                  </a:lnTo>
                  <a:lnTo>
                    <a:pt x="310444" y="650240"/>
                  </a:lnTo>
                  <a:lnTo>
                    <a:pt x="310444" y="647700"/>
                  </a:lnTo>
                  <a:close/>
                </a:path>
                <a:path w="676910" h="687070">
                  <a:moveTo>
                    <a:pt x="344252" y="623570"/>
                  </a:moveTo>
                  <a:lnTo>
                    <a:pt x="344230" y="626217"/>
                  </a:lnTo>
                  <a:lnTo>
                    <a:pt x="343813" y="628287"/>
                  </a:lnTo>
                  <a:lnTo>
                    <a:pt x="344252" y="628650"/>
                  </a:lnTo>
                  <a:lnTo>
                    <a:pt x="343606" y="629318"/>
                  </a:lnTo>
                  <a:lnTo>
                    <a:pt x="341216" y="641178"/>
                  </a:lnTo>
                  <a:lnTo>
                    <a:pt x="341181" y="647700"/>
                  </a:lnTo>
                  <a:lnTo>
                    <a:pt x="338111" y="650240"/>
                  </a:lnTo>
                  <a:lnTo>
                    <a:pt x="341181" y="650240"/>
                  </a:lnTo>
                  <a:lnTo>
                    <a:pt x="344252" y="645160"/>
                  </a:lnTo>
                  <a:lnTo>
                    <a:pt x="347007" y="645160"/>
                  </a:lnTo>
                  <a:lnTo>
                    <a:pt x="348482" y="638810"/>
                  </a:lnTo>
                  <a:lnTo>
                    <a:pt x="347664" y="629920"/>
                  </a:lnTo>
                  <a:lnTo>
                    <a:pt x="344252" y="623570"/>
                  </a:lnTo>
                  <a:close/>
                </a:path>
                <a:path w="676910" h="687070">
                  <a:moveTo>
                    <a:pt x="344252" y="645160"/>
                  </a:moveTo>
                  <a:lnTo>
                    <a:pt x="341181" y="650240"/>
                  </a:lnTo>
                  <a:lnTo>
                    <a:pt x="344252" y="647700"/>
                  </a:lnTo>
                  <a:lnTo>
                    <a:pt x="344252" y="645160"/>
                  </a:lnTo>
                  <a:close/>
                </a:path>
                <a:path w="676910" h="687070">
                  <a:moveTo>
                    <a:pt x="358981" y="645337"/>
                  </a:moveTo>
                  <a:lnTo>
                    <a:pt x="350404" y="647700"/>
                  </a:lnTo>
                  <a:lnTo>
                    <a:pt x="350404" y="650240"/>
                  </a:lnTo>
                  <a:lnTo>
                    <a:pt x="353474" y="647700"/>
                  </a:lnTo>
                  <a:lnTo>
                    <a:pt x="356555" y="647700"/>
                  </a:lnTo>
                  <a:lnTo>
                    <a:pt x="358981" y="645337"/>
                  </a:lnTo>
                  <a:close/>
                </a:path>
                <a:path w="676910" h="687070">
                  <a:moveTo>
                    <a:pt x="245899" y="623570"/>
                  </a:moveTo>
                  <a:lnTo>
                    <a:pt x="162909" y="623570"/>
                  </a:lnTo>
                  <a:lnTo>
                    <a:pt x="156752" y="626114"/>
                  </a:lnTo>
                  <a:lnTo>
                    <a:pt x="153686" y="628650"/>
                  </a:lnTo>
                  <a:lnTo>
                    <a:pt x="172131" y="632460"/>
                  </a:lnTo>
                  <a:lnTo>
                    <a:pt x="175202" y="635000"/>
                  </a:lnTo>
                  <a:lnTo>
                    <a:pt x="175202" y="638810"/>
                  </a:lnTo>
                  <a:lnTo>
                    <a:pt x="162909" y="645160"/>
                  </a:lnTo>
                  <a:lnTo>
                    <a:pt x="162909" y="647700"/>
                  </a:lnTo>
                  <a:lnTo>
                    <a:pt x="172128" y="648970"/>
                  </a:lnTo>
                  <a:lnTo>
                    <a:pt x="181348" y="648970"/>
                  </a:lnTo>
                  <a:lnTo>
                    <a:pt x="190568" y="646430"/>
                  </a:lnTo>
                  <a:lnTo>
                    <a:pt x="199787" y="645160"/>
                  </a:lnTo>
                  <a:lnTo>
                    <a:pt x="238603" y="645160"/>
                  </a:lnTo>
                  <a:lnTo>
                    <a:pt x="245899" y="638810"/>
                  </a:lnTo>
                  <a:lnTo>
                    <a:pt x="250918" y="638810"/>
                  </a:lnTo>
                  <a:lnTo>
                    <a:pt x="246715" y="629920"/>
                  </a:lnTo>
                  <a:lnTo>
                    <a:pt x="247263" y="626110"/>
                  </a:lnTo>
                  <a:lnTo>
                    <a:pt x="245899" y="623570"/>
                  </a:lnTo>
                  <a:close/>
                </a:path>
                <a:path w="676910" h="687070">
                  <a:moveTo>
                    <a:pt x="295081" y="645160"/>
                  </a:moveTo>
                  <a:lnTo>
                    <a:pt x="292000" y="645160"/>
                  </a:lnTo>
                  <a:lnTo>
                    <a:pt x="292000" y="647700"/>
                  </a:lnTo>
                  <a:lnTo>
                    <a:pt x="295081" y="645160"/>
                  </a:lnTo>
                  <a:close/>
                </a:path>
                <a:path w="676910" h="687070">
                  <a:moveTo>
                    <a:pt x="295081" y="645160"/>
                  </a:moveTo>
                  <a:lnTo>
                    <a:pt x="292000" y="647700"/>
                  </a:lnTo>
                  <a:lnTo>
                    <a:pt x="295081" y="647700"/>
                  </a:lnTo>
                  <a:lnTo>
                    <a:pt x="295081" y="645160"/>
                  </a:lnTo>
                  <a:close/>
                </a:path>
                <a:path w="676910" h="687070">
                  <a:moveTo>
                    <a:pt x="390363" y="641845"/>
                  </a:moveTo>
                  <a:lnTo>
                    <a:pt x="387282" y="645160"/>
                  </a:lnTo>
                  <a:lnTo>
                    <a:pt x="387282" y="647700"/>
                  </a:lnTo>
                  <a:lnTo>
                    <a:pt x="390363" y="645160"/>
                  </a:lnTo>
                  <a:lnTo>
                    <a:pt x="390363" y="641845"/>
                  </a:lnTo>
                  <a:close/>
                </a:path>
                <a:path w="676910" h="687070">
                  <a:moveTo>
                    <a:pt x="390363" y="645160"/>
                  </a:moveTo>
                  <a:lnTo>
                    <a:pt x="387282" y="647700"/>
                  </a:lnTo>
                  <a:lnTo>
                    <a:pt x="390363" y="647700"/>
                  </a:lnTo>
                  <a:lnTo>
                    <a:pt x="390363" y="645160"/>
                  </a:lnTo>
                  <a:close/>
                </a:path>
                <a:path w="676910" h="687070">
                  <a:moveTo>
                    <a:pt x="396505" y="641350"/>
                  </a:moveTo>
                  <a:lnTo>
                    <a:pt x="390363" y="645160"/>
                  </a:lnTo>
                  <a:lnTo>
                    <a:pt x="390363" y="647700"/>
                  </a:lnTo>
                  <a:lnTo>
                    <a:pt x="396505" y="641350"/>
                  </a:lnTo>
                  <a:close/>
                </a:path>
                <a:path w="676910" h="687070">
                  <a:moveTo>
                    <a:pt x="399586" y="641350"/>
                  </a:moveTo>
                  <a:lnTo>
                    <a:pt x="396505" y="641350"/>
                  </a:lnTo>
                  <a:lnTo>
                    <a:pt x="390363" y="647700"/>
                  </a:lnTo>
                  <a:lnTo>
                    <a:pt x="393434" y="647700"/>
                  </a:lnTo>
                  <a:lnTo>
                    <a:pt x="399586" y="641350"/>
                  </a:lnTo>
                  <a:close/>
                </a:path>
                <a:path w="676910" h="687070">
                  <a:moveTo>
                    <a:pt x="402656" y="641350"/>
                  </a:moveTo>
                  <a:lnTo>
                    <a:pt x="399586" y="641350"/>
                  </a:lnTo>
                  <a:lnTo>
                    <a:pt x="393434" y="647700"/>
                  </a:lnTo>
                  <a:lnTo>
                    <a:pt x="396505" y="647700"/>
                  </a:lnTo>
                  <a:lnTo>
                    <a:pt x="402656" y="641350"/>
                  </a:lnTo>
                  <a:close/>
                </a:path>
                <a:path w="676910" h="687070">
                  <a:moveTo>
                    <a:pt x="405727" y="641350"/>
                  </a:moveTo>
                  <a:lnTo>
                    <a:pt x="402656" y="641350"/>
                  </a:lnTo>
                  <a:lnTo>
                    <a:pt x="396505" y="647700"/>
                  </a:lnTo>
                  <a:lnTo>
                    <a:pt x="399586" y="647700"/>
                  </a:lnTo>
                  <a:lnTo>
                    <a:pt x="405659" y="641845"/>
                  </a:lnTo>
                  <a:lnTo>
                    <a:pt x="405727" y="641350"/>
                  </a:lnTo>
                  <a:close/>
                </a:path>
                <a:path w="676910" h="687070">
                  <a:moveTo>
                    <a:pt x="405727" y="641780"/>
                  </a:moveTo>
                  <a:lnTo>
                    <a:pt x="399586" y="647700"/>
                  </a:lnTo>
                  <a:lnTo>
                    <a:pt x="405727" y="647700"/>
                  </a:lnTo>
                  <a:lnTo>
                    <a:pt x="405727" y="641780"/>
                  </a:lnTo>
                  <a:close/>
                </a:path>
                <a:path w="676910" h="687070">
                  <a:moveTo>
                    <a:pt x="410346" y="640077"/>
                  </a:moveTo>
                  <a:lnTo>
                    <a:pt x="406351" y="641178"/>
                  </a:lnTo>
                  <a:lnTo>
                    <a:pt x="405727" y="641780"/>
                  </a:lnTo>
                  <a:lnTo>
                    <a:pt x="405727" y="647700"/>
                  </a:lnTo>
                  <a:lnTo>
                    <a:pt x="408134" y="647700"/>
                  </a:lnTo>
                  <a:lnTo>
                    <a:pt x="408761" y="645337"/>
                  </a:lnTo>
                  <a:lnTo>
                    <a:pt x="408808" y="641350"/>
                  </a:lnTo>
                  <a:lnTo>
                    <a:pt x="410346" y="640077"/>
                  </a:lnTo>
                  <a:close/>
                </a:path>
                <a:path w="676910" h="687070">
                  <a:moveTo>
                    <a:pt x="295081" y="628650"/>
                  </a:moveTo>
                  <a:lnTo>
                    <a:pt x="298442" y="637540"/>
                  </a:lnTo>
                  <a:lnTo>
                    <a:pt x="305838" y="642620"/>
                  </a:lnTo>
                  <a:lnTo>
                    <a:pt x="313234" y="643890"/>
                  </a:lnTo>
                  <a:lnTo>
                    <a:pt x="316596" y="645160"/>
                  </a:lnTo>
                  <a:lnTo>
                    <a:pt x="310444" y="641350"/>
                  </a:lnTo>
                  <a:lnTo>
                    <a:pt x="313515" y="641350"/>
                  </a:lnTo>
                  <a:lnTo>
                    <a:pt x="313515" y="638810"/>
                  </a:lnTo>
                  <a:lnTo>
                    <a:pt x="304292" y="638810"/>
                  </a:lnTo>
                  <a:lnTo>
                    <a:pt x="295081" y="628650"/>
                  </a:lnTo>
                  <a:close/>
                </a:path>
                <a:path w="676910" h="687070">
                  <a:moveTo>
                    <a:pt x="439487" y="610870"/>
                  </a:moveTo>
                  <a:lnTo>
                    <a:pt x="433394" y="610870"/>
                  </a:lnTo>
                  <a:lnTo>
                    <a:pt x="436464" y="613410"/>
                  </a:lnTo>
                  <a:lnTo>
                    <a:pt x="411109" y="613410"/>
                  </a:lnTo>
                  <a:lnTo>
                    <a:pt x="418020" y="617220"/>
                  </a:lnTo>
                  <a:lnTo>
                    <a:pt x="416677" y="624840"/>
                  </a:lnTo>
                  <a:lnTo>
                    <a:pt x="407265" y="631190"/>
                  </a:lnTo>
                  <a:lnTo>
                    <a:pt x="395545" y="636270"/>
                  </a:lnTo>
                  <a:lnTo>
                    <a:pt x="390424" y="641780"/>
                  </a:lnTo>
                  <a:lnTo>
                    <a:pt x="390363" y="645160"/>
                  </a:lnTo>
                  <a:lnTo>
                    <a:pt x="396505" y="641350"/>
                  </a:lnTo>
                  <a:lnTo>
                    <a:pt x="405727" y="641350"/>
                  </a:lnTo>
                  <a:lnTo>
                    <a:pt x="408808" y="638810"/>
                  </a:lnTo>
                  <a:lnTo>
                    <a:pt x="488717" y="638810"/>
                  </a:lnTo>
                  <a:lnTo>
                    <a:pt x="488717" y="635000"/>
                  </a:lnTo>
                  <a:lnTo>
                    <a:pt x="506646" y="635000"/>
                  </a:lnTo>
                  <a:lnTo>
                    <a:pt x="507161" y="628650"/>
                  </a:lnTo>
                  <a:lnTo>
                    <a:pt x="512782" y="627380"/>
                  </a:lnTo>
                  <a:lnTo>
                    <a:pt x="513733" y="626110"/>
                  </a:lnTo>
                  <a:lnTo>
                    <a:pt x="488717" y="626110"/>
                  </a:lnTo>
                  <a:lnTo>
                    <a:pt x="487489" y="624840"/>
                  </a:lnTo>
                  <a:lnTo>
                    <a:pt x="478009" y="624840"/>
                  </a:lnTo>
                  <a:lnTo>
                    <a:pt x="474095" y="623570"/>
                  </a:lnTo>
                  <a:lnTo>
                    <a:pt x="448757" y="623570"/>
                  </a:lnTo>
                  <a:lnTo>
                    <a:pt x="448757" y="619760"/>
                  </a:lnTo>
                  <a:lnTo>
                    <a:pt x="462353" y="619760"/>
                  </a:lnTo>
                  <a:lnTo>
                    <a:pt x="454525" y="617220"/>
                  </a:lnTo>
                  <a:lnTo>
                    <a:pt x="439487" y="610870"/>
                  </a:lnTo>
                  <a:close/>
                </a:path>
                <a:path w="676910" h="687070">
                  <a:moveTo>
                    <a:pt x="365711" y="632460"/>
                  </a:moveTo>
                  <a:lnTo>
                    <a:pt x="359626" y="632460"/>
                  </a:lnTo>
                  <a:lnTo>
                    <a:pt x="359626" y="635000"/>
                  </a:lnTo>
                  <a:lnTo>
                    <a:pt x="356555" y="638810"/>
                  </a:lnTo>
                  <a:lnTo>
                    <a:pt x="359626" y="638810"/>
                  </a:lnTo>
                  <a:lnTo>
                    <a:pt x="359626" y="641350"/>
                  </a:lnTo>
                  <a:lnTo>
                    <a:pt x="356555" y="641350"/>
                  </a:lnTo>
                  <a:lnTo>
                    <a:pt x="359423" y="644907"/>
                  </a:lnTo>
                  <a:lnTo>
                    <a:pt x="364381" y="640077"/>
                  </a:lnTo>
                  <a:lnTo>
                    <a:pt x="365711" y="632460"/>
                  </a:lnTo>
                  <a:close/>
                </a:path>
                <a:path w="676910" h="687070">
                  <a:moveTo>
                    <a:pt x="390824" y="641350"/>
                  </a:moveTo>
                  <a:lnTo>
                    <a:pt x="390363" y="641350"/>
                  </a:lnTo>
                  <a:lnTo>
                    <a:pt x="390363" y="641845"/>
                  </a:lnTo>
                  <a:lnTo>
                    <a:pt x="390824" y="641350"/>
                  </a:lnTo>
                  <a:close/>
                </a:path>
                <a:path w="676910" h="687070">
                  <a:moveTo>
                    <a:pt x="406351" y="641178"/>
                  </a:moveTo>
                  <a:lnTo>
                    <a:pt x="405727" y="641350"/>
                  </a:lnTo>
                  <a:lnTo>
                    <a:pt x="405727" y="641780"/>
                  </a:lnTo>
                  <a:lnTo>
                    <a:pt x="406351" y="641178"/>
                  </a:lnTo>
                  <a:close/>
                </a:path>
                <a:path w="676910" h="687070">
                  <a:moveTo>
                    <a:pt x="264343" y="635000"/>
                  </a:moveTo>
                  <a:lnTo>
                    <a:pt x="261262" y="635000"/>
                  </a:lnTo>
                  <a:lnTo>
                    <a:pt x="261262" y="638810"/>
                  </a:lnTo>
                  <a:lnTo>
                    <a:pt x="264343" y="641350"/>
                  </a:lnTo>
                  <a:lnTo>
                    <a:pt x="264343" y="635000"/>
                  </a:lnTo>
                  <a:close/>
                </a:path>
                <a:path w="676910" h="687070">
                  <a:moveTo>
                    <a:pt x="264343" y="635000"/>
                  </a:moveTo>
                  <a:lnTo>
                    <a:pt x="264343" y="641350"/>
                  </a:lnTo>
                  <a:lnTo>
                    <a:pt x="267414" y="641350"/>
                  </a:lnTo>
                  <a:lnTo>
                    <a:pt x="264343" y="635000"/>
                  </a:lnTo>
                  <a:close/>
                </a:path>
                <a:path w="676910" h="687070">
                  <a:moveTo>
                    <a:pt x="273565" y="626110"/>
                  </a:moveTo>
                  <a:lnTo>
                    <a:pt x="264343" y="626110"/>
                  </a:lnTo>
                  <a:lnTo>
                    <a:pt x="264343" y="635000"/>
                  </a:lnTo>
                  <a:lnTo>
                    <a:pt x="267414" y="641350"/>
                  </a:lnTo>
                  <a:lnTo>
                    <a:pt x="272488" y="641350"/>
                  </a:lnTo>
                  <a:lnTo>
                    <a:pt x="270871" y="638810"/>
                  </a:lnTo>
                  <a:lnTo>
                    <a:pt x="268903" y="631190"/>
                  </a:lnTo>
                  <a:lnTo>
                    <a:pt x="273565" y="626110"/>
                  </a:lnTo>
                  <a:close/>
                </a:path>
                <a:path w="676910" h="687070">
                  <a:moveTo>
                    <a:pt x="343606" y="629318"/>
                  </a:moveTo>
                  <a:lnTo>
                    <a:pt x="338111" y="635000"/>
                  </a:lnTo>
                  <a:lnTo>
                    <a:pt x="338111" y="641350"/>
                  </a:lnTo>
                  <a:lnTo>
                    <a:pt x="341181" y="641350"/>
                  </a:lnTo>
                  <a:lnTo>
                    <a:pt x="343606" y="629318"/>
                  </a:lnTo>
                  <a:close/>
                </a:path>
                <a:path w="676910" h="687070">
                  <a:moveTo>
                    <a:pt x="365187" y="626110"/>
                  </a:moveTo>
                  <a:lnTo>
                    <a:pt x="362697" y="626110"/>
                  </a:lnTo>
                  <a:lnTo>
                    <a:pt x="353474" y="638810"/>
                  </a:lnTo>
                  <a:lnTo>
                    <a:pt x="353474" y="641350"/>
                  </a:lnTo>
                  <a:lnTo>
                    <a:pt x="359626" y="632460"/>
                  </a:lnTo>
                  <a:lnTo>
                    <a:pt x="365711" y="632460"/>
                  </a:lnTo>
                  <a:lnTo>
                    <a:pt x="366155" y="629920"/>
                  </a:lnTo>
                  <a:lnTo>
                    <a:pt x="365187" y="626110"/>
                  </a:lnTo>
                  <a:close/>
                </a:path>
                <a:path w="676910" h="687070">
                  <a:moveTo>
                    <a:pt x="359626" y="632460"/>
                  </a:moveTo>
                  <a:lnTo>
                    <a:pt x="353474" y="641350"/>
                  </a:lnTo>
                  <a:lnTo>
                    <a:pt x="359626" y="641350"/>
                  </a:lnTo>
                  <a:lnTo>
                    <a:pt x="359626" y="638810"/>
                  </a:lnTo>
                  <a:lnTo>
                    <a:pt x="356555" y="638810"/>
                  </a:lnTo>
                  <a:lnTo>
                    <a:pt x="359626" y="635000"/>
                  </a:lnTo>
                  <a:lnTo>
                    <a:pt x="359626" y="632460"/>
                  </a:lnTo>
                  <a:close/>
                </a:path>
                <a:path w="676910" h="687070">
                  <a:moveTo>
                    <a:pt x="411879" y="638810"/>
                  </a:moveTo>
                  <a:lnTo>
                    <a:pt x="408808" y="638810"/>
                  </a:lnTo>
                  <a:lnTo>
                    <a:pt x="406351" y="641178"/>
                  </a:lnTo>
                  <a:lnTo>
                    <a:pt x="410346" y="640077"/>
                  </a:lnTo>
                  <a:lnTo>
                    <a:pt x="411879" y="638810"/>
                  </a:lnTo>
                  <a:close/>
                </a:path>
                <a:path w="676910" h="687070">
                  <a:moveTo>
                    <a:pt x="292000" y="586740"/>
                  </a:moveTo>
                  <a:lnTo>
                    <a:pt x="285612" y="588010"/>
                  </a:lnTo>
                  <a:lnTo>
                    <a:pt x="280091" y="594360"/>
                  </a:lnTo>
                  <a:lnTo>
                    <a:pt x="275145" y="601980"/>
                  </a:lnTo>
                  <a:lnTo>
                    <a:pt x="270484" y="607060"/>
                  </a:lnTo>
                  <a:lnTo>
                    <a:pt x="256413" y="617220"/>
                  </a:lnTo>
                  <a:lnTo>
                    <a:pt x="247818" y="622300"/>
                  </a:lnTo>
                  <a:lnTo>
                    <a:pt x="247266" y="626110"/>
                  </a:lnTo>
                  <a:lnTo>
                    <a:pt x="252040" y="635000"/>
                  </a:lnTo>
                  <a:lnTo>
                    <a:pt x="252040" y="638810"/>
                  </a:lnTo>
                  <a:lnTo>
                    <a:pt x="255121" y="638810"/>
                  </a:lnTo>
                  <a:lnTo>
                    <a:pt x="255121" y="635000"/>
                  </a:lnTo>
                  <a:lnTo>
                    <a:pt x="259508" y="628650"/>
                  </a:lnTo>
                  <a:lnTo>
                    <a:pt x="252040" y="628650"/>
                  </a:lnTo>
                  <a:lnTo>
                    <a:pt x="252040" y="623570"/>
                  </a:lnTo>
                  <a:lnTo>
                    <a:pt x="285161" y="623570"/>
                  </a:lnTo>
                  <a:lnTo>
                    <a:pt x="288545" y="622300"/>
                  </a:lnTo>
                  <a:lnTo>
                    <a:pt x="294739" y="619760"/>
                  </a:lnTo>
                  <a:lnTo>
                    <a:pt x="288929" y="619760"/>
                  </a:lnTo>
                  <a:lnTo>
                    <a:pt x="295075" y="613410"/>
                  </a:lnTo>
                  <a:lnTo>
                    <a:pt x="292000" y="613410"/>
                  </a:lnTo>
                  <a:lnTo>
                    <a:pt x="294460" y="610870"/>
                  </a:lnTo>
                  <a:lnTo>
                    <a:pt x="288929" y="610870"/>
                  </a:lnTo>
                  <a:lnTo>
                    <a:pt x="288929" y="607060"/>
                  </a:lnTo>
                  <a:lnTo>
                    <a:pt x="285858" y="607060"/>
                  </a:lnTo>
                  <a:lnTo>
                    <a:pt x="287613" y="604520"/>
                  </a:lnTo>
                  <a:lnTo>
                    <a:pt x="282777" y="604520"/>
                  </a:lnTo>
                  <a:lnTo>
                    <a:pt x="282777" y="601980"/>
                  </a:lnTo>
                  <a:lnTo>
                    <a:pt x="286236" y="598170"/>
                  </a:lnTo>
                  <a:lnTo>
                    <a:pt x="282777" y="598170"/>
                  </a:lnTo>
                  <a:lnTo>
                    <a:pt x="282777" y="591820"/>
                  </a:lnTo>
                  <a:lnTo>
                    <a:pt x="288929" y="589280"/>
                  </a:lnTo>
                  <a:lnTo>
                    <a:pt x="292000" y="586740"/>
                  </a:lnTo>
                  <a:close/>
                </a:path>
                <a:path w="676910" h="687070">
                  <a:moveTo>
                    <a:pt x="255121" y="635000"/>
                  </a:moveTo>
                  <a:lnTo>
                    <a:pt x="255121" y="638810"/>
                  </a:lnTo>
                  <a:lnTo>
                    <a:pt x="258192" y="638810"/>
                  </a:lnTo>
                  <a:lnTo>
                    <a:pt x="255121" y="635000"/>
                  </a:lnTo>
                  <a:close/>
                </a:path>
                <a:path w="676910" h="687070">
                  <a:moveTo>
                    <a:pt x="264343" y="626110"/>
                  </a:moveTo>
                  <a:lnTo>
                    <a:pt x="261262" y="628650"/>
                  </a:lnTo>
                  <a:lnTo>
                    <a:pt x="261262" y="632460"/>
                  </a:lnTo>
                  <a:lnTo>
                    <a:pt x="255121" y="635000"/>
                  </a:lnTo>
                  <a:lnTo>
                    <a:pt x="258192" y="638810"/>
                  </a:lnTo>
                  <a:lnTo>
                    <a:pt x="258192" y="635000"/>
                  </a:lnTo>
                  <a:lnTo>
                    <a:pt x="264343" y="635000"/>
                  </a:lnTo>
                  <a:lnTo>
                    <a:pt x="264343" y="626110"/>
                  </a:lnTo>
                  <a:close/>
                </a:path>
                <a:path w="676910" h="687070">
                  <a:moveTo>
                    <a:pt x="261262" y="635000"/>
                  </a:moveTo>
                  <a:lnTo>
                    <a:pt x="258192" y="635000"/>
                  </a:lnTo>
                  <a:lnTo>
                    <a:pt x="258192" y="638810"/>
                  </a:lnTo>
                  <a:lnTo>
                    <a:pt x="261262" y="638810"/>
                  </a:lnTo>
                  <a:lnTo>
                    <a:pt x="261262" y="635000"/>
                  </a:lnTo>
                  <a:close/>
                </a:path>
                <a:path w="676910" h="687070">
                  <a:moveTo>
                    <a:pt x="301222" y="628650"/>
                  </a:moveTo>
                  <a:lnTo>
                    <a:pt x="295081" y="628650"/>
                  </a:lnTo>
                  <a:lnTo>
                    <a:pt x="304292" y="638810"/>
                  </a:lnTo>
                  <a:lnTo>
                    <a:pt x="301222" y="635000"/>
                  </a:lnTo>
                  <a:lnTo>
                    <a:pt x="301222" y="628650"/>
                  </a:lnTo>
                  <a:close/>
                </a:path>
                <a:path w="676910" h="687070">
                  <a:moveTo>
                    <a:pt x="301222" y="628650"/>
                  </a:moveTo>
                  <a:lnTo>
                    <a:pt x="301222" y="635000"/>
                  </a:lnTo>
                  <a:lnTo>
                    <a:pt x="304292" y="638810"/>
                  </a:lnTo>
                  <a:lnTo>
                    <a:pt x="319666" y="638810"/>
                  </a:lnTo>
                  <a:lnTo>
                    <a:pt x="313515" y="635000"/>
                  </a:lnTo>
                  <a:lnTo>
                    <a:pt x="304292" y="635000"/>
                  </a:lnTo>
                  <a:lnTo>
                    <a:pt x="302389" y="629490"/>
                  </a:lnTo>
                  <a:lnTo>
                    <a:pt x="302301" y="629318"/>
                  </a:lnTo>
                  <a:lnTo>
                    <a:pt x="301222" y="628650"/>
                  </a:lnTo>
                  <a:close/>
                </a:path>
                <a:path w="676910" h="687070">
                  <a:moveTo>
                    <a:pt x="304292" y="623570"/>
                  </a:moveTo>
                  <a:lnTo>
                    <a:pt x="301780" y="627726"/>
                  </a:lnTo>
                  <a:lnTo>
                    <a:pt x="302338" y="629341"/>
                  </a:lnTo>
                  <a:lnTo>
                    <a:pt x="307373" y="632460"/>
                  </a:lnTo>
                  <a:lnTo>
                    <a:pt x="304292" y="635000"/>
                  </a:lnTo>
                  <a:lnTo>
                    <a:pt x="313515" y="635000"/>
                  </a:lnTo>
                  <a:lnTo>
                    <a:pt x="319666" y="638810"/>
                  </a:lnTo>
                  <a:lnTo>
                    <a:pt x="322737" y="638810"/>
                  </a:lnTo>
                  <a:lnTo>
                    <a:pt x="319666" y="635000"/>
                  </a:lnTo>
                  <a:lnTo>
                    <a:pt x="316596" y="632460"/>
                  </a:lnTo>
                  <a:lnTo>
                    <a:pt x="310444" y="632460"/>
                  </a:lnTo>
                  <a:lnTo>
                    <a:pt x="304292" y="628650"/>
                  </a:lnTo>
                  <a:lnTo>
                    <a:pt x="304292" y="623570"/>
                  </a:lnTo>
                  <a:close/>
                </a:path>
                <a:path w="676910" h="687070">
                  <a:moveTo>
                    <a:pt x="316596" y="632460"/>
                  </a:moveTo>
                  <a:lnTo>
                    <a:pt x="319666" y="635000"/>
                  </a:lnTo>
                  <a:lnTo>
                    <a:pt x="322737" y="638810"/>
                  </a:lnTo>
                  <a:lnTo>
                    <a:pt x="322737" y="635000"/>
                  </a:lnTo>
                  <a:lnTo>
                    <a:pt x="316596" y="632460"/>
                  </a:lnTo>
                  <a:close/>
                </a:path>
                <a:path w="676910" h="687070">
                  <a:moveTo>
                    <a:pt x="390363" y="632460"/>
                  </a:moveTo>
                  <a:lnTo>
                    <a:pt x="387282" y="632460"/>
                  </a:lnTo>
                  <a:lnTo>
                    <a:pt x="378070" y="635000"/>
                  </a:lnTo>
                  <a:lnTo>
                    <a:pt x="381141" y="638810"/>
                  </a:lnTo>
                  <a:lnTo>
                    <a:pt x="384212" y="638810"/>
                  </a:lnTo>
                  <a:lnTo>
                    <a:pt x="384212" y="635000"/>
                  </a:lnTo>
                  <a:lnTo>
                    <a:pt x="387282" y="635000"/>
                  </a:lnTo>
                  <a:lnTo>
                    <a:pt x="390363" y="632460"/>
                  </a:lnTo>
                  <a:close/>
                </a:path>
                <a:path w="676910" h="687070">
                  <a:moveTo>
                    <a:pt x="402656" y="632460"/>
                  </a:moveTo>
                  <a:lnTo>
                    <a:pt x="390363" y="632460"/>
                  </a:lnTo>
                  <a:lnTo>
                    <a:pt x="387282" y="635000"/>
                  </a:lnTo>
                  <a:lnTo>
                    <a:pt x="384212" y="635000"/>
                  </a:lnTo>
                  <a:lnTo>
                    <a:pt x="384212" y="638810"/>
                  </a:lnTo>
                  <a:lnTo>
                    <a:pt x="388248" y="638810"/>
                  </a:lnTo>
                  <a:lnTo>
                    <a:pt x="390746" y="636270"/>
                  </a:lnTo>
                  <a:lnTo>
                    <a:pt x="402656" y="632460"/>
                  </a:lnTo>
                  <a:close/>
                </a:path>
                <a:path w="676910" h="687070">
                  <a:moveTo>
                    <a:pt x="506646" y="635000"/>
                  </a:moveTo>
                  <a:lnTo>
                    <a:pt x="488717" y="635000"/>
                  </a:lnTo>
                  <a:lnTo>
                    <a:pt x="494626" y="637540"/>
                  </a:lnTo>
                  <a:lnTo>
                    <a:pt x="501397" y="638810"/>
                  </a:lnTo>
                  <a:lnTo>
                    <a:pt x="506440" y="637540"/>
                  </a:lnTo>
                  <a:lnTo>
                    <a:pt x="506646" y="635000"/>
                  </a:lnTo>
                  <a:close/>
                </a:path>
                <a:path w="676910" h="687070">
                  <a:moveTo>
                    <a:pt x="261262" y="626110"/>
                  </a:moveTo>
                  <a:lnTo>
                    <a:pt x="255121" y="635000"/>
                  </a:lnTo>
                  <a:lnTo>
                    <a:pt x="261262" y="632460"/>
                  </a:lnTo>
                  <a:lnTo>
                    <a:pt x="261262" y="626110"/>
                  </a:lnTo>
                  <a:close/>
                </a:path>
                <a:path w="676910" h="687070">
                  <a:moveTo>
                    <a:pt x="279707" y="632460"/>
                  </a:moveTo>
                  <a:lnTo>
                    <a:pt x="273565" y="632460"/>
                  </a:lnTo>
                  <a:lnTo>
                    <a:pt x="273565" y="635000"/>
                  </a:lnTo>
                  <a:lnTo>
                    <a:pt x="279707" y="635000"/>
                  </a:lnTo>
                  <a:lnTo>
                    <a:pt x="279707" y="632460"/>
                  </a:lnTo>
                  <a:close/>
                </a:path>
                <a:path w="676910" h="687070">
                  <a:moveTo>
                    <a:pt x="296521" y="632460"/>
                  </a:moveTo>
                  <a:lnTo>
                    <a:pt x="279707" y="632460"/>
                  </a:lnTo>
                  <a:lnTo>
                    <a:pt x="279707" y="635000"/>
                  </a:lnTo>
                  <a:lnTo>
                    <a:pt x="297482" y="635000"/>
                  </a:lnTo>
                  <a:lnTo>
                    <a:pt x="296521" y="632460"/>
                  </a:lnTo>
                  <a:close/>
                </a:path>
                <a:path w="676910" h="687070">
                  <a:moveTo>
                    <a:pt x="302338" y="629341"/>
                  </a:moveTo>
                  <a:lnTo>
                    <a:pt x="304292" y="635000"/>
                  </a:lnTo>
                  <a:lnTo>
                    <a:pt x="307373" y="632460"/>
                  </a:lnTo>
                  <a:lnTo>
                    <a:pt x="302338" y="629341"/>
                  </a:lnTo>
                  <a:close/>
                </a:path>
                <a:path w="676910" h="687070">
                  <a:moveTo>
                    <a:pt x="319666" y="628650"/>
                  </a:moveTo>
                  <a:lnTo>
                    <a:pt x="316596" y="628650"/>
                  </a:lnTo>
                  <a:lnTo>
                    <a:pt x="316596" y="632460"/>
                  </a:lnTo>
                  <a:lnTo>
                    <a:pt x="322737" y="635000"/>
                  </a:lnTo>
                  <a:lnTo>
                    <a:pt x="322737" y="632460"/>
                  </a:lnTo>
                  <a:lnTo>
                    <a:pt x="319666" y="628650"/>
                  </a:lnTo>
                  <a:close/>
                </a:path>
                <a:path w="676910" h="687070">
                  <a:moveTo>
                    <a:pt x="356555" y="629490"/>
                  </a:moveTo>
                  <a:lnTo>
                    <a:pt x="353474" y="632460"/>
                  </a:lnTo>
                  <a:lnTo>
                    <a:pt x="353474" y="635000"/>
                  </a:lnTo>
                  <a:lnTo>
                    <a:pt x="356555" y="632460"/>
                  </a:lnTo>
                  <a:lnTo>
                    <a:pt x="356555" y="629490"/>
                  </a:lnTo>
                  <a:close/>
                </a:path>
                <a:path w="676910" h="687070">
                  <a:moveTo>
                    <a:pt x="364543" y="623570"/>
                  </a:moveTo>
                  <a:lnTo>
                    <a:pt x="362697" y="623570"/>
                  </a:lnTo>
                  <a:lnTo>
                    <a:pt x="356555" y="629490"/>
                  </a:lnTo>
                  <a:lnTo>
                    <a:pt x="356555" y="632460"/>
                  </a:lnTo>
                  <a:lnTo>
                    <a:pt x="353474" y="635000"/>
                  </a:lnTo>
                  <a:lnTo>
                    <a:pt x="356241" y="635000"/>
                  </a:lnTo>
                  <a:lnTo>
                    <a:pt x="362697" y="626110"/>
                  </a:lnTo>
                  <a:lnTo>
                    <a:pt x="365187" y="626110"/>
                  </a:lnTo>
                  <a:lnTo>
                    <a:pt x="364543" y="623570"/>
                  </a:lnTo>
                  <a:close/>
                </a:path>
                <a:path w="676910" h="687070">
                  <a:moveTo>
                    <a:pt x="307373" y="623570"/>
                  </a:moveTo>
                  <a:lnTo>
                    <a:pt x="304292" y="623570"/>
                  </a:lnTo>
                  <a:lnTo>
                    <a:pt x="304292" y="628650"/>
                  </a:lnTo>
                  <a:lnTo>
                    <a:pt x="310444" y="632460"/>
                  </a:lnTo>
                  <a:lnTo>
                    <a:pt x="310444" y="626110"/>
                  </a:lnTo>
                  <a:lnTo>
                    <a:pt x="307373" y="623570"/>
                  </a:lnTo>
                  <a:close/>
                </a:path>
                <a:path w="676910" h="687070">
                  <a:moveTo>
                    <a:pt x="307373" y="617220"/>
                  </a:moveTo>
                  <a:lnTo>
                    <a:pt x="307373" y="623570"/>
                  </a:lnTo>
                  <a:lnTo>
                    <a:pt x="310444" y="626110"/>
                  </a:lnTo>
                  <a:lnTo>
                    <a:pt x="310444" y="632460"/>
                  </a:lnTo>
                  <a:lnTo>
                    <a:pt x="316596" y="632460"/>
                  </a:lnTo>
                  <a:lnTo>
                    <a:pt x="316596" y="628650"/>
                  </a:lnTo>
                  <a:lnTo>
                    <a:pt x="313515" y="628650"/>
                  </a:lnTo>
                  <a:lnTo>
                    <a:pt x="310444" y="623570"/>
                  </a:lnTo>
                  <a:lnTo>
                    <a:pt x="310444" y="619760"/>
                  </a:lnTo>
                  <a:lnTo>
                    <a:pt x="307373" y="617220"/>
                  </a:lnTo>
                  <a:close/>
                </a:path>
                <a:path w="676910" h="687070">
                  <a:moveTo>
                    <a:pt x="312893" y="608330"/>
                  </a:moveTo>
                  <a:lnTo>
                    <a:pt x="308329" y="608330"/>
                  </a:lnTo>
                  <a:lnTo>
                    <a:pt x="311978" y="610870"/>
                  </a:lnTo>
                  <a:lnTo>
                    <a:pt x="313323" y="619760"/>
                  </a:lnTo>
                  <a:lnTo>
                    <a:pt x="313515" y="628650"/>
                  </a:lnTo>
                  <a:lnTo>
                    <a:pt x="319666" y="628650"/>
                  </a:lnTo>
                  <a:lnTo>
                    <a:pt x="322737" y="632460"/>
                  </a:lnTo>
                  <a:lnTo>
                    <a:pt x="325818" y="628650"/>
                  </a:lnTo>
                  <a:lnTo>
                    <a:pt x="315632" y="626110"/>
                  </a:lnTo>
                  <a:lnTo>
                    <a:pt x="313517" y="618490"/>
                  </a:lnTo>
                  <a:lnTo>
                    <a:pt x="313710" y="609600"/>
                  </a:lnTo>
                  <a:lnTo>
                    <a:pt x="312893" y="608330"/>
                  </a:lnTo>
                  <a:close/>
                </a:path>
                <a:path w="676910" h="687070">
                  <a:moveTo>
                    <a:pt x="301780" y="627726"/>
                  </a:moveTo>
                  <a:lnTo>
                    <a:pt x="301222" y="628650"/>
                  </a:lnTo>
                  <a:lnTo>
                    <a:pt x="302338" y="629341"/>
                  </a:lnTo>
                  <a:lnTo>
                    <a:pt x="301780" y="627726"/>
                  </a:lnTo>
                  <a:close/>
                </a:path>
                <a:path w="676910" h="687070">
                  <a:moveTo>
                    <a:pt x="343813" y="628287"/>
                  </a:moveTo>
                  <a:lnTo>
                    <a:pt x="343606" y="629318"/>
                  </a:lnTo>
                  <a:lnTo>
                    <a:pt x="344252" y="628650"/>
                  </a:lnTo>
                  <a:lnTo>
                    <a:pt x="343813" y="628287"/>
                  </a:lnTo>
                  <a:close/>
                </a:path>
                <a:path w="676910" h="687070">
                  <a:moveTo>
                    <a:pt x="252040" y="626110"/>
                  </a:moveTo>
                  <a:lnTo>
                    <a:pt x="252040" y="628650"/>
                  </a:lnTo>
                  <a:lnTo>
                    <a:pt x="253067" y="626956"/>
                  </a:lnTo>
                  <a:lnTo>
                    <a:pt x="252040" y="626110"/>
                  </a:lnTo>
                  <a:close/>
                </a:path>
                <a:path w="676910" h="687070">
                  <a:moveTo>
                    <a:pt x="253067" y="626956"/>
                  </a:moveTo>
                  <a:lnTo>
                    <a:pt x="252040" y="628650"/>
                  </a:lnTo>
                  <a:lnTo>
                    <a:pt x="255121" y="628650"/>
                  </a:lnTo>
                  <a:lnTo>
                    <a:pt x="253067" y="626956"/>
                  </a:lnTo>
                  <a:close/>
                </a:path>
                <a:path w="676910" h="687070">
                  <a:moveTo>
                    <a:pt x="258192" y="623570"/>
                  </a:moveTo>
                  <a:lnTo>
                    <a:pt x="255121" y="623570"/>
                  </a:lnTo>
                  <a:lnTo>
                    <a:pt x="253067" y="626956"/>
                  </a:lnTo>
                  <a:lnTo>
                    <a:pt x="255121" y="628650"/>
                  </a:lnTo>
                  <a:lnTo>
                    <a:pt x="258192" y="623570"/>
                  </a:lnTo>
                  <a:close/>
                </a:path>
                <a:path w="676910" h="687070">
                  <a:moveTo>
                    <a:pt x="258192" y="623570"/>
                  </a:moveTo>
                  <a:lnTo>
                    <a:pt x="255121" y="628650"/>
                  </a:lnTo>
                  <a:lnTo>
                    <a:pt x="259508" y="628650"/>
                  </a:lnTo>
                  <a:lnTo>
                    <a:pt x="261262" y="626110"/>
                  </a:lnTo>
                  <a:lnTo>
                    <a:pt x="258192" y="626110"/>
                  </a:lnTo>
                  <a:lnTo>
                    <a:pt x="258192" y="623570"/>
                  </a:lnTo>
                  <a:close/>
                </a:path>
                <a:path w="676910" h="687070">
                  <a:moveTo>
                    <a:pt x="285161" y="623570"/>
                  </a:moveTo>
                  <a:lnTo>
                    <a:pt x="261262" y="623570"/>
                  </a:lnTo>
                  <a:lnTo>
                    <a:pt x="261262" y="628650"/>
                  </a:lnTo>
                  <a:lnTo>
                    <a:pt x="264343" y="626110"/>
                  </a:lnTo>
                  <a:lnTo>
                    <a:pt x="273565" y="626110"/>
                  </a:lnTo>
                  <a:lnTo>
                    <a:pt x="281776" y="624840"/>
                  </a:lnTo>
                  <a:lnTo>
                    <a:pt x="285161" y="623570"/>
                  </a:lnTo>
                  <a:close/>
                </a:path>
                <a:path w="676910" h="687070">
                  <a:moveTo>
                    <a:pt x="301222" y="626110"/>
                  </a:moveTo>
                  <a:lnTo>
                    <a:pt x="301222" y="628650"/>
                  </a:lnTo>
                  <a:lnTo>
                    <a:pt x="301780" y="627726"/>
                  </a:lnTo>
                  <a:lnTo>
                    <a:pt x="301222" y="626110"/>
                  </a:lnTo>
                  <a:close/>
                </a:path>
                <a:path w="676910" h="687070">
                  <a:moveTo>
                    <a:pt x="312938" y="617220"/>
                  </a:moveTo>
                  <a:lnTo>
                    <a:pt x="307373" y="617220"/>
                  </a:lnTo>
                  <a:lnTo>
                    <a:pt x="310444" y="619760"/>
                  </a:lnTo>
                  <a:lnTo>
                    <a:pt x="310444" y="623570"/>
                  </a:lnTo>
                  <a:lnTo>
                    <a:pt x="313515" y="628650"/>
                  </a:lnTo>
                  <a:lnTo>
                    <a:pt x="313323" y="619760"/>
                  </a:lnTo>
                  <a:lnTo>
                    <a:pt x="312938" y="617220"/>
                  </a:lnTo>
                  <a:close/>
                </a:path>
                <a:path w="676910" h="687070">
                  <a:moveTo>
                    <a:pt x="335030" y="623570"/>
                  </a:moveTo>
                  <a:lnTo>
                    <a:pt x="331959" y="623570"/>
                  </a:lnTo>
                  <a:lnTo>
                    <a:pt x="333495" y="626110"/>
                  </a:lnTo>
                  <a:lnTo>
                    <a:pt x="335030" y="626110"/>
                  </a:lnTo>
                  <a:lnTo>
                    <a:pt x="335030" y="628650"/>
                  </a:lnTo>
                  <a:lnTo>
                    <a:pt x="338111" y="628650"/>
                  </a:lnTo>
                  <a:lnTo>
                    <a:pt x="335030" y="623570"/>
                  </a:lnTo>
                  <a:close/>
                </a:path>
                <a:path w="676910" h="687070">
                  <a:moveTo>
                    <a:pt x="338111" y="623570"/>
                  </a:moveTo>
                  <a:lnTo>
                    <a:pt x="335030" y="623570"/>
                  </a:lnTo>
                  <a:lnTo>
                    <a:pt x="338111" y="628650"/>
                  </a:lnTo>
                  <a:lnTo>
                    <a:pt x="338111" y="623570"/>
                  </a:lnTo>
                  <a:close/>
                </a:path>
                <a:path w="676910" h="687070">
                  <a:moveTo>
                    <a:pt x="344252" y="623570"/>
                  </a:moveTo>
                  <a:lnTo>
                    <a:pt x="338111" y="623570"/>
                  </a:lnTo>
                  <a:lnTo>
                    <a:pt x="338111" y="628650"/>
                  </a:lnTo>
                  <a:lnTo>
                    <a:pt x="341181" y="628650"/>
                  </a:lnTo>
                  <a:lnTo>
                    <a:pt x="341181" y="626110"/>
                  </a:lnTo>
                  <a:lnTo>
                    <a:pt x="344252" y="626110"/>
                  </a:lnTo>
                  <a:lnTo>
                    <a:pt x="344252" y="623570"/>
                  </a:lnTo>
                  <a:close/>
                </a:path>
                <a:path w="676910" h="687070">
                  <a:moveTo>
                    <a:pt x="341181" y="626110"/>
                  </a:moveTo>
                  <a:lnTo>
                    <a:pt x="341181" y="628650"/>
                  </a:lnTo>
                  <a:lnTo>
                    <a:pt x="343740" y="628650"/>
                  </a:lnTo>
                  <a:lnTo>
                    <a:pt x="343813" y="628287"/>
                  </a:lnTo>
                  <a:lnTo>
                    <a:pt x="341181" y="626110"/>
                  </a:lnTo>
                  <a:close/>
                </a:path>
                <a:path w="676910" h="687070">
                  <a:moveTo>
                    <a:pt x="363364" y="619760"/>
                  </a:moveTo>
                  <a:lnTo>
                    <a:pt x="356555" y="619760"/>
                  </a:lnTo>
                  <a:lnTo>
                    <a:pt x="353474" y="626110"/>
                  </a:lnTo>
                  <a:lnTo>
                    <a:pt x="353474" y="628650"/>
                  </a:lnTo>
                  <a:lnTo>
                    <a:pt x="356550" y="626114"/>
                  </a:lnTo>
                  <a:lnTo>
                    <a:pt x="356555" y="623570"/>
                  </a:lnTo>
                  <a:lnTo>
                    <a:pt x="364543" y="623570"/>
                  </a:lnTo>
                  <a:lnTo>
                    <a:pt x="363898" y="621030"/>
                  </a:lnTo>
                  <a:lnTo>
                    <a:pt x="363364" y="619760"/>
                  </a:lnTo>
                  <a:close/>
                </a:path>
                <a:path w="676910" h="687070">
                  <a:moveTo>
                    <a:pt x="362697" y="623570"/>
                  </a:moveTo>
                  <a:lnTo>
                    <a:pt x="356555" y="623570"/>
                  </a:lnTo>
                  <a:lnTo>
                    <a:pt x="356550" y="626114"/>
                  </a:lnTo>
                  <a:lnTo>
                    <a:pt x="353474" y="628650"/>
                  </a:lnTo>
                  <a:lnTo>
                    <a:pt x="356555" y="628650"/>
                  </a:lnTo>
                  <a:lnTo>
                    <a:pt x="359626" y="626110"/>
                  </a:lnTo>
                  <a:lnTo>
                    <a:pt x="360062" y="626110"/>
                  </a:lnTo>
                  <a:lnTo>
                    <a:pt x="362697" y="623570"/>
                  </a:lnTo>
                  <a:close/>
                </a:path>
                <a:path w="676910" h="687070">
                  <a:moveTo>
                    <a:pt x="387282" y="626110"/>
                  </a:moveTo>
                  <a:lnTo>
                    <a:pt x="390363" y="628650"/>
                  </a:lnTo>
                  <a:lnTo>
                    <a:pt x="393434" y="628650"/>
                  </a:lnTo>
                  <a:lnTo>
                    <a:pt x="387282" y="626110"/>
                  </a:lnTo>
                  <a:close/>
                </a:path>
                <a:path w="676910" h="687070">
                  <a:moveTo>
                    <a:pt x="390358" y="626110"/>
                  </a:moveTo>
                  <a:lnTo>
                    <a:pt x="387282" y="626110"/>
                  </a:lnTo>
                  <a:lnTo>
                    <a:pt x="393434" y="628650"/>
                  </a:lnTo>
                  <a:lnTo>
                    <a:pt x="390358" y="626110"/>
                  </a:lnTo>
                  <a:close/>
                </a:path>
                <a:path w="676910" h="687070">
                  <a:moveTo>
                    <a:pt x="390363" y="623570"/>
                  </a:moveTo>
                  <a:lnTo>
                    <a:pt x="387282" y="623570"/>
                  </a:lnTo>
                  <a:lnTo>
                    <a:pt x="393434" y="628650"/>
                  </a:lnTo>
                  <a:lnTo>
                    <a:pt x="396505" y="628650"/>
                  </a:lnTo>
                  <a:lnTo>
                    <a:pt x="390363" y="623570"/>
                  </a:lnTo>
                  <a:close/>
                </a:path>
                <a:path w="676910" h="687070">
                  <a:moveTo>
                    <a:pt x="393434" y="623570"/>
                  </a:moveTo>
                  <a:lnTo>
                    <a:pt x="393439" y="626114"/>
                  </a:lnTo>
                  <a:lnTo>
                    <a:pt x="396505" y="628650"/>
                  </a:lnTo>
                  <a:lnTo>
                    <a:pt x="399586" y="626110"/>
                  </a:lnTo>
                  <a:lnTo>
                    <a:pt x="396505" y="626110"/>
                  </a:lnTo>
                  <a:lnTo>
                    <a:pt x="393434" y="623570"/>
                  </a:lnTo>
                  <a:close/>
                </a:path>
                <a:path w="676910" h="687070">
                  <a:moveTo>
                    <a:pt x="396505" y="613410"/>
                  </a:moveTo>
                  <a:lnTo>
                    <a:pt x="390363" y="613410"/>
                  </a:lnTo>
                  <a:lnTo>
                    <a:pt x="405727" y="619760"/>
                  </a:lnTo>
                  <a:lnTo>
                    <a:pt x="399586" y="623570"/>
                  </a:lnTo>
                  <a:lnTo>
                    <a:pt x="402656" y="623570"/>
                  </a:lnTo>
                  <a:lnTo>
                    <a:pt x="396505" y="626110"/>
                  </a:lnTo>
                  <a:lnTo>
                    <a:pt x="399586" y="626110"/>
                  </a:lnTo>
                  <a:lnTo>
                    <a:pt x="396505" y="628650"/>
                  </a:lnTo>
                  <a:lnTo>
                    <a:pt x="407969" y="628650"/>
                  </a:lnTo>
                  <a:lnTo>
                    <a:pt x="416823" y="622300"/>
                  </a:lnTo>
                  <a:lnTo>
                    <a:pt x="414565" y="617220"/>
                  </a:lnTo>
                  <a:lnTo>
                    <a:pt x="396505" y="613410"/>
                  </a:lnTo>
                  <a:close/>
                </a:path>
                <a:path w="676910" h="687070">
                  <a:moveTo>
                    <a:pt x="344252" y="626110"/>
                  </a:moveTo>
                  <a:lnTo>
                    <a:pt x="341181" y="626110"/>
                  </a:lnTo>
                  <a:lnTo>
                    <a:pt x="343813" y="628287"/>
                  </a:lnTo>
                  <a:lnTo>
                    <a:pt x="344252" y="626110"/>
                  </a:lnTo>
                  <a:close/>
                </a:path>
                <a:path w="676910" h="687070">
                  <a:moveTo>
                    <a:pt x="302757" y="626110"/>
                  </a:moveTo>
                  <a:lnTo>
                    <a:pt x="301222" y="626110"/>
                  </a:lnTo>
                  <a:lnTo>
                    <a:pt x="301780" y="627726"/>
                  </a:lnTo>
                  <a:lnTo>
                    <a:pt x="302757" y="626110"/>
                  </a:lnTo>
                  <a:close/>
                </a:path>
                <a:path w="676910" h="687070">
                  <a:moveTo>
                    <a:pt x="255121" y="623570"/>
                  </a:moveTo>
                  <a:lnTo>
                    <a:pt x="252040" y="623570"/>
                  </a:lnTo>
                  <a:lnTo>
                    <a:pt x="252045" y="626114"/>
                  </a:lnTo>
                  <a:lnTo>
                    <a:pt x="253067" y="626956"/>
                  </a:lnTo>
                  <a:lnTo>
                    <a:pt x="255121" y="623570"/>
                  </a:lnTo>
                  <a:close/>
                </a:path>
                <a:path w="676910" h="687070">
                  <a:moveTo>
                    <a:pt x="365767" y="604520"/>
                  </a:moveTo>
                  <a:lnTo>
                    <a:pt x="365767" y="607060"/>
                  </a:lnTo>
                  <a:lnTo>
                    <a:pt x="375663" y="608330"/>
                  </a:lnTo>
                  <a:lnTo>
                    <a:pt x="380372" y="614680"/>
                  </a:lnTo>
                  <a:lnTo>
                    <a:pt x="383928" y="623570"/>
                  </a:lnTo>
                  <a:lnTo>
                    <a:pt x="387282" y="626217"/>
                  </a:lnTo>
                  <a:lnTo>
                    <a:pt x="390358" y="626110"/>
                  </a:lnTo>
                  <a:lnTo>
                    <a:pt x="387282" y="623570"/>
                  </a:lnTo>
                  <a:lnTo>
                    <a:pt x="399586" y="623570"/>
                  </a:lnTo>
                  <a:lnTo>
                    <a:pt x="393434" y="619760"/>
                  </a:lnTo>
                  <a:lnTo>
                    <a:pt x="393434" y="617220"/>
                  </a:lnTo>
                  <a:lnTo>
                    <a:pt x="399581" y="617220"/>
                  </a:lnTo>
                  <a:lnTo>
                    <a:pt x="390363" y="613410"/>
                  </a:lnTo>
                  <a:lnTo>
                    <a:pt x="397280" y="613410"/>
                  </a:lnTo>
                  <a:lnTo>
                    <a:pt x="390363" y="607060"/>
                  </a:lnTo>
                  <a:lnTo>
                    <a:pt x="374989" y="607060"/>
                  </a:lnTo>
                  <a:lnTo>
                    <a:pt x="365767" y="604520"/>
                  </a:lnTo>
                  <a:close/>
                </a:path>
                <a:path w="676910" h="687070">
                  <a:moveTo>
                    <a:pt x="261262" y="589280"/>
                  </a:moveTo>
                  <a:lnTo>
                    <a:pt x="252040" y="591820"/>
                  </a:lnTo>
                  <a:lnTo>
                    <a:pt x="261262" y="595630"/>
                  </a:lnTo>
                  <a:lnTo>
                    <a:pt x="258192" y="595630"/>
                  </a:lnTo>
                  <a:lnTo>
                    <a:pt x="261262" y="598170"/>
                  </a:lnTo>
                  <a:lnTo>
                    <a:pt x="252040" y="598170"/>
                  </a:lnTo>
                  <a:lnTo>
                    <a:pt x="245899" y="601980"/>
                  </a:lnTo>
                  <a:lnTo>
                    <a:pt x="252040" y="601980"/>
                  </a:lnTo>
                  <a:lnTo>
                    <a:pt x="235424" y="608330"/>
                  </a:lnTo>
                  <a:lnTo>
                    <a:pt x="218232" y="617220"/>
                  </a:lnTo>
                  <a:lnTo>
                    <a:pt x="201040" y="623570"/>
                  </a:lnTo>
                  <a:lnTo>
                    <a:pt x="245899" y="623570"/>
                  </a:lnTo>
                  <a:lnTo>
                    <a:pt x="247266" y="626114"/>
                  </a:lnTo>
                  <a:lnTo>
                    <a:pt x="247818" y="622300"/>
                  </a:lnTo>
                  <a:lnTo>
                    <a:pt x="256413" y="617220"/>
                  </a:lnTo>
                  <a:lnTo>
                    <a:pt x="270484" y="607060"/>
                  </a:lnTo>
                  <a:lnTo>
                    <a:pt x="258192" y="607060"/>
                  </a:lnTo>
                  <a:lnTo>
                    <a:pt x="258192" y="604520"/>
                  </a:lnTo>
                  <a:lnTo>
                    <a:pt x="272814" y="604520"/>
                  </a:lnTo>
                  <a:lnTo>
                    <a:pt x="275145" y="601980"/>
                  </a:lnTo>
                  <a:lnTo>
                    <a:pt x="280091" y="594360"/>
                  </a:lnTo>
                  <a:lnTo>
                    <a:pt x="282299" y="591820"/>
                  </a:lnTo>
                  <a:lnTo>
                    <a:pt x="261262" y="591820"/>
                  </a:lnTo>
                  <a:lnTo>
                    <a:pt x="261262" y="589280"/>
                  </a:lnTo>
                  <a:close/>
                </a:path>
                <a:path w="676910" h="687070">
                  <a:moveTo>
                    <a:pt x="261262" y="623570"/>
                  </a:moveTo>
                  <a:lnTo>
                    <a:pt x="258192" y="623570"/>
                  </a:lnTo>
                  <a:lnTo>
                    <a:pt x="258192" y="626110"/>
                  </a:lnTo>
                  <a:lnTo>
                    <a:pt x="261262" y="626110"/>
                  </a:lnTo>
                  <a:lnTo>
                    <a:pt x="261262" y="623570"/>
                  </a:lnTo>
                  <a:close/>
                </a:path>
                <a:path w="676910" h="687070">
                  <a:moveTo>
                    <a:pt x="328889" y="619760"/>
                  </a:moveTo>
                  <a:lnTo>
                    <a:pt x="322737" y="626110"/>
                  </a:lnTo>
                  <a:lnTo>
                    <a:pt x="325818" y="626110"/>
                  </a:lnTo>
                  <a:lnTo>
                    <a:pt x="325818" y="623570"/>
                  </a:lnTo>
                  <a:lnTo>
                    <a:pt x="328889" y="623570"/>
                  </a:lnTo>
                  <a:lnTo>
                    <a:pt x="328889" y="619760"/>
                  </a:lnTo>
                  <a:close/>
                </a:path>
                <a:path w="676910" h="687070">
                  <a:moveTo>
                    <a:pt x="325818" y="623570"/>
                  </a:moveTo>
                  <a:lnTo>
                    <a:pt x="325818" y="626110"/>
                  </a:lnTo>
                  <a:lnTo>
                    <a:pt x="328889" y="626110"/>
                  </a:lnTo>
                  <a:lnTo>
                    <a:pt x="325818" y="623570"/>
                  </a:lnTo>
                  <a:close/>
                </a:path>
                <a:path w="676910" h="687070">
                  <a:moveTo>
                    <a:pt x="328889" y="623570"/>
                  </a:moveTo>
                  <a:lnTo>
                    <a:pt x="325818" y="623570"/>
                  </a:lnTo>
                  <a:lnTo>
                    <a:pt x="328889" y="626110"/>
                  </a:lnTo>
                  <a:lnTo>
                    <a:pt x="328889" y="623570"/>
                  </a:lnTo>
                  <a:close/>
                </a:path>
                <a:path w="676910" h="687070">
                  <a:moveTo>
                    <a:pt x="331959" y="623570"/>
                  </a:moveTo>
                  <a:lnTo>
                    <a:pt x="331959" y="626110"/>
                  </a:lnTo>
                  <a:lnTo>
                    <a:pt x="333495" y="626110"/>
                  </a:lnTo>
                  <a:lnTo>
                    <a:pt x="331959" y="623570"/>
                  </a:lnTo>
                  <a:close/>
                </a:path>
                <a:path w="676910" h="687070">
                  <a:moveTo>
                    <a:pt x="384212" y="574040"/>
                  </a:moveTo>
                  <a:lnTo>
                    <a:pt x="378070" y="582930"/>
                  </a:lnTo>
                  <a:lnTo>
                    <a:pt x="358617" y="585470"/>
                  </a:lnTo>
                  <a:lnTo>
                    <a:pt x="351555" y="596900"/>
                  </a:lnTo>
                  <a:lnTo>
                    <a:pt x="350835" y="612140"/>
                  </a:lnTo>
                  <a:lnTo>
                    <a:pt x="350404" y="626110"/>
                  </a:lnTo>
                  <a:lnTo>
                    <a:pt x="353474" y="626110"/>
                  </a:lnTo>
                  <a:lnTo>
                    <a:pt x="354707" y="623570"/>
                  </a:lnTo>
                  <a:lnTo>
                    <a:pt x="353474" y="623570"/>
                  </a:lnTo>
                  <a:lnTo>
                    <a:pt x="356555" y="617220"/>
                  </a:lnTo>
                  <a:lnTo>
                    <a:pt x="353474" y="610870"/>
                  </a:lnTo>
                  <a:lnTo>
                    <a:pt x="353474" y="598170"/>
                  </a:lnTo>
                  <a:lnTo>
                    <a:pt x="356555" y="591820"/>
                  </a:lnTo>
                  <a:lnTo>
                    <a:pt x="362697" y="586740"/>
                  </a:lnTo>
                  <a:lnTo>
                    <a:pt x="373072" y="585470"/>
                  </a:lnTo>
                  <a:lnTo>
                    <a:pt x="393437" y="585470"/>
                  </a:lnTo>
                  <a:lnTo>
                    <a:pt x="399586" y="582930"/>
                  </a:lnTo>
                  <a:lnTo>
                    <a:pt x="510232" y="582930"/>
                  </a:lnTo>
                  <a:lnTo>
                    <a:pt x="510232" y="580390"/>
                  </a:lnTo>
                  <a:lnTo>
                    <a:pt x="408808" y="580390"/>
                  </a:lnTo>
                  <a:lnTo>
                    <a:pt x="408051" y="576580"/>
                  </a:lnTo>
                  <a:lnTo>
                    <a:pt x="384212" y="576580"/>
                  </a:lnTo>
                  <a:lnTo>
                    <a:pt x="384212" y="574040"/>
                  </a:lnTo>
                  <a:close/>
                </a:path>
                <a:path w="676910" h="687070">
                  <a:moveTo>
                    <a:pt x="393434" y="623570"/>
                  </a:moveTo>
                  <a:lnTo>
                    <a:pt x="390363" y="623570"/>
                  </a:lnTo>
                  <a:lnTo>
                    <a:pt x="393434" y="626110"/>
                  </a:lnTo>
                  <a:lnTo>
                    <a:pt x="393434" y="623570"/>
                  </a:lnTo>
                  <a:close/>
                </a:path>
                <a:path w="676910" h="687070">
                  <a:moveTo>
                    <a:pt x="402656" y="623570"/>
                  </a:moveTo>
                  <a:lnTo>
                    <a:pt x="393434" y="623570"/>
                  </a:lnTo>
                  <a:lnTo>
                    <a:pt x="396505" y="626110"/>
                  </a:lnTo>
                  <a:lnTo>
                    <a:pt x="402656" y="623570"/>
                  </a:lnTo>
                  <a:close/>
                </a:path>
                <a:path w="676910" h="687070">
                  <a:moveTo>
                    <a:pt x="510232" y="604520"/>
                  </a:moveTo>
                  <a:lnTo>
                    <a:pt x="488717" y="604520"/>
                  </a:lnTo>
                  <a:lnTo>
                    <a:pt x="488717" y="610870"/>
                  </a:lnTo>
                  <a:lnTo>
                    <a:pt x="485646" y="610870"/>
                  </a:lnTo>
                  <a:lnTo>
                    <a:pt x="491798" y="613410"/>
                  </a:lnTo>
                  <a:lnTo>
                    <a:pt x="488717" y="613410"/>
                  </a:lnTo>
                  <a:lnTo>
                    <a:pt x="491798" y="617220"/>
                  </a:lnTo>
                  <a:lnTo>
                    <a:pt x="488717" y="619760"/>
                  </a:lnTo>
                  <a:lnTo>
                    <a:pt x="491798" y="619760"/>
                  </a:lnTo>
                  <a:lnTo>
                    <a:pt x="491798" y="623570"/>
                  </a:lnTo>
                  <a:lnTo>
                    <a:pt x="494868" y="623570"/>
                  </a:lnTo>
                  <a:lnTo>
                    <a:pt x="488717" y="624033"/>
                  </a:lnTo>
                  <a:lnTo>
                    <a:pt x="488717" y="626110"/>
                  </a:lnTo>
                  <a:lnTo>
                    <a:pt x="513733" y="626110"/>
                  </a:lnTo>
                  <a:lnTo>
                    <a:pt x="517536" y="621030"/>
                  </a:lnTo>
                  <a:lnTo>
                    <a:pt x="517103" y="614680"/>
                  </a:lnTo>
                  <a:lnTo>
                    <a:pt x="507161" y="610870"/>
                  </a:lnTo>
                  <a:lnTo>
                    <a:pt x="507161" y="607060"/>
                  </a:lnTo>
                  <a:lnTo>
                    <a:pt x="510232" y="604520"/>
                  </a:lnTo>
                  <a:close/>
                </a:path>
                <a:path w="676910" h="687070">
                  <a:moveTo>
                    <a:pt x="476424" y="601980"/>
                  </a:moveTo>
                  <a:lnTo>
                    <a:pt x="411879" y="601980"/>
                  </a:lnTo>
                  <a:lnTo>
                    <a:pt x="430465" y="607060"/>
                  </a:lnTo>
                  <a:lnTo>
                    <a:pt x="454525" y="617220"/>
                  </a:lnTo>
                  <a:lnTo>
                    <a:pt x="478009" y="624840"/>
                  </a:lnTo>
                  <a:lnTo>
                    <a:pt x="486845" y="624174"/>
                  </a:lnTo>
                  <a:lnTo>
                    <a:pt x="482576" y="619760"/>
                  </a:lnTo>
                  <a:lnTo>
                    <a:pt x="479495" y="617220"/>
                  </a:lnTo>
                  <a:lnTo>
                    <a:pt x="482576" y="617220"/>
                  </a:lnTo>
                  <a:lnTo>
                    <a:pt x="479495" y="613410"/>
                  </a:lnTo>
                  <a:lnTo>
                    <a:pt x="482576" y="613410"/>
                  </a:lnTo>
                  <a:lnTo>
                    <a:pt x="476424" y="610870"/>
                  </a:lnTo>
                  <a:lnTo>
                    <a:pt x="478343" y="608488"/>
                  </a:lnTo>
                  <a:lnTo>
                    <a:pt x="477652" y="607060"/>
                  </a:lnTo>
                  <a:lnTo>
                    <a:pt x="476424" y="607060"/>
                  </a:lnTo>
                  <a:lnTo>
                    <a:pt x="476424" y="601980"/>
                  </a:lnTo>
                  <a:close/>
                </a:path>
                <a:path w="676910" h="687070">
                  <a:moveTo>
                    <a:pt x="486845" y="624174"/>
                  </a:moveTo>
                  <a:lnTo>
                    <a:pt x="478009" y="624840"/>
                  </a:lnTo>
                  <a:lnTo>
                    <a:pt x="487489" y="624840"/>
                  </a:lnTo>
                  <a:lnTo>
                    <a:pt x="486845" y="624174"/>
                  </a:lnTo>
                  <a:close/>
                </a:path>
                <a:path w="676910" h="687070">
                  <a:moveTo>
                    <a:pt x="482576" y="617220"/>
                  </a:moveTo>
                  <a:lnTo>
                    <a:pt x="479495" y="617220"/>
                  </a:lnTo>
                  <a:lnTo>
                    <a:pt x="482576" y="619760"/>
                  </a:lnTo>
                  <a:lnTo>
                    <a:pt x="486845" y="624174"/>
                  </a:lnTo>
                  <a:lnTo>
                    <a:pt x="488717" y="624033"/>
                  </a:lnTo>
                  <a:lnTo>
                    <a:pt x="488717" y="623570"/>
                  </a:lnTo>
                  <a:lnTo>
                    <a:pt x="491798" y="623570"/>
                  </a:lnTo>
                  <a:lnTo>
                    <a:pt x="485646" y="619760"/>
                  </a:lnTo>
                  <a:lnTo>
                    <a:pt x="488717" y="619760"/>
                  </a:lnTo>
                  <a:lnTo>
                    <a:pt x="482576" y="617220"/>
                  </a:lnTo>
                  <a:close/>
                </a:path>
                <a:path w="676910" h="687070">
                  <a:moveTo>
                    <a:pt x="494868" y="623570"/>
                  </a:moveTo>
                  <a:lnTo>
                    <a:pt x="488717" y="623570"/>
                  </a:lnTo>
                  <a:lnTo>
                    <a:pt x="488717" y="624033"/>
                  </a:lnTo>
                  <a:lnTo>
                    <a:pt x="494868" y="623570"/>
                  </a:lnTo>
                  <a:close/>
                </a:path>
                <a:path w="676910" h="687070">
                  <a:moveTo>
                    <a:pt x="193646" y="613410"/>
                  </a:moveTo>
                  <a:lnTo>
                    <a:pt x="165979" y="613410"/>
                  </a:lnTo>
                  <a:lnTo>
                    <a:pt x="165979" y="623570"/>
                  </a:lnTo>
                  <a:lnTo>
                    <a:pt x="190575" y="623570"/>
                  </a:lnTo>
                  <a:lnTo>
                    <a:pt x="193646" y="619760"/>
                  </a:lnTo>
                  <a:lnTo>
                    <a:pt x="184424" y="619760"/>
                  </a:lnTo>
                  <a:lnTo>
                    <a:pt x="184424" y="617220"/>
                  </a:lnTo>
                  <a:lnTo>
                    <a:pt x="193646" y="617220"/>
                  </a:lnTo>
                  <a:lnTo>
                    <a:pt x="193646" y="613410"/>
                  </a:lnTo>
                  <a:close/>
                </a:path>
                <a:path w="676910" h="687070">
                  <a:moveTo>
                    <a:pt x="230512" y="610870"/>
                  </a:moveTo>
                  <a:lnTo>
                    <a:pt x="196717" y="610870"/>
                  </a:lnTo>
                  <a:lnTo>
                    <a:pt x="190575" y="613410"/>
                  </a:lnTo>
                  <a:lnTo>
                    <a:pt x="193646" y="613410"/>
                  </a:lnTo>
                  <a:lnTo>
                    <a:pt x="193646" y="619760"/>
                  </a:lnTo>
                  <a:lnTo>
                    <a:pt x="190575" y="623570"/>
                  </a:lnTo>
                  <a:lnTo>
                    <a:pt x="201040" y="623570"/>
                  </a:lnTo>
                  <a:lnTo>
                    <a:pt x="218232" y="617220"/>
                  </a:lnTo>
                  <a:lnTo>
                    <a:pt x="230512" y="610870"/>
                  </a:lnTo>
                  <a:close/>
                </a:path>
                <a:path w="676910" h="687070">
                  <a:moveTo>
                    <a:pt x="339115" y="615950"/>
                  </a:moveTo>
                  <a:lnTo>
                    <a:pt x="329270" y="615950"/>
                  </a:lnTo>
                  <a:lnTo>
                    <a:pt x="322307" y="619760"/>
                  </a:lnTo>
                  <a:lnTo>
                    <a:pt x="319666" y="623570"/>
                  </a:lnTo>
                  <a:lnTo>
                    <a:pt x="325198" y="623570"/>
                  </a:lnTo>
                  <a:lnTo>
                    <a:pt x="328889" y="619760"/>
                  </a:lnTo>
                  <a:lnTo>
                    <a:pt x="343348" y="619760"/>
                  </a:lnTo>
                  <a:lnTo>
                    <a:pt x="339115" y="615950"/>
                  </a:lnTo>
                  <a:close/>
                </a:path>
                <a:path w="676910" h="687070">
                  <a:moveTo>
                    <a:pt x="373072" y="585470"/>
                  </a:moveTo>
                  <a:lnTo>
                    <a:pt x="362697" y="586740"/>
                  </a:lnTo>
                  <a:lnTo>
                    <a:pt x="356555" y="591820"/>
                  </a:lnTo>
                  <a:lnTo>
                    <a:pt x="353474" y="598170"/>
                  </a:lnTo>
                  <a:lnTo>
                    <a:pt x="353474" y="610870"/>
                  </a:lnTo>
                  <a:lnTo>
                    <a:pt x="356555" y="617220"/>
                  </a:lnTo>
                  <a:lnTo>
                    <a:pt x="353474" y="623570"/>
                  </a:lnTo>
                  <a:lnTo>
                    <a:pt x="356555" y="619760"/>
                  </a:lnTo>
                  <a:lnTo>
                    <a:pt x="363364" y="619760"/>
                  </a:lnTo>
                  <a:lnTo>
                    <a:pt x="359626" y="610870"/>
                  </a:lnTo>
                  <a:lnTo>
                    <a:pt x="358328" y="596900"/>
                  </a:lnTo>
                  <a:lnTo>
                    <a:pt x="365386" y="590550"/>
                  </a:lnTo>
                  <a:lnTo>
                    <a:pt x="382292" y="590550"/>
                  </a:lnTo>
                  <a:lnTo>
                    <a:pt x="381140" y="589280"/>
                  </a:lnTo>
                  <a:lnTo>
                    <a:pt x="373072" y="585470"/>
                  </a:lnTo>
                  <a:close/>
                </a:path>
                <a:path w="676910" h="687070">
                  <a:moveTo>
                    <a:pt x="356555" y="619760"/>
                  </a:moveTo>
                  <a:lnTo>
                    <a:pt x="353474" y="623570"/>
                  </a:lnTo>
                  <a:lnTo>
                    <a:pt x="354707" y="623570"/>
                  </a:lnTo>
                  <a:lnTo>
                    <a:pt x="356555" y="619760"/>
                  </a:lnTo>
                  <a:close/>
                </a:path>
                <a:path w="676910" h="687070">
                  <a:moveTo>
                    <a:pt x="393434" y="617220"/>
                  </a:moveTo>
                  <a:lnTo>
                    <a:pt x="393434" y="619760"/>
                  </a:lnTo>
                  <a:lnTo>
                    <a:pt x="399586" y="623570"/>
                  </a:lnTo>
                  <a:lnTo>
                    <a:pt x="393434" y="617220"/>
                  </a:lnTo>
                  <a:close/>
                </a:path>
                <a:path w="676910" h="687070">
                  <a:moveTo>
                    <a:pt x="399581" y="617220"/>
                  </a:moveTo>
                  <a:lnTo>
                    <a:pt x="393434" y="617220"/>
                  </a:lnTo>
                  <a:lnTo>
                    <a:pt x="399586" y="623570"/>
                  </a:lnTo>
                  <a:lnTo>
                    <a:pt x="405727" y="619760"/>
                  </a:lnTo>
                  <a:lnTo>
                    <a:pt x="399581" y="617220"/>
                  </a:lnTo>
                  <a:close/>
                </a:path>
                <a:path w="676910" h="687070">
                  <a:moveTo>
                    <a:pt x="451838" y="619760"/>
                  </a:moveTo>
                  <a:lnTo>
                    <a:pt x="448757" y="619760"/>
                  </a:lnTo>
                  <a:lnTo>
                    <a:pt x="448757" y="623570"/>
                  </a:lnTo>
                  <a:lnTo>
                    <a:pt x="451838" y="623570"/>
                  </a:lnTo>
                  <a:lnTo>
                    <a:pt x="451838" y="619760"/>
                  </a:lnTo>
                  <a:close/>
                </a:path>
                <a:path w="676910" h="687070">
                  <a:moveTo>
                    <a:pt x="462353" y="619760"/>
                  </a:moveTo>
                  <a:lnTo>
                    <a:pt x="451838" y="619760"/>
                  </a:lnTo>
                  <a:lnTo>
                    <a:pt x="451838" y="623570"/>
                  </a:lnTo>
                  <a:lnTo>
                    <a:pt x="474095" y="623570"/>
                  </a:lnTo>
                  <a:lnTo>
                    <a:pt x="462353" y="619760"/>
                  </a:lnTo>
                  <a:close/>
                </a:path>
                <a:path w="676910" h="687070">
                  <a:moveTo>
                    <a:pt x="491798" y="619760"/>
                  </a:moveTo>
                  <a:lnTo>
                    <a:pt x="485646" y="619760"/>
                  </a:lnTo>
                  <a:lnTo>
                    <a:pt x="491798" y="623570"/>
                  </a:lnTo>
                  <a:lnTo>
                    <a:pt x="491798" y="619760"/>
                  </a:lnTo>
                  <a:close/>
                </a:path>
                <a:path w="676910" h="687070">
                  <a:moveTo>
                    <a:pt x="136823" y="609329"/>
                  </a:moveTo>
                  <a:lnTo>
                    <a:pt x="135484" y="610870"/>
                  </a:lnTo>
                  <a:lnTo>
                    <a:pt x="129101" y="617220"/>
                  </a:lnTo>
                  <a:lnTo>
                    <a:pt x="138313" y="617220"/>
                  </a:lnTo>
                  <a:lnTo>
                    <a:pt x="141394" y="619760"/>
                  </a:lnTo>
                  <a:lnTo>
                    <a:pt x="150616" y="613410"/>
                  </a:lnTo>
                  <a:lnTo>
                    <a:pt x="187494" y="613410"/>
                  </a:lnTo>
                  <a:lnTo>
                    <a:pt x="184424" y="610870"/>
                  </a:lnTo>
                  <a:lnTo>
                    <a:pt x="138313" y="610870"/>
                  </a:lnTo>
                  <a:lnTo>
                    <a:pt x="136823" y="609329"/>
                  </a:lnTo>
                  <a:close/>
                </a:path>
                <a:path w="676910" h="687070">
                  <a:moveTo>
                    <a:pt x="193646" y="617220"/>
                  </a:moveTo>
                  <a:lnTo>
                    <a:pt x="184424" y="617220"/>
                  </a:lnTo>
                  <a:lnTo>
                    <a:pt x="184424" y="619760"/>
                  </a:lnTo>
                  <a:lnTo>
                    <a:pt x="193646" y="617220"/>
                  </a:lnTo>
                  <a:close/>
                </a:path>
                <a:path w="676910" h="687070">
                  <a:moveTo>
                    <a:pt x="193646" y="617220"/>
                  </a:moveTo>
                  <a:lnTo>
                    <a:pt x="184424" y="619760"/>
                  </a:lnTo>
                  <a:lnTo>
                    <a:pt x="193646" y="619760"/>
                  </a:lnTo>
                  <a:lnTo>
                    <a:pt x="193646" y="617220"/>
                  </a:lnTo>
                  <a:close/>
                </a:path>
                <a:path w="676910" h="687070">
                  <a:moveTo>
                    <a:pt x="310444" y="604520"/>
                  </a:moveTo>
                  <a:lnTo>
                    <a:pt x="301222" y="604520"/>
                  </a:lnTo>
                  <a:lnTo>
                    <a:pt x="301222" y="607060"/>
                  </a:lnTo>
                  <a:lnTo>
                    <a:pt x="288929" y="619760"/>
                  </a:lnTo>
                  <a:lnTo>
                    <a:pt x="294884" y="617220"/>
                  </a:lnTo>
                  <a:lnTo>
                    <a:pt x="304489" y="607060"/>
                  </a:lnTo>
                  <a:lnTo>
                    <a:pt x="310444" y="604520"/>
                  </a:lnTo>
                  <a:close/>
                </a:path>
                <a:path w="676910" h="687070">
                  <a:moveTo>
                    <a:pt x="310444" y="604520"/>
                  </a:moveTo>
                  <a:lnTo>
                    <a:pt x="304489" y="607060"/>
                  </a:lnTo>
                  <a:lnTo>
                    <a:pt x="294884" y="617220"/>
                  </a:lnTo>
                  <a:lnTo>
                    <a:pt x="288929" y="619760"/>
                  </a:lnTo>
                  <a:lnTo>
                    <a:pt x="294739" y="619760"/>
                  </a:lnTo>
                  <a:lnTo>
                    <a:pt x="301237" y="613399"/>
                  </a:lnTo>
                  <a:lnTo>
                    <a:pt x="308329" y="608330"/>
                  </a:lnTo>
                  <a:lnTo>
                    <a:pt x="312893" y="608330"/>
                  </a:lnTo>
                  <a:lnTo>
                    <a:pt x="310444" y="604520"/>
                  </a:lnTo>
                  <a:close/>
                </a:path>
                <a:path w="676910" h="687070">
                  <a:moveTo>
                    <a:pt x="488717" y="613410"/>
                  </a:moveTo>
                  <a:lnTo>
                    <a:pt x="482576" y="617220"/>
                  </a:lnTo>
                  <a:lnTo>
                    <a:pt x="488717" y="619760"/>
                  </a:lnTo>
                  <a:lnTo>
                    <a:pt x="491798" y="617220"/>
                  </a:lnTo>
                  <a:lnTo>
                    <a:pt x="488717" y="613410"/>
                  </a:lnTo>
                  <a:close/>
                </a:path>
                <a:path w="676910" h="687070">
                  <a:moveTo>
                    <a:pt x="488717" y="613410"/>
                  </a:moveTo>
                  <a:lnTo>
                    <a:pt x="479495" y="613410"/>
                  </a:lnTo>
                  <a:lnTo>
                    <a:pt x="482576" y="617220"/>
                  </a:lnTo>
                  <a:lnTo>
                    <a:pt x="488717" y="613410"/>
                  </a:lnTo>
                  <a:close/>
                </a:path>
                <a:path w="676910" h="687070">
                  <a:moveTo>
                    <a:pt x="184424" y="607060"/>
                  </a:moveTo>
                  <a:lnTo>
                    <a:pt x="184424" y="610870"/>
                  </a:lnTo>
                  <a:lnTo>
                    <a:pt x="187494" y="613410"/>
                  </a:lnTo>
                  <a:lnTo>
                    <a:pt x="190575" y="610870"/>
                  </a:lnTo>
                  <a:lnTo>
                    <a:pt x="184424" y="607060"/>
                  </a:lnTo>
                  <a:close/>
                </a:path>
                <a:path w="676910" h="687070">
                  <a:moveTo>
                    <a:pt x="252040" y="601980"/>
                  </a:moveTo>
                  <a:lnTo>
                    <a:pt x="196717" y="601980"/>
                  </a:lnTo>
                  <a:lnTo>
                    <a:pt x="193646" y="607060"/>
                  </a:lnTo>
                  <a:lnTo>
                    <a:pt x="196717" y="607060"/>
                  </a:lnTo>
                  <a:lnTo>
                    <a:pt x="190575" y="610870"/>
                  </a:lnTo>
                  <a:lnTo>
                    <a:pt x="187494" y="613410"/>
                  </a:lnTo>
                  <a:lnTo>
                    <a:pt x="190601" y="613399"/>
                  </a:lnTo>
                  <a:lnTo>
                    <a:pt x="196717" y="610870"/>
                  </a:lnTo>
                  <a:lnTo>
                    <a:pt x="230512" y="610870"/>
                  </a:lnTo>
                  <a:lnTo>
                    <a:pt x="235424" y="608330"/>
                  </a:lnTo>
                  <a:lnTo>
                    <a:pt x="252040" y="601980"/>
                  </a:lnTo>
                  <a:close/>
                </a:path>
                <a:path w="676910" h="687070">
                  <a:moveTo>
                    <a:pt x="298151" y="607060"/>
                  </a:moveTo>
                  <a:lnTo>
                    <a:pt x="292000" y="613410"/>
                  </a:lnTo>
                  <a:lnTo>
                    <a:pt x="295086" y="613399"/>
                  </a:lnTo>
                  <a:lnTo>
                    <a:pt x="298151" y="607060"/>
                  </a:lnTo>
                  <a:close/>
                </a:path>
                <a:path w="676910" h="687070">
                  <a:moveTo>
                    <a:pt x="393437" y="585470"/>
                  </a:moveTo>
                  <a:lnTo>
                    <a:pt x="373072" y="585470"/>
                  </a:lnTo>
                  <a:lnTo>
                    <a:pt x="381140" y="589280"/>
                  </a:lnTo>
                  <a:lnTo>
                    <a:pt x="386903" y="595630"/>
                  </a:lnTo>
                  <a:lnTo>
                    <a:pt x="390363" y="607060"/>
                  </a:lnTo>
                  <a:lnTo>
                    <a:pt x="397280" y="613410"/>
                  </a:lnTo>
                  <a:lnTo>
                    <a:pt x="430323" y="613410"/>
                  </a:lnTo>
                  <a:lnTo>
                    <a:pt x="430323" y="610870"/>
                  </a:lnTo>
                  <a:lnTo>
                    <a:pt x="439487" y="610870"/>
                  </a:lnTo>
                  <a:lnTo>
                    <a:pt x="430465" y="607060"/>
                  </a:lnTo>
                  <a:lnTo>
                    <a:pt x="411879" y="601980"/>
                  </a:lnTo>
                  <a:lnTo>
                    <a:pt x="421101" y="601980"/>
                  </a:lnTo>
                  <a:lnTo>
                    <a:pt x="418020" y="598170"/>
                  </a:lnTo>
                  <a:lnTo>
                    <a:pt x="408808" y="598170"/>
                  </a:lnTo>
                  <a:lnTo>
                    <a:pt x="411879" y="595630"/>
                  </a:lnTo>
                  <a:lnTo>
                    <a:pt x="390363" y="595630"/>
                  </a:lnTo>
                  <a:lnTo>
                    <a:pt x="387282" y="591820"/>
                  </a:lnTo>
                  <a:lnTo>
                    <a:pt x="390363" y="591820"/>
                  </a:lnTo>
                  <a:lnTo>
                    <a:pt x="390363" y="586740"/>
                  </a:lnTo>
                  <a:lnTo>
                    <a:pt x="393437" y="585470"/>
                  </a:lnTo>
                  <a:close/>
                </a:path>
                <a:path w="676910" h="687070">
                  <a:moveTo>
                    <a:pt x="433394" y="610870"/>
                  </a:moveTo>
                  <a:lnTo>
                    <a:pt x="430323" y="610870"/>
                  </a:lnTo>
                  <a:lnTo>
                    <a:pt x="430323" y="613410"/>
                  </a:lnTo>
                  <a:lnTo>
                    <a:pt x="436464" y="613410"/>
                  </a:lnTo>
                  <a:lnTo>
                    <a:pt x="433394" y="610870"/>
                  </a:lnTo>
                  <a:close/>
                </a:path>
                <a:path w="676910" h="687070">
                  <a:moveTo>
                    <a:pt x="478343" y="608488"/>
                  </a:moveTo>
                  <a:lnTo>
                    <a:pt x="476424" y="610870"/>
                  </a:lnTo>
                  <a:lnTo>
                    <a:pt x="482576" y="613410"/>
                  </a:lnTo>
                  <a:lnTo>
                    <a:pt x="485646" y="610870"/>
                  </a:lnTo>
                  <a:lnTo>
                    <a:pt x="479495" y="610870"/>
                  </a:lnTo>
                  <a:lnTo>
                    <a:pt x="478343" y="608488"/>
                  </a:lnTo>
                  <a:close/>
                </a:path>
                <a:path w="676910" h="687070">
                  <a:moveTo>
                    <a:pt x="485646" y="610870"/>
                  </a:moveTo>
                  <a:lnTo>
                    <a:pt x="482576" y="613410"/>
                  </a:lnTo>
                  <a:lnTo>
                    <a:pt x="491798" y="613410"/>
                  </a:lnTo>
                  <a:lnTo>
                    <a:pt x="485646" y="610870"/>
                  </a:lnTo>
                  <a:close/>
                </a:path>
                <a:path w="676910" h="687070">
                  <a:moveTo>
                    <a:pt x="301222" y="604520"/>
                  </a:moveTo>
                  <a:lnTo>
                    <a:pt x="298151" y="607060"/>
                  </a:lnTo>
                  <a:lnTo>
                    <a:pt x="295086" y="613399"/>
                  </a:lnTo>
                  <a:lnTo>
                    <a:pt x="301222" y="607060"/>
                  </a:lnTo>
                  <a:lnTo>
                    <a:pt x="301222" y="604520"/>
                  </a:lnTo>
                  <a:close/>
                </a:path>
                <a:path w="676910" h="687070">
                  <a:moveTo>
                    <a:pt x="144464" y="600969"/>
                  </a:moveTo>
                  <a:lnTo>
                    <a:pt x="141006" y="604520"/>
                  </a:lnTo>
                  <a:lnTo>
                    <a:pt x="136823" y="609329"/>
                  </a:lnTo>
                  <a:lnTo>
                    <a:pt x="138313" y="610870"/>
                  </a:lnTo>
                  <a:lnTo>
                    <a:pt x="144464" y="601980"/>
                  </a:lnTo>
                  <a:lnTo>
                    <a:pt x="144464" y="600969"/>
                  </a:lnTo>
                  <a:close/>
                </a:path>
                <a:path w="676910" h="687070">
                  <a:moveTo>
                    <a:pt x="153424" y="591820"/>
                  </a:moveTo>
                  <a:lnTo>
                    <a:pt x="147535" y="591820"/>
                  </a:lnTo>
                  <a:lnTo>
                    <a:pt x="150616" y="595630"/>
                  </a:lnTo>
                  <a:lnTo>
                    <a:pt x="145954" y="599440"/>
                  </a:lnTo>
                  <a:lnTo>
                    <a:pt x="144464" y="600969"/>
                  </a:lnTo>
                  <a:lnTo>
                    <a:pt x="144464" y="601980"/>
                  </a:lnTo>
                  <a:lnTo>
                    <a:pt x="138313" y="610870"/>
                  </a:lnTo>
                  <a:lnTo>
                    <a:pt x="184424" y="610870"/>
                  </a:lnTo>
                  <a:lnTo>
                    <a:pt x="184424" y="607060"/>
                  </a:lnTo>
                  <a:lnTo>
                    <a:pt x="187494" y="604520"/>
                  </a:lnTo>
                  <a:lnTo>
                    <a:pt x="187494" y="601980"/>
                  </a:lnTo>
                  <a:lnTo>
                    <a:pt x="199787" y="601980"/>
                  </a:lnTo>
                  <a:lnTo>
                    <a:pt x="199787" y="599440"/>
                  </a:lnTo>
                  <a:lnTo>
                    <a:pt x="178996" y="599440"/>
                  </a:lnTo>
                  <a:lnTo>
                    <a:pt x="160219" y="596900"/>
                  </a:lnTo>
                  <a:lnTo>
                    <a:pt x="153424" y="591820"/>
                  </a:lnTo>
                  <a:close/>
                </a:path>
                <a:path w="676910" h="687070">
                  <a:moveTo>
                    <a:pt x="187494" y="604520"/>
                  </a:moveTo>
                  <a:lnTo>
                    <a:pt x="184424" y="607060"/>
                  </a:lnTo>
                  <a:lnTo>
                    <a:pt x="190575" y="610870"/>
                  </a:lnTo>
                  <a:lnTo>
                    <a:pt x="196717" y="607060"/>
                  </a:lnTo>
                  <a:lnTo>
                    <a:pt x="193646" y="607060"/>
                  </a:lnTo>
                  <a:lnTo>
                    <a:pt x="187494" y="604520"/>
                  </a:lnTo>
                  <a:close/>
                </a:path>
                <a:path w="676910" h="687070">
                  <a:moveTo>
                    <a:pt x="295081" y="604520"/>
                  </a:moveTo>
                  <a:lnTo>
                    <a:pt x="292000" y="605792"/>
                  </a:lnTo>
                  <a:lnTo>
                    <a:pt x="292000" y="607060"/>
                  </a:lnTo>
                  <a:lnTo>
                    <a:pt x="288929" y="607060"/>
                  </a:lnTo>
                  <a:lnTo>
                    <a:pt x="288929" y="610870"/>
                  </a:lnTo>
                  <a:lnTo>
                    <a:pt x="292000" y="610870"/>
                  </a:lnTo>
                  <a:lnTo>
                    <a:pt x="295081" y="604520"/>
                  </a:lnTo>
                  <a:close/>
                </a:path>
                <a:path w="676910" h="687070">
                  <a:moveTo>
                    <a:pt x="310444" y="601980"/>
                  </a:moveTo>
                  <a:lnTo>
                    <a:pt x="295081" y="601980"/>
                  </a:lnTo>
                  <a:lnTo>
                    <a:pt x="295081" y="604520"/>
                  </a:lnTo>
                  <a:lnTo>
                    <a:pt x="292000" y="610870"/>
                  </a:lnTo>
                  <a:lnTo>
                    <a:pt x="294460" y="610870"/>
                  </a:lnTo>
                  <a:lnTo>
                    <a:pt x="298151" y="607060"/>
                  </a:lnTo>
                  <a:lnTo>
                    <a:pt x="298151" y="604520"/>
                  </a:lnTo>
                  <a:lnTo>
                    <a:pt x="317264" y="604520"/>
                  </a:lnTo>
                  <a:lnTo>
                    <a:pt x="316639" y="603250"/>
                  </a:lnTo>
                  <a:lnTo>
                    <a:pt x="310444" y="601980"/>
                  </a:lnTo>
                  <a:close/>
                </a:path>
                <a:path w="676910" h="687070">
                  <a:moveTo>
                    <a:pt x="481804" y="608014"/>
                  </a:moveTo>
                  <a:lnTo>
                    <a:pt x="479495" y="610870"/>
                  </a:lnTo>
                  <a:lnTo>
                    <a:pt x="488717" y="610870"/>
                  </a:lnTo>
                  <a:lnTo>
                    <a:pt x="481804" y="608014"/>
                  </a:lnTo>
                  <a:close/>
                </a:path>
                <a:path w="676910" h="687070">
                  <a:moveTo>
                    <a:pt x="488717" y="607060"/>
                  </a:moveTo>
                  <a:lnTo>
                    <a:pt x="482576" y="607060"/>
                  </a:lnTo>
                  <a:lnTo>
                    <a:pt x="481804" y="608014"/>
                  </a:lnTo>
                  <a:lnTo>
                    <a:pt x="488717" y="610870"/>
                  </a:lnTo>
                  <a:lnTo>
                    <a:pt x="488717" y="607060"/>
                  </a:lnTo>
                  <a:close/>
                </a:path>
                <a:path w="676910" h="687070">
                  <a:moveTo>
                    <a:pt x="534828" y="601980"/>
                  </a:moveTo>
                  <a:lnTo>
                    <a:pt x="516384" y="601980"/>
                  </a:lnTo>
                  <a:lnTo>
                    <a:pt x="519454" y="607060"/>
                  </a:lnTo>
                  <a:lnTo>
                    <a:pt x="527909" y="609600"/>
                  </a:lnTo>
                  <a:lnTo>
                    <a:pt x="531751" y="607060"/>
                  </a:lnTo>
                  <a:lnTo>
                    <a:pt x="533288" y="603250"/>
                  </a:lnTo>
                  <a:lnTo>
                    <a:pt x="534828" y="601980"/>
                  </a:lnTo>
                  <a:close/>
                </a:path>
                <a:path w="676910" h="687070">
                  <a:moveTo>
                    <a:pt x="146628" y="586740"/>
                  </a:moveTo>
                  <a:lnTo>
                    <a:pt x="141394" y="586740"/>
                  </a:lnTo>
                  <a:lnTo>
                    <a:pt x="141394" y="589280"/>
                  </a:lnTo>
                  <a:lnTo>
                    <a:pt x="138313" y="589280"/>
                  </a:lnTo>
                  <a:lnTo>
                    <a:pt x="131738" y="590550"/>
                  </a:lnTo>
                  <a:lnTo>
                    <a:pt x="127178" y="594360"/>
                  </a:lnTo>
                  <a:lnTo>
                    <a:pt x="126649" y="599440"/>
                  </a:lnTo>
                  <a:lnTo>
                    <a:pt x="132171" y="604520"/>
                  </a:lnTo>
                  <a:lnTo>
                    <a:pt x="136823" y="609329"/>
                  </a:lnTo>
                  <a:lnTo>
                    <a:pt x="141006" y="604520"/>
                  </a:lnTo>
                  <a:lnTo>
                    <a:pt x="144464" y="600969"/>
                  </a:lnTo>
                  <a:lnTo>
                    <a:pt x="144464" y="591820"/>
                  </a:lnTo>
                  <a:lnTo>
                    <a:pt x="153424" y="591820"/>
                  </a:lnTo>
                  <a:lnTo>
                    <a:pt x="146628" y="586740"/>
                  </a:lnTo>
                  <a:close/>
                </a:path>
                <a:path w="676910" h="687070">
                  <a:moveTo>
                    <a:pt x="478881" y="606552"/>
                  </a:moveTo>
                  <a:lnTo>
                    <a:pt x="477541" y="606829"/>
                  </a:lnTo>
                  <a:lnTo>
                    <a:pt x="478343" y="608488"/>
                  </a:lnTo>
                  <a:lnTo>
                    <a:pt x="479495" y="607060"/>
                  </a:lnTo>
                  <a:lnTo>
                    <a:pt x="478881" y="606552"/>
                  </a:lnTo>
                  <a:close/>
                </a:path>
                <a:path w="676910" h="687070">
                  <a:moveTo>
                    <a:pt x="488717" y="604520"/>
                  </a:moveTo>
                  <a:lnTo>
                    <a:pt x="478881" y="606552"/>
                  </a:lnTo>
                  <a:lnTo>
                    <a:pt x="479495" y="607060"/>
                  </a:lnTo>
                  <a:lnTo>
                    <a:pt x="481804" y="608014"/>
                  </a:lnTo>
                  <a:lnTo>
                    <a:pt x="482576" y="607060"/>
                  </a:lnTo>
                  <a:lnTo>
                    <a:pt x="488717" y="607060"/>
                  </a:lnTo>
                  <a:lnTo>
                    <a:pt x="488717" y="604520"/>
                  </a:lnTo>
                  <a:close/>
                </a:path>
                <a:path w="676910" h="687070">
                  <a:moveTo>
                    <a:pt x="193646" y="601980"/>
                  </a:moveTo>
                  <a:lnTo>
                    <a:pt x="187494" y="601980"/>
                  </a:lnTo>
                  <a:lnTo>
                    <a:pt x="187494" y="604520"/>
                  </a:lnTo>
                  <a:lnTo>
                    <a:pt x="193646" y="607060"/>
                  </a:lnTo>
                  <a:lnTo>
                    <a:pt x="195181" y="604520"/>
                  </a:lnTo>
                  <a:lnTo>
                    <a:pt x="190575" y="604520"/>
                  </a:lnTo>
                  <a:lnTo>
                    <a:pt x="193646" y="601980"/>
                  </a:lnTo>
                  <a:close/>
                </a:path>
                <a:path w="676910" h="687070">
                  <a:moveTo>
                    <a:pt x="261262" y="604520"/>
                  </a:moveTo>
                  <a:lnTo>
                    <a:pt x="258192" y="604520"/>
                  </a:lnTo>
                  <a:lnTo>
                    <a:pt x="258192" y="607060"/>
                  </a:lnTo>
                  <a:lnTo>
                    <a:pt x="264343" y="607060"/>
                  </a:lnTo>
                  <a:lnTo>
                    <a:pt x="261262" y="604520"/>
                  </a:lnTo>
                  <a:close/>
                </a:path>
                <a:path w="676910" h="687070">
                  <a:moveTo>
                    <a:pt x="272814" y="604520"/>
                  </a:moveTo>
                  <a:lnTo>
                    <a:pt x="261262" y="604520"/>
                  </a:lnTo>
                  <a:lnTo>
                    <a:pt x="264343" y="607060"/>
                  </a:lnTo>
                  <a:lnTo>
                    <a:pt x="270484" y="607060"/>
                  </a:lnTo>
                  <a:lnTo>
                    <a:pt x="272814" y="604520"/>
                  </a:lnTo>
                  <a:close/>
                </a:path>
                <a:path w="676910" h="687070">
                  <a:moveTo>
                    <a:pt x="301916" y="595630"/>
                  </a:moveTo>
                  <a:lnTo>
                    <a:pt x="292000" y="595630"/>
                  </a:lnTo>
                  <a:lnTo>
                    <a:pt x="295081" y="598170"/>
                  </a:lnTo>
                  <a:lnTo>
                    <a:pt x="292000" y="598170"/>
                  </a:lnTo>
                  <a:lnTo>
                    <a:pt x="285858" y="607060"/>
                  </a:lnTo>
                  <a:lnTo>
                    <a:pt x="288929" y="607060"/>
                  </a:lnTo>
                  <a:lnTo>
                    <a:pt x="292000" y="605792"/>
                  </a:lnTo>
                  <a:lnTo>
                    <a:pt x="292000" y="601980"/>
                  </a:lnTo>
                  <a:lnTo>
                    <a:pt x="310444" y="601980"/>
                  </a:lnTo>
                  <a:lnTo>
                    <a:pt x="302474" y="596900"/>
                  </a:lnTo>
                  <a:lnTo>
                    <a:pt x="301916" y="595630"/>
                  </a:lnTo>
                  <a:close/>
                </a:path>
                <a:path w="676910" h="687070">
                  <a:moveTo>
                    <a:pt x="301222" y="604520"/>
                  </a:moveTo>
                  <a:lnTo>
                    <a:pt x="298151" y="604520"/>
                  </a:lnTo>
                  <a:lnTo>
                    <a:pt x="298151" y="607060"/>
                  </a:lnTo>
                  <a:lnTo>
                    <a:pt x="301222" y="604520"/>
                  </a:lnTo>
                  <a:close/>
                </a:path>
                <a:path w="676910" h="687070">
                  <a:moveTo>
                    <a:pt x="374989" y="604520"/>
                  </a:moveTo>
                  <a:lnTo>
                    <a:pt x="365767" y="604520"/>
                  </a:lnTo>
                  <a:lnTo>
                    <a:pt x="374989" y="607060"/>
                  </a:lnTo>
                  <a:lnTo>
                    <a:pt x="374989" y="604520"/>
                  </a:lnTo>
                  <a:close/>
                </a:path>
                <a:path w="676910" h="687070">
                  <a:moveTo>
                    <a:pt x="382292" y="590550"/>
                  </a:moveTo>
                  <a:lnTo>
                    <a:pt x="376478" y="590550"/>
                  </a:lnTo>
                  <a:lnTo>
                    <a:pt x="379402" y="593642"/>
                  </a:lnTo>
                  <a:lnTo>
                    <a:pt x="384212" y="595630"/>
                  </a:lnTo>
                  <a:lnTo>
                    <a:pt x="387282" y="601980"/>
                  </a:lnTo>
                  <a:lnTo>
                    <a:pt x="371919" y="601980"/>
                  </a:lnTo>
                  <a:lnTo>
                    <a:pt x="374989" y="604520"/>
                  </a:lnTo>
                  <a:lnTo>
                    <a:pt x="374989" y="607060"/>
                  </a:lnTo>
                  <a:lnTo>
                    <a:pt x="390363" y="607060"/>
                  </a:lnTo>
                  <a:lnTo>
                    <a:pt x="386903" y="595630"/>
                  </a:lnTo>
                  <a:lnTo>
                    <a:pt x="382292" y="590550"/>
                  </a:lnTo>
                  <a:close/>
                </a:path>
                <a:path w="676910" h="687070">
                  <a:moveTo>
                    <a:pt x="476424" y="604520"/>
                  </a:moveTo>
                  <a:lnTo>
                    <a:pt x="476424" y="607060"/>
                  </a:lnTo>
                  <a:lnTo>
                    <a:pt x="477541" y="606829"/>
                  </a:lnTo>
                  <a:lnTo>
                    <a:pt x="476424" y="604520"/>
                  </a:lnTo>
                  <a:close/>
                </a:path>
                <a:path w="676910" h="687070">
                  <a:moveTo>
                    <a:pt x="477541" y="606829"/>
                  </a:moveTo>
                  <a:lnTo>
                    <a:pt x="476424" y="607060"/>
                  </a:lnTo>
                  <a:lnTo>
                    <a:pt x="477652" y="607060"/>
                  </a:lnTo>
                  <a:lnTo>
                    <a:pt x="477541" y="606829"/>
                  </a:lnTo>
                  <a:close/>
                </a:path>
                <a:path w="676910" h="687070">
                  <a:moveTo>
                    <a:pt x="476424" y="601980"/>
                  </a:moveTo>
                  <a:lnTo>
                    <a:pt x="476424" y="604520"/>
                  </a:lnTo>
                  <a:lnTo>
                    <a:pt x="478881" y="606552"/>
                  </a:lnTo>
                  <a:lnTo>
                    <a:pt x="488717" y="604520"/>
                  </a:lnTo>
                  <a:lnTo>
                    <a:pt x="510232" y="604520"/>
                  </a:lnTo>
                  <a:lnTo>
                    <a:pt x="510232" y="603250"/>
                  </a:lnTo>
                  <a:lnTo>
                    <a:pt x="491506" y="603250"/>
                  </a:lnTo>
                  <a:lnTo>
                    <a:pt x="476424" y="601980"/>
                  </a:lnTo>
                  <a:close/>
                </a:path>
                <a:path w="676910" h="687070">
                  <a:moveTo>
                    <a:pt x="295081" y="601980"/>
                  </a:moveTo>
                  <a:lnTo>
                    <a:pt x="292000" y="601980"/>
                  </a:lnTo>
                  <a:lnTo>
                    <a:pt x="292000" y="605792"/>
                  </a:lnTo>
                  <a:lnTo>
                    <a:pt x="295081" y="604520"/>
                  </a:lnTo>
                  <a:lnTo>
                    <a:pt x="295081" y="601980"/>
                  </a:lnTo>
                  <a:close/>
                </a:path>
                <a:path w="676910" h="687070">
                  <a:moveTo>
                    <a:pt x="196717" y="601980"/>
                  </a:moveTo>
                  <a:lnTo>
                    <a:pt x="193646" y="601980"/>
                  </a:lnTo>
                  <a:lnTo>
                    <a:pt x="190575" y="604520"/>
                  </a:lnTo>
                  <a:lnTo>
                    <a:pt x="195181" y="604520"/>
                  </a:lnTo>
                  <a:lnTo>
                    <a:pt x="196717" y="601980"/>
                  </a:lnTo>
                  <a:close/>
                </a:path>
                <a:path w="676910" h="687070">
                  <a:moveTo>
                    <a:pt x="300245" y="591820"/>
                  </a:moveTo>
                  <a:lnTo>
                    <a:pt x="292000" y="591820"/>
                  </a:lnTo>
                  <a:lnTo>
                    <a:pt x="282777" y="601980"/>
                  </a:lnTo>
                  <a:lnTo>
                    <a:pt x="282777" y="604520"/>
                  </a:lnTo>
                  <a:lnTo>
                    <a:pt x="285858" y="604520"/>
                  </a:lnTo>
                  <a:lnTo>
                    <a:pt x="292000" y="595630"/>
                  </a:lnTo>
                  <a:lnTo>
                    <a:pt x="301916" y="595630"/>
                  </a:lnTo>
                  <a:lnTo>
                    <a:pt x="300245" y="591820"/>
                  </a:lnTo>
                  <a:close/>
                </a:path>
                <a:path w="676910" h="687070">
                  <a:moveTo>
                    <a:pt x="292000" y="595630"/>
                  </a:moveTo>
                  <a:lnTo>
                    <a:pt x="285858" y="604520"/>
                  </a:lnTo>
                  <a:lnTo>
                    <a:pt x="287613" y="604520"/>
                  </a:lnTo>
                  <a:lnTo>
                    <a:pt x="292000" y="598170"/>
                  </a:lnTo>
                  <a:lnTo>
                    <a:pt x="295081" y="598170"/>
                  </a:lnTo>
                  <a:lnTo>
                    <a:pt x="292000" y="595630"/>
                  </a:lnTo>
                  <a:close/>
                </a:path>
                <a:path w="676910" h="687070">
                  <a:moveTo>
                    <a:pt x="551016" y="601980"/>
                  </a:moveTo>
                  <a:lnTo>
                    <a:pt x="534828" y="601980"/>
                  </a:lnTo>
                  <a:lnTo>
                    <a:pt x="544045" y="604520"/>
                  </a:lnTo>
                  <a:lnTo>
                    <a:pt x="549518" y="604520"/>
                  </a:lnTo>
                  <a:lnTo>
                    <a:pt x="551016" y="601980"/>
                  </a:lnTo>
                  <a:close/>
                </a:path>
                <a:path w="676910" h="687070">
                  <a:moveTo>
                    <a:pt x="522218" y="569968"/>
                  </a:moveTo>
                  <a:lnTo>
                    <a:pt x="521282" y="584200"/>
                  </a:lnTo>
                  <a:lnTo>
                    <a:pt x="507930" y="595630"/>
                  </a:lnTo>
                  <a:lnTo>
                    <a:pt x="488815" y="601980"/>
                  </a:lnTo>
                  <a:lnTo>
                    <a:pt x="476424" y="601980"/>
                  </a:lnTo>
                  <a:lnTo>
                    <a:pt x="491506" y="603250"/>
                  </a:lnTo>
                  <a:lnTo>
                    <a:pt x="509467" y="596900"/>
                  </a:lnTo>
                  <a:lnTo>
                    <a:pt x="523969" y="585470"/>
                  </a:lnTo>
                  <a:lnTo>
                    <a:pt x="528004" y="570230"/>
                  </a:lnTo>
                  <a:lnTo>
                    <a:pt x="522535" y="570230"/>
                  </a:lnTo>
                  <a:lnTo>
                    <a:pt x="522218" y="569968"/>
                  </a:lnTo>
                  <a:close/>
                </a:path>
                <a:path w="676910" h="687070">
                  <a:moveTo>
                    <a:pt x="528676" y="567690"/>
                  </a:moveTo>
                  <a:lnTo>
                    <a:pt x="523969" y="585470"/>
                  </a:lnTo>
                  <a:lnTo>
                    <a:pt x="509467" y="596900"/>
                  </a:lnTo>
                  <a:lnTo>
                    <a:pt x="491506" y="603250"/>
                  </a:lnTo>
                  <a:lnTo>
                    <a:pt x="510232" y="603250"/>
                  </a:lnTo>
                  <a:lnTo>
                    <a:pt x="510232" y="601980"/>
                  </a:lnTo>
                  <a:lnTo>
                    <a:pt x="551016" y="601980"/>
                  </a:lnTo>
                  <a:lnTo>
                    <a:pt x="553262" y="598170"/>
                  </a:lnTo>
                  <a:lnTo>
                    <a:pt x="561046" y="598170"/>
                  </a:lnTo>
                  <a:lnTo>
                    <a:pt x="564793" y="590550"/>
                  </a:lnTo>
                  <a:lnTo>
                    <a:pt x="563278" y="586740"/>
                  </a:lnTo>
                  <a:lnTo>
                    <a:pt x="553262" y="586740"/>
                  </a:lnTo>
                  <a:lnTo>
                    <a:pt x="552254" y="582930"/>
                  </a:lnTo>
                  <a:lnTo>
                    <a:pt x="531747" y="582930"/>
                  </a:lnTo>
                  <a:lnTo>
                    <a:pt x="531747" y="580390"/>
                  </a:lnTo>
                  <a:lnTo>
                    <a:pt x="528676" y="580390"/>
                  </a:lnTo>
                  <a:lnTo>
                    <a:pt x="528676" y="567690"/>
                  </a:lnTo>
                  <a:close/>
                </a:path>
                <a:path w="676910" h="687070">
                  <a:moveTo>
                    <a:pt x="252040" y="598170"/>
                  </a:moveTo>
                  <a:lnTo>
                    <a:pt x="199787" y="598170"/>
                  </a:lnTo>
                  <a:lnTo>
                    <a:pt x="199787" y="601980"/>
                  </a:lnTo>
                  <a:lnTo>
                    <a:pt x="245899" y="601980"/>
                  </a:lnTo>
                  <a:lnTo>
                    <a:pt x="252040" y="598170"/>
                  </a:lnTo>
                  <a:close/>
                </a:path>
                <a:path w="676910" h="687070">
                  <a:moveTo>
                    <a:pt x="374989" y="591820"/>
                  </a:moveTo>
                  <a:lnTo>
                    <a:pt x="371919" y="591820"/>
                  </a:lnTo>
                  <a:lnTo>
                    <a:pt x="381141" y="598170"/>
                  </a:lnTo>
                  <a:lnTo>
                    <a:pt x="368848" y="598170"/>
                  </a:lnTo>
                  <a:lnTo>
                    <a:pt x="376527" y="600710"/>
                  </a:lnTo>
                  <a:lnTo>
                    <a:pt x="375757" y="601980"/>
                  </a:lnTo>
                  <a:lnTo>
                    <a:pt x="387282" y="601980"/>
                  </a:lnTo>
                  <a:lnTo>
                    <a:pt x="379402" y="593642"/>
                  </a:lnTo>
                  <a:lnTo>
                    <a:pt x="374989" y="591820"/>
                  </a:lnTo>
                  <a:close/>
                </a:path>
                <a:path w="676910" h="687070">
                  <a:moveTo>
                    <a:pt x="379402" y="593642"/>
                  </a:moveTo>
                  <a:lnTo>
                    <a:pt x="387282" y="601980"/>
                  </a:lnTo>
                  <a:lnTo>
                    <a:pt x="384212" y="595630"/>
                  </a:lnTo>
                  <a:lnTo>
                    <a:pt x="379402" y="593642"/>
                  </a:lnTo>
                  <a:close/>
                </a:path>
                <a:path w="676910" h="687070">
                  <a:moveTo>
                    <a:pt x="422299" y="584200"/>
                  </a:moveTo>
                  <a:lnTo>
                    <a:pt x="415000" y="584200"/>
                  </a:lnTo>
                  <a:lnTo>
                    <a:pt x="424171" y="586740"/>
                  </a:lnTo>
                  <a:lnTo>
                    <a:pt x="418020" y="589280"/>
                  </a:lnTo>
                  <a:lnTo>
                    <a:pt x="421101" y="589280"/>
                  </a:lnTo>
                  <a:lnTo>
                    <a:pt x="421101" y="591820"/>
                  </a:lnTo>
                  <a:lnTo>
                    <a:pt x="418020" y="591820"/>
                  </a:lnTo>
                  <a:lnTo>
                    <a:pt x="421101" y="595630"/>
                  </a:lnTo>
                  <a:lnTo>
                    <a:pt x="418020" y="595630"/>
                  </a:lnTo>
                  <a:lnTo>
                    <a:pt x="421101" y="598170"/>
                  </a:lnTo>
                  <a:lnTo>
                    <a:pt x="418020" y="598170"/>
                  </a:lnTo>
                  <a:lnTo>
                    <a:pt x="421101" y="601980"/>
                  </a:lnTo>
                  <a:lnTo>
                    <a:pt x="470272" y="601980"/>
                  </a:lnTo>
                  <a:lnTo>
                    <a:pt x="451978" y="594360"/>
                  </a:lnTo>
                  <a:lnTo>
                    <a:pt x="436852" y="589280"/>
                  </a:lnTo>
                  <a:lnTo>
                    <a:pt x="422299" y="584200"/>
                  </a:lnTo>
                  <a:close/>
                </a:path>
                <a:path w="676910" h="687070">
                  <a:moveTo>
                    <a:pt x="510232" y="582930"/>
                  </a:moveTo>
                  <a:lnTo>
                    <a:pt x="405727" y="582930"/>
                  </a:lnTo>
                  <a:lnTo>
                    <a:pt x="422299" y="584200"/>
                  </a:lnTo>
                  <a:lnTo>
                    <a:pt x="436852" y="589280"/>
                  </a:lnTo>
                  <a:lnTo>
                    <a:pt x="451978" y="594360"/>
                  </a:lnTo>
                  <a:lnTo>
                    <a:pt x="470272" y="601980"/>
                  </a:lnTo>
                  <a:lnTo>
                    <a:pt x="488815" y="601980"/>
                  </a:lnTo>
                  <a:lnTo>
                    <a:pt x="500284" y="598170"/>
                  </a:lnTo>
                  <a:lnTo>
                    <a:pt x="482576" y="598170"/>
                  </a:lnTo>
                  <a:lnTo>
                    <a:pt x="482576" y="591820"/>
                  </a:lnTo>
                  <a:lnTo>
                    <a:pt x="512381" y="591820"/>
                  </a:lnTo>
                  <a:lnTo>
                    <a:pt x="515348" y="589280"/>
                  </a:lnTo>
                  <a:lnTo>
                    <a:pt x="510232" y="589280"/>
                  </a:lnTo>
                  <a:lnTo>
                    <a:pt x="510232" y="582930"/>
                  </a:lnTo>
                  <a:close/>
                </a:path>
                <a:path w="676910" h="687070">
                  <a:moveTo>
                    <a:pt x="144464" y="565150"/>
                  </a:moveTo>
                  <a:lnTo>
                    <a:pt x="141394" y="567690"/>
                  </a:lnTo>
                  <a:lnTo>
                    <a:pt x="146628" y="586740"/>
                  </a:lnTo>
                  <a:lnTo>
                    <a:pt x="160219" y="596900"/>
                  </a:lnTo>
                  <a:lnTo>
                    <a:pt x="178996" y="599440"/>
                  </a:lnTo>
                  <a:lnTo>
                    <a:pt x="199787" y="598170"/>
                  </a:lnTo>
                  <a:lnTo>
                    <a:pt x="245899" y="598170"/>
                  </a:lnTo>
                  <a:lnTo>
                    <a:pt x="248355" y="595630"/>
                  </a:lnTo>
                  <a:lnTo>
                    <a:pt x="245899" y="595630"/>
                  </a:lnTo>
                  <a:lnTo>
                    <a:pt x="247946" y="594360"/>
                  </a:lnTo>
                  <a:lnTo>
                    <a:pt x="190953" y="594360"/>
                  </a:lnTo>
                  <a:lnTo>
                    <a:pt x="158343" y="591820"/>
                  </a:lnTo>
                  <a:lnTo>
                    <a:pt x="149091" y="574040"/>
                  </a:lnTo>
                  <a:lnTo>
                    <a:pt x="147535" y="574040"/>
                  </a:lnTo>
                  <a:lnTo>
                    <a:pt x="147535" y="571050"/>
                  </a:lnTo>
                  <a:lnTo>
                    <a:pt x="144464" y="565150"/>
                  </a:lnTo>
                  <a:close/>
                </a:path>
                <a:path w="676910" h="687070">
                  <a:moveTo>
                    <a:pt x="199787" y="598170"/>
                  </a:moveTo>
                  <a:lnTo>
                    <a:pt x="178996" y="599440"/>
                  </a:lnTo>
                  <a:lnTo>
                    <a:pt x="199787" y="599440"/>
                  </a:lnTo>
                  <a:lnTo>
                    <a:pt x="199787" y="598170"/>
                  </a:lnTo>
                  <a:close/>
                </a:path>
                <a:path w="676910" h="687070">
                  <a:moveTo>
                    <a:pt x="252040" y="591820"/>
                  </a:moveTo>
                  <a:lnTo>
                    <a:pt x="248969" y="595630"/>
                  </a:lnTo>
                  <a:lnTo>
                    <a:pt x="248355" y="595630"/>
                  </a:lnTo>
                  <a:lnTo>
                    <a:pt x="245899" y="598170"/>
                  </a:lnTo>
                  <a:lnTo>
                    <a:pt x="248969" y="598170"/>
                  </a:lnTo>
                  <a:lnTo>
                    <a:pt x="258192" y="595630"/>
                  </a:lnTo>
                  <a:lnTo>
                    <a:pt x="252040" y="591820"/>
                  </a:lnTo>
                  <a:close/>
                </a:path>
                <a:path w="676910" h="687070">
                  <a:moveTo>
                    <a:pt x="258192" y="595630"/>
                  </a:moveTo>
                  <a:lnTo>
                    <a:pt x="248969" y="598170"/>
                  </a:lnTo>
                  <a:lnTo>
                    <a:pt x="261262" y="598170"/>
                  </a:lnTo>
                  <a:lnTo>
                    <a:pt x="258192" y="595630"/>
                  </a:lnTo>
                  <a:close/>
                </a:path>
                <a:path w="676910" h="687070">
                  <a:moveTo>
                    <a:pt x="299327" y="586740"/>
                  </a:moveTo>
                  <a:lnTo>
                    <a:pt x="292000" y="586740"/>
                  </a:lnTo>
                  <a:lnTo>
                    <a:pt x="288929" y="589280"/>
                  </a:lnTo>
                  <a:lnTo>
                    <a:pt x="282777" y="591820"/>
                  </a:lnTo>
                  <a:lnTo>
                    <a:pt x="282777" y="598170"/>
                  </a:lnTo>
                  <a:lnTo>
                    <a:pt x="285858" y="595630"/>
                  </a:lnTo>
                  <a:lnTo>
                    <a:pt x="285858" y="591820"/>
                  </a:lnTo>
                  <a:lnTo>
                    <a:pt x="300245" y="591820"/>
                  </a:lnTo>
                  <a:lnTo>
                    <a:pt x="299688" y="590550"/>
                  </a:lnTo>
                  <a:lnTo>
                    <a:pt x="299327" y="586740"/>
                  </a:lnTo>
                  <a:close/>
                </a:path>
                <a:path w="676910" h="687070">
                  <a:moveTo>
                    <a:pt x="292000" y="591820"/>
                  </a:moveTo>
                  <a:lnTo>
                    <a:pt x="285858" y="591820"/>
                  </a:lnTo>
                  <a:lnTo>
                    <a:pt x="285858" y="595630"/>
                  </a:lnTo>
                  <a:lnTo>
                    <a:pt x="282777" y="598170"/>
                  </a:lnTo>
                  <a:lnTo>
                    <a:pt x="286236" y="598170"/>
                  </a:lnTo>
                  <a:lnTo>
                    <a:pt x="292000" y="591820"/>
                  </a:lnTo>
                  <a:close/>
                </a:path>
                <a:path w="676910" h="687070">
                  <a:moveTo>
                    <a:pt x="411879" y="595630"/>
                  </a:moveTo>
                  <a:lnTo>
                    <a:pt x="408808" y="598170"/>
                  </a:lnTo>
                  <a:lnTo>
                    <a:pt x="421101" y="598170"/>
                  </a:lnTo>
                  <a:lnTo>
                    <a:pt x="411879" y="595630"/>
                  </a:lnTo>
                  <a:close/>
                </a:path>
                <a:path w="676910" h="687070">
                  <a:moveTo>
                    <a:pt x="418020" y="595630"/>
                  </a:moveTo>
                  <a:lnTo>
                    <a:pt x="411879" y="595630"/>
                  </a:lnTo>
                  <a:lnTo>
                    <a:pt x="421101" y="598170"/>
                  </a:lnTo>
                  <a:lnTo>
                    <a:pt x="418020" y="595630"/>
                  </a:lnTo>
                  <a:close/>
                </a:path>
                <a:path w="676910" h="687070">
                  <a:moveTo>
                    <a:pt x="482576" y="591820"/>
                  </a:moveTo>
                  <a:lnTo>
                    <a:pt x="482576" y="598170"/>
                  </a:lnTo>
                  <a:lnTo>
                    <a:pt x="485646" y="598170"/>
                  </a:lnTo>
                  <a:lnTo>
                    <a:pt x="485646" y="595630"/>
                  </a:lnTo>
                  <a:lnTo>
                    <a:pt x="482576" y="591820"/>
                  </a:lnTo>
                  <a:close/>
                </a:path>
                <a:path w="676910" h="687070">
                  <a:moveTo>
                    <a:pt x="512381" y="591820"/>
                  </a:moveTo>
                  <a:lnTo>
                    <a:pt x="482576" y="591820"/>
                  </a:lnTo>
                  <a:lnTo>
                    <a:pt x="485646" y="595630"/>
                  </a:lnTo>
                  <a:lnTo>
                    <a:pt x="485646" y="598170"/>
                  </a:lnTo>
                  <a:lnTo>
                    <a:pt x="500284" y="598170"/>
                  </a:lnTo>
                  <a:lnTo>
                    <a:pt x="507930" y="595630"/>
                  </a:lnTo>
                  <a:lnTo>
                    <a:pt x="512381" y="591820"/>
                  </a:lnTo>
                  <a:close/>
                </a:path>
                <a:path w="676910" h="687070">
                  <a:moveTo>
                    <a:pt x="252040" y="591820"/>
                  </a:moveTo>
                  <a:lnTo>
                    <a:pt x="245899" y="595630"/>
                  </a:lnTo>
                  <a:lnTo>
                    <a:pt x="248355" y="595630"/>
                  </a:lnTo>
                  <a:lnTo>
                    <a:pt x="252040" y="591820"/>
                  </a:lnTo>
                  <a:close/>
                </a:path>
                <a:path w="676910" h="687070">
                  <a:moveTo>
                    <a:pt x="405727" y="582930"/>
                  </a:moveTo>
                  <a:lnTo>
                    <a:pt x="399586" y="582930"/>
                  </a:lnTo>
                  <a:lnTo>
                    <a:pt x="390363" y="586740"/>
                  </a:lnTo>
                  <a:lnTo>
                    <a:pt x="390363" y="591820"/>
                  </a:lnTo>
                  <a:lnTo>
                    <a:pt x="387282" y="591820"/>
                  </a:lnTo>
                  <a:lnTo>
                    <a:pt x="390363" y="595630"/>
                  </a:lnTo>
                  <a:lnTo>
                    <a:pt x="397808" y="588010"/>
                  </a:lnTo>
                  <a:lnTo>
                    <a:pt x="406116" y="585470"/>
                  </a:lnTo>
                  <a:lnTo>
                    <a:pt x="415000" y="584200"/>
                  </a:lnTo>
                  <a:lnTo>
                    <a:pt x="422299" y="584200"/>
                  </a:lnTo>
                  <a:lnTo>
                    <a:pt x="405727" y="582930"/>
                  </a:lnTo>
                  <a:close/>
                </a:path>
                <a:path w="676910" h="687070">
                  <a:moveTo>
                    <a:pt x="415000" y="584200"/>
                  </a:moveTo>
                  <a:lnTo>
                    <a:pt x="406116" y="585470"/>
                  </a:lnTo>
                  <a:lnTo>
                    <a:pt x="397808" y="588010"/>
                  </a:lnTo>
                  <a:lnTo>
                    <a:pt x="390363" y="595630"/>
                  </a:lnTo>
                  <a:lnTo>
                    <a:pt x="408808" y="595630"/>
                  </a:lnTo>
                  <a:lnTo>
                    <a:pt x="411879" y="591820"/>
                  </a:lnTo>
                  <a:lnTo>
                    <a:pt x="405727" y="591820"/>
                  </a:lnTo>
                  <a:lnTo>
                    <a:pt x="405727" y="589280"/>
                  </a:lnTo>
                  <a:lnTo>
                    <a:pt x="411879" y="586740"/>
                  </a:lnTo>
                  <a:lnTo>
                    <a:pt x="424171" y="586740"/>
                  </a:lnTo>
                  <a:lnTo>
                    <a:pt x="415000" y="584200"/>
                  </a:lnTo>
                  <a:close/>
                </a:path>
                <a:path w="676910" h="687070">
                  <a:moveTo>
                    <a:pt x="411879" y="591820"/>
                  </a:moveTo>
                  <a:lnTo>
                    <a:pt x="408808" y="595630"/>
                  </a:lnTo>
                  <a:lnTo>
                    <a:pt x="421101" y="595630"/>
                  </a:lnTo>
                  <a:lnTo>
                    <a:pt x="411879" y="591820"/>
                  </a:lnTo>
                  <a:close/>
                </a:path>
                <a:path w="676910" h="687070">
                  <a:moveTo>
                    <a:pt x="418020" y="591820"/>
                  </a:moveTo>
                  <a:lnTo>
                    <a:pt x="411879" y="591820"/>
                  </a:lnTo>
                  <a:lnTo>
                    <a:pt x="421101" y="595630"/>
                  </a:lnTo>
                  <a:lnTo>
                    <a:pt x="418020" y="591820"/>
                  </a:lnTo>
                  <a:close/>
                </a:path>
                <a:path w="676910" h="687070">
                  <a:moveTo>
                    <a:pt x="150616" y="565150"/>
                  </a:moveTo>
                  <a:lnTo>
                    <a:pt x="147535" y="565150"/>
                  </a:lnTo>
                  <a:lnTo>
                    <a:pt x="147535" y="571050"/>
                  </a:lnTo>
                  <a:lnTo>
                    <a:pt x="158343" y="591820"/>
                  </a:lnTo>
                  <a:lnTo>
                    <a:pt x="190953" y="594360"/>
                  </a:lnTo>
                  <a:lnTo>
                    <a:pt x="228750" y="585470"/>
                  </a:lnTo>
                  <a:lnTo>
                    <a:pt x="258192" y="580390"/>
                  </a:lnTo>
                  <a:lnTo>
                    <a:pt x="153686" y="580390"/>
                  </a:lnTo>
                  <a:lnTo>
                    <a:pt x="153686" y="576580"/>
                  </a:lnTo>
                  <a:lnTo>
                    <a:pt x="150616" y="576580"/>
                  </a:lnTo>
                  <a:lnTo>
                    <a:pt x="150616" y="565150"/>
                  </a:lnTo>
                  <a:close/>
                </a:path>
                <a:path w="676910" h="687070">
                  <a:moveTo>
                    <a:pt x="273565" y="580390"/>
                  </a:moveTo>
                  <a:lnTo>
                    <a:pt x="258192" y="580390"/>
                  </a:lnTo>
                  <a:lnTo>
                    <a:pt x="228750" y="585470"/>
                  </a:lnTo>
                  <a:lnTo>
                    <a:pt x="190953" y="594360"/>
                  </a:lnTo>
                  <a:lnTo>
                    <a:pt x="247946" y="594360"/>
                  </a:lnTo>
                  <a:lnTo>
                    <a:pt x="252040" y="591820"/>
                  </a:lnTo>
                  <a:lnTo>
                    <a:pt x="248969" y="589280"/>
                  </a:lnTo>
                  <a:lnTo>
                    <a:pt x="248969" y="586740"/>
                  </a:lnTo>
                  <a:lnTo>
                    <a:pt x="245899" y="586740"/>
                  </a:lnTo>
                  <a:lnTo>
                    <a:pt x="255456" y="582930"/>
                  </a:lnTo>
                  <a:lnTo>
                    <a:pt x="276022" y="582930"/>
                  </a:lnTo>
                  <a:lnTo>
                    <a:pt x="273565" y="580390"/>
                  </a:lnTo>
                  <a:close/>
                </a:path>
                <a:path w="676910" h="687070">
                  <a:moveTo>
                    <a:pt x="377679" y="591820"/>
                  </a:moveTo>
                  <a:lnTo>
                    <a:pt x="374989" y="591820"/>
                  </a:lnTo>
                  <a:lnTo>
                    <a:pt x="379402" y="593642"/>
                  </a:lnTo>
                  <a:lnTo>
                    <a:pt x="377679" y="591820"/>
                  </a:lnTo>
                  <a:close/>
                </a:path>
                <a:path w="676910" h="687070">
                  <a:moveTo>
                    <a:pt x="141394" y="567690"/>
                  </a:moveTo>
                  <a:lnTo>
                    <a:pt x="126020" y="567690"/>
                  </a:lnTo>
                  <a:lnTo>
                    <a:pt x="119878" y="574040"/>
                  </a:lnTo>
                  <a:lnTo>
                    <a:pt x="116797" y="574040"/>
                  </a:lnTo>
                  <a:lnTo>
                    <a:pt x="110797" y="576580"/>
                  </a:lnTo>
                  <a:lnTo>
                    <a:pt x="103353" y="580390"/>
                  </a:lnTo>
                  <a:lnTo>
                    <a:pt x="96485" y="585470"/>
                  </a:lnTo>
                  <a:lnTo>
                    <a:pt x="92212" y="591820"/>
                  </a:lnTo>
                  <a:lnTo>
                    <a:pt x="100330" y="593090"/>
                  </a:lnTo>
                  <a:lnTo>
                    <a:pt x="113344" y="593090"/>
                  </a:lnTo>
                  <a:lnTo>
                    <a:pt x="128088" y="590550"/>
                  </a:lnTo>
                  <a:lnTo>
                    <a:pt x="141394" y="586740"/>
                  </a:lnTo>
                  <a:lnTo>
                    <a:pt x="146628" y="586740"/>
                  </a:lnTo>
                  <a:lnTo>
                    <a:pt x="141394" y="567690"/>
                  </a:lnTo>
                  <a:close/>
                </a:path>
                <a:path w="676910" h="687070">
                  <a:moveTo>
                    <a:pt x="261262" y="589280"/>
                  </a:moveTo>
                  <a:lnTo>
                    <a:pt x="248969" y="589280"/>
                  </a:lnTo>
                  <a:lnTo>
                    <a:pt x="252040" y="591820"/>
                  </a:lnTo>
                  <a:lnTo>
                    <a:pt x="261262" y="589280"/>
                  </a:lnTo>
                  <a:close/>
                </a:path>
                <a:path w="676910" h="687070">
                  <a:moveTo>
                    <a:pt x="239747" y="567690"/>
                  </a:moveTo>
                  <a:lnTo>
                    <a:pt x="159838" y="567690"/>
                  </a:lnTo>
                  <a:lnTo>
                    <a:pt x="159838" y="576580"/>
                  </a:lnTo>
                  <a:lnTo>
                    <a:pt x="156757" y="580390"/>
                  </a:lnTo>
                  <a:lnTo>
                    <a:pt x="273565" y="580390"/>
                  </a:lnTo>
                  <a:lnTo>
                    <a:pt x="279707" y="586740"/>
                  </a:lnTo>
                  <a:lnTo>
                    <a:pt x="276636" y="589280"/>
                  </a:lnTo>
                  <a:lnTo>
                    <a:pt x="261262" y="589280"/>
                  </a:lnTo>
                  <a:lnTo>
                    <a:pt x="261262" y="591820"/>
                  </a:lnTo>
                  <a:lnTo>
                    <a:pt x="282299" y="591820"/>
                  </a:lnTo>
                  <a:lnTo>
                    <a:pt x="285612" y="588010"/>
                  </a:lnTo>
                  <a:lnTo>
                    <a:pt x="292000" y="586740"/>
                  </a:lnTo>
                  <a:lnTo>
                    <a:pt x="299327" y="586740"/>
                  </a:lnTo>
                  <a:lnTo>
                    <a:pt x="299207" y="585470"/>
                  </a:lnTo>
                  <a:lnTo>
                    <a:pt x="298679" y="582930"/>
                  </a:lnTo>
                  <a:lnTo>
                    <a:pt x="285858" y="582930"/>
                  </a:lnTo>
                  <a:lnTo>
                    <a:pt x="281255" y="576580"/>
                  </a:lnTo>
                  <a:lnTo>
                    <a:pt x="162909" y="576580"/>
                  </a:lnTo>
                  <a:lnTo>
                    <a:pt x="162909" y="574040"/>
                  </a:lnTo>
                  <a:lnTo>
                    <a:pt x="243438" y="574040"/>
                  </a:lnTo>
                  <a:lnTo>
                    <a:pt x="239747" y="570230"/>
                  </a:lnTo>
                  <a:lnTo>
                    <a:pt x="239747" y="567690"/>
                  </a:lnTo>
                  <a:close/>
                </a:path>
                <a:path w="676910" h="687070">
                  <a:moveTo>
                    <a:pt x="405727" y="589280"/>
                  </a:moveTo>
                  <a:lnTo>
                    <a:pt x="405727" y="591820"/>
                  </a:lnTo>
                  <a:lnTo>
                    <a:pt x="421101" y="591820"/>
                  </a:lnTo>
                  <a:lnTo>
                    <a:pt x="405727" y="589280"/>
                  </a:lnTo>
                  <a:close/>
                </a:path>
                <a:path w="676910" h="687070">
                  <a:moveTo>
                    <a:pt x="411879" y="586740"/>
                  </a:moveTo>
                  <a:lnTo>
                    <a:pt x="405727" y="589280"/>
                  </a:lnTo>
                  <a:lnTo>
                    <a:pt x="421101" y="591820"/>
                  </a:lnTo>
                  <a:lnTo>
                    <a:pt x="421101" y="589280"/>
                  </a:lnTo>
                  <a:lnTo>
                    <a:pt x="418020" y="589280"/>
                  </a:lnTo>
                  <a:lnTo>
                    <a:pt x="411879" y="586740"/>
                  </a:lnTo>
                  <a:close/>
                </a:path>
                <a:path w="676910" h="687070">
                  <a:moveTo>
                    <a:pt x="258192" y="582930"/>
                  </a:moveTo>
                  <a:lnTo>
                    <a:pt x="248969" y="586740"/>
                  </a:lnTo>
                  <a:lnTo>
                    <a:pt x="248969" y="589280"/>
                  </a:lnTo>
                  <a:lnTo>
                    <a:pt x="254087" y="587166"/>
                  </a:lnTo>
                  <a:lnTo>
                    <a:pt x="258192" y="582930"/>
                  </a:lnTo>
                  <a:close/>
                </a:path>
                <a:path w="676910" h="687070">
                  <a:moveTo>
                    <a:pt x="258192" y="586740"/>
                  </a:moveTo>
                  <a:lnTo>
                    <a:pt x="255121" y="586740"/>
                  </a:lnTo>
                  <a:lnTo>
                    <a:pt x="254087" y="587166"/>
                  </a:lnTo>
                  <a:lnTo>
                    <a:pt x="252040" y="589280"/>
                  </a:lnTo>
                  <a:lnTo>
                    <a:pt x="264343" y="589280"/>
                  </a:lnTo>
                  <a:lnTo>
                    <a:pt x="258192" y="586740"/>
                  </a:lnTo>
                  <a:close/>
                </a:path>
                <a:path w="676910" h="687070">
                  <a:moveTo>
                    <a:pt x="261883" y="586740"/>
                  </a:moveTo>
                  <a:lnTo>
                    <a:pt x="258192" y="586740"/>
                  </a:lnTo>
                  <a:lnTo>
                    <a:pt x="264343" y="589280"/>
                  </a:lnTo>
                  <a:lnTo>
                    <a:pt x="261883" y="586740"/>
                  </a:lnTo>
                  <a:close/>
                </a:path>
                <a:path w="676910" h="687070">
                  <a:moveTo>
                    <a:pt x="258192" y="582930"/>
                  </a:moveTo>
                  <a:lnTo>
                    <a:pt x="264343" y="589280"/>
                  </a:lnTo>
                  <a:lnTo>
                    <a:pt x="276636" y="589280"/>
                  </a:lnTo>
                  <a:lnTo>
                    <a:pt x="273723" y="586740"/>
                  </a:lnTo>
                  <a:lnTo>
                    <a:pt x="264343" y="586740"/>
                  </a:lnTo>
                  <a:lnTo>
                    <a:pt x="258192" y="582930"/>
                  </a:lnTo>
                  <a:close/>
                </a:path>
                <a:path w="676910" h="687070">
                  <a:moveTo>
                    <a:pt x="276022" y="582930"/>
                  </a:moveTo>
                  <a:lnTo>
                    <a:pt x="264726" y="582930"/>
                  </a:lnTo>
                  <a:lnTo>
                    <a:pt x="272267" y="585470"/>
                  </a:lnTo>
                  <a:lnTo>
                    <a:pt x="276636" y="589280"/>
                  </a:lnTo>
                  <a:lnTo>
                    <a:pt x="279707" y="586740"/>
                  </a:lnTo>
                  <a:lnTo>
                    <a:pt x="276022" y="582930"/>
                  </a:lnTo>
                  <a:close/>
                </a:path>
                <a:path w="676910" h="687070">
                  <a:moveTo>
                    <a:pt x="424171" y="586740"/>
                  </a:moveTo>
                  <a:lnTo>
                    <a:pt x="411879" y="586740"/>
                  </a:lnTo>
                  <a:lnTo>
                    <a:pt x="418020" y="589280"/>
                  </a:lnTo>
                  <a:lnTo>
                    <a:pt x="424171" y="586740"/>
                  </a:lnTo>
                  <a:close/>
                </a:path>
                <a:path w="676910" h="687070">
                  <a:moveTo>
                    <a:pt x="485646" y="570230"/>
                  </a:moveTo>
                  <a:lnTo>
                    <a:pt x="411879" y="570230"/>
                  </a:lnTo>
                  <a:lnTo>
                    <a:pt x="411879" y="580390"/>
                  </a:lnTo>
                  <a:lnTo>
                    <a:pt x="510232" y="580390"/>
                  </a:lnTo>
                  <a:lnTo>
                    <a:pt x="510232" y="589280"/>
                  </a:lnTo>
                  <a:lnTo>
                    <a:pt x="513313" y="580390"/>
                  </a:lnTo>
                  <a:lnTo>
                    <a:pt x="513313" y="576580"/>
                  </a:lnTo>
                  <a:lnTo>
                    <a:pt x="479495" y="576580"/>
                  </a:lnTo>
                  <a:lnTo>
                    <a:pt x="485646" y="570230"/>
                  </a:lnTo>
                  <a:close/>
                </a:path>
                <a:path w="676910" h="687070">
                  <a:moveTo>
                    <a:pt x="513313" y="580390"/>
                  </a:moveTo>
                  <a:lnTo>
                    <a:pt x="510232" y="589280"/>
                  </a:lnTo>
                  <a:lnTo>
                    <a:pt x="515348" y="589280"/>
                  </a:lnTo>
                  <a:lnTo>
                    <a:pt x="518315" y="586740"/>
                  </a:lnTo>
                  <a:lnTo>
                    <a:pt x="513313" y="586740"/>
                  </a:lnTo>
                  <a:lnTo>
                    <a:pt x="513313" y="580390"/>
                  </a:lnTo>
                  <a:close/>
                </a:path>
                <a:path w="676910" h="687070">
                  <a:moveTo>
                    <a:pt x="258192" y="582930"/>
                  </a:moveTo>
                  <a:lnTo>
                    <a:pt x="254087" y="587166"/>
                  </a:lnTo>
                  <a:lnTo>
                    <a:pt x="255121" y="586740"/>
                  </a:lnTo>
                  <a:lnTo>
                    <a:pt x="261883" y="586740"/>
                  </a:lnTo>
                  <a:lnTo>
                    <a:pt x="258192" y="582930"/>
                  </a:lnTo>
                  <a:close/>
                </a:path>
                <a:path w="676910" h="687070">
                  <a:moveTo>
                    <a:pt x="258192" y="582930"/>
                  </a:moveTo>
                  <a:lnTo>
                    <a:pt x="255456" y="582930"/>
                  </a:lnTo>
                  <a:lnTo>
                    <a:pt x="245899" y="586740"/>
                  </a:lnTo>
                  <a:lnTo>
                    <a:pt x="248969" y="586740"/>
                  </a:lnTo>
                  <a:lnTo>
                    <a:pt x="258192" y="582930"/>
                  </a:lnTo>
                  <a:close/>
                </a:path>
                <a:path w="676910" h="687070">
                  <a:moveTo>
                    <a:pt x="264726" y="582930"/>
                  </a:moveTo>
                  <a:lnTo>
                    <a:pt x="258192" y="582930"/>
                  </a:lnTo>
                  <a:lnTo>
                    <a:pt x="264343" y="586740"/>
                  </a:lnTo>
                  <a:lnTo>
                    <a:pt x="273723" y="586740"/>
                  </a:lnTo>
                  <a:lnTo>
                    <a:pt x="272267" y="585470"/>
                  </a:lnTo>
                  <a:lnTo>
                    <a:pt x="264726" y="582930"/>
                  </a:lnTo>
                  <a:close/>
                </a:path>
                <a:path w="676910" h="687070">
                  <a:moveTo>
                    <a:pt x="516384" y="576580"/>
                  </a:moveTo>
                  <a:lnTo>
                    <a:pt x="513313" y="576580"/>
                  </a:lnTo>
                  <a:lnTo>
                    <a:pt x="513313" y="586740"/>
                  </a:lnTo>
                  <a:lnTo>
                    <a:pt x="516384" y="582930"/>
                  </a:lnTo>
                  <a:lnTo>
                    <a:pt x="516384" y="576580"/>
                  </a:lnTo>
                  <a:close/>
                </a:path>
                <a:path w="676910" h="687070">
                  <a:moveTo>
                    <a:pt x="516384" y="582930"/>
                  </a:moveTo>
                  <a:lnTo>
                    <a:pt x="513313" y="586740"/>
                  </a:lnTo>
                  <a:lnTo>
                    <a:pt x="516384" y="586740"/>
                  </a:lnTo>
                  <a:lnTo>
                    <a:pt x="516384" y="582930"/>
                  </a:lnTo>
                  <a:close/>
                </a:path>
                <a:path w="676910" h="687070">
                  <a:moveTo>
                    <a:pt x="519454" y="576580"/>
                  </a:moveTo>
                  <a:lnTo>
                    <a:pt x="516384" y="582930"/>
                  </a:lnTo>
                  <a:lnTo>
                    <a:pt x="516384" y="586740"/>
                  </a:lnTo>
                  <a:lnTo>
                    <a:pt x="519454" y="582930"/>
                  </a:lnTo>
                  <a:lnTo>
                    <a:pt x="519454" y="576580"/>
                  </a:lnTo>
                  <a:close/>
                </a:path>
                <a:path w="676910" h="687070">
                  <a:moveTo>
                    <a:pt x="522201" y="570230"/>
                  </a:moveTo>
                  <a:lnTo>
                    <a:pt x="501010" y="570230"/>
                  </a:lnTo>
                  <a:lnTo>
                    <a:pt x="504091" y="574040"/>
                  </a:lnTo>
                  <a:lnTo>
                    <a:pt x="501010" y="576580"/>
                  </a:lnTo>
                  <a:lnTo>
                    <a:pt x="519454" y="576580"/>
                  </a:lnTo>
                  <a:lnTo>
                    <a:pt x="519454" y="582930"/>
                  </a:lnTo>
                  <a:lnTo>
                    <a:pt x="516384" y="586740"/>
                  </a:lnTo>
                  <a:lnTo>
                    <a:pt x="518315" y="586740"/>
                  </a:lnTo>
                  <a:lnTo>
                    <a:pt x="521282" y="584200"/>
                  </a:lnTo>
                  <a:lnTo>
                    <a:pt x="522201" y="570230"/>
                  </a:lnTo>
                  <a:close/>
                </a:path>
                <a:path w="676910" h="687070">
                  <a:moveTo>
                    <a:pt x="562774" y="585470"/>
                  </a:moveTo>
                  <a:lnTo>
                    <a:pt x="553262" y="586740"/>
                  </a:lnTo>
                  <a:lnTo>
                    <a:pt x="563278" y="586740"/>
                  </a:lnTo>
                  <a:lnTo>
                    <a:pt x="562774" y="585470"/>
                  </a:lnTo>
                  <a:close/>
                </a:path>
                <a:path w="676910" h="687070">
                  <a:moveTo>
                    <a:pt x="298151" y="580390"/>
                  </a:moveTo>
                  <a:lnTo>
                    <a:pt x="292000" y="580390"/>
                  </a:lnTo>
                  <a:lnTo>
                    <a:pt x="288929" y="582930"/>
                  </a:lnTo>
                  <a:lnTo>
                    <a:pt x="298679" y="582930"/>
                  </a:lnTo>
                  <a:lnTo>
                    <a:pt x="298151" y="580390"/>
                  </a:lnTo>
                  <a:close/>
                </a:path>
                <a:path w="676910" h="687070">
                  <a:moveTo>
                    <a:pt x="519454" y="576580"/>
                  </a:moveTo>
                  <a:lnTo>
                    <a:pt x="516384" y="576580"/>
                  </a:lnTo>
                  <a:lnTo>
                    <a:pt x="516384" y="582930"/>
                  </a:lnTo>
                  <a:lnTo>
                    <a:pt x="519454" y="576580"/>
                  </a:lnTo>
                  <a:close/>
                </a:path>
                <a:path w="676910" h="687070">
                  <a:moveTo>
                    <a:pt x="546348" y="577850"/>
                  </a:moveTo>
                  <a:lnTo>
                    <a:pt x="540299" y="579120"/>
                  </a:lnTo>
                  <a:lnTo>
                    <a:pt x="534828" y="582930"/>
                  </a:lnTo>
                  <a:lnTo>
                    <a:pt x="552254" y="582930"/>
                  </a:lnTo>
                  <a:lnTo>
                    <a:pt x="551246" y="579120"/>
                  </a:lnTo>
                  <a:lnTo>
                    <a:pt x="546348" y="577850"/>
                  </a:lnTo>
                  <a:close/>
                </a:path>
                <a:path w="676910" h="687070">
                  <a:moveTo>
                    <a:pt x="156757" y="567690"/>
                  </a:moveTo>
                  <a:lnTo>
                    <a:pt x="153686" y="567690"/>
                  </a:lnTo>
                  <a:lnTo>
                    <a:pt x="153686" y="580390"/>
                  </a:lnTo>
                  <a:lnTo>
                    <a:pt x="156757" y="574040"/>
                  </a:lnTo>
                  <a:lnTo>
                    <a:pt x="156757" y="567690"/>
                  </a:lnTo>
                  <a:close/>
                </a:path>
                <a:path w="676910" h="687070">
                  <a:moveTo>
                    <a:pt x="156757" y="574040"/>
                  </a:moveTo>
                  <a:lnTo>
                    <a:pt x="153686" y="580390"/>
                  </a:lnTo>
                  <a:lnTo>
                    <a:pt x="156757" y="580390"/>
                  </a:lnTo>
                  <a:lnTo>
                    <a:pt x="156757" y="574040"/>
                  </a:lnTo>
                  <a:close/>
                </a:path>
                <a:path w="676910" h="687070">
                  <a:moveTo>
                    <a:pt x="159838" y="567690"/>
                  </a:moveTo>
                  <a:lnTo>
                    <a:pt x="156757" y="570230"/>
                  </a:lnTo>
                  <a:lnTo>
                    <a:pt x="156757" y="580390"/>
                  </a:lnTo>
                  <a:lnTo>
                    <a:pt x="159838" y="576580"/>
                  </a:lnTo>
                  <a:lnTo>
                    <a:pt x="159838" y="567690"/>
                  </a:lnTo>
                  <a:close/>
                </a:path>
                <a:path w="676910" h="687070">
                  <a:moveTo>
                    <a:pt x="591786" y="567690"/>
                  </a:moveTo>
                  <a:lnTo>
                    <a:pt x="562484" y="567690"/>
                  </a:lnTo>
                  <a:lnTo>
                    <a:pt x="564455" y="574040"/>
                  </a:lnTo>
                  <a:lnTo>
                    <a:pt x="569020" y="577850"/>
                  </a:lnTo>
                  <a:lnTo>
                    <a:pt x="574161" y="576580"/>
                  </a:lnTo>
                  <a:lnTo>
                    <a:pt x="577858" y="570230"/>
                  </a:lnTo>
                  <a:lnTo>
                    <a:pt x="587368" y="570230"/>
                  </a:lnTo>
                  <a:lnTo>
                    <a:pt x="590154" y="568960"/>
                  </a:lnTo>
                  <a:lnTo>
                    <a:pt x="591786" y="567690"/>
                  </a:lnTo>
                  <a:close/>
                </a:path>
                <a:path w="676910" h="687070">
                  <a:moveTo>
                    <a:pt x="239747" y="565150"/>
                  </a:moveTo>
                  <a:lnTo>
                    <a:pt x="150616" y="565150"/>
                  </a:lnTo>
                  <a:lnTo>
                    <a:pt x="150616" y="576580"/>
                  </a:lnTo>
                  <a:lnTo>
                    <a:pt x="153686" y="567690"/>
                  </a:lnTo>
                  <a:lnTo>
                    <a:pt x="239747" y="567690"/>
                  </a:lnTo>
                  <a:lnTo>
                    <a:pt x="239747" y="565150"/>
                  </a:lnTo>
                  <a:close/>
                </a:path>
                <a:path w="676910" h="687070">
                  <a:moveTo>
                    <a:pt x="153686" y="567690"/>
                  </a:moveTo>
                  <a:lnTo>
                    <a:pt x="150616" y="576580"/>
                  </a:lnTo>
                  <a:lnTo>
                    <a:pt x="153686" y="576580"/>
                  </a:lnTo>
                  <a:lnTo>
                    <a:pt x="153686" y="567690"/>
                  </a:lnTo>
                  <a:close/>
                </a:path>
                <a:path w="676910" h="687070">
                  <a:moveTo>
                    <a:pt x="243438" y="574040"/>
                  </a:moveTo>
                  <a:lnTo>
                    <a:pt x="162909" y="574040"/>
                  </a:lnTo>
                  <a:lnTo>
                    <a:pt x="162909" y="576580"/>
                  </a:lnTo>
                  <a:lnTo>
                    <a:pt x="245899" y="576580"/>
                  </a:lnTo>
                  <a:lnTo>
                    <a:pt x="243438" y="574040"/>
                  </a:lnTo>
                  <a:close/>
                </a:path>
                <a:path w="676910" h="687070">
                  <a:moveTo>
                    <a:pt x="233606" y="548640"/>
                  </a:moveTo>
                  <a:lnTo>
                    <a:pt x="239465" y="554990"/>
                  </a:lnTo>
                  <a:lnTo>
                    <a:pt x="243594" y="561340"/>
                  </a:lnTo>
                  <a:lnTo>
                    <a:pt x="246570" y="568960"/>
                  </a:lnTo>
                  <a:lnTo>
                    <a:pt x="248969" y="576580"/>
                  </a:lnTo>
                  <a:lnTo>
                    <a:pt x="281255" y="576580"/>
                  </a:lnTo>
                  <a:lnTo>
                    <a:pt x="260833" y="560070"/>
                  </a:lnTo>
                  <a:lnTo>
                    <a:pt x="254732" y="554990"/>
                  </a:lnTo>
                  <a:lnTo>
                    <a:pt x="245752" y="551180"/>
                  </a:lnTo>
                  <a:lnTo>
                    <a:pt x="233606" y="548640"/>
                  </a:lnTo>
                  <a:close/>
                </a:path>
                <a:path w="676910" h="687070">
                  <a:moveTo>
                    <a:pt x="401889" y="566420"/>
                  </a:moveTo>
                  <a:lnTo>
                    <a:pt x="395836" y="568960"/>
                  </a:lnTo>
                  <a:lnTo>
                    <a:pt x="390363" y="576580"/>
                  </a:lnTo>
                  <a:lnTo>
                    <a:pt x="408051" y="576580"/>
                  </a:lnTo>
                  <a:lnTo>
                    <a:pt x="406790" y="570230"/>
                  </a:lnTo>
                  <a:lnTo>
                    <a:pt x="401889" y="566420"/>
                  </a:lnTo>
                  <a:close/>
                </a:path>
                <a:path w="676910" h="687070">
                  <a:moveTo>
                    <a:pt x="443334" y="541020"/>
                  </a:moveTo>
                  <a:lnTo>
                    <a:pt x="437621" y="542290"/>
                  </a:lnTo>
                  <a:lnTo>
                    <a:pt x="433635" y="548640"/>
                  </a:lnTo>
                  <a:lnTo>
                    <a:pt x="433394" y="554990"/>
                  </a:lnTo>
                  <a:lnTo>
                    <a:pt x="423692" y="554990"/>
                  </a:lnTo>
                  <a:lnTo>
                    <a:pt x="420331" y="560070"/>
                  </a:lnTo>
                  <a:lnTo>
                    <a:pt x="420428" y="566420"/>
                  </a:lnTo>
                  <a:lnTo>
                    <a:pt x="421101" y="570230"/>
                  </a:lnTo>
                  <a:lnTo>
                    <a:pt x="485646" y="570230"/>
                  </a:lnTo>
                  <a:lnTo>
                    <a:pt x="479495" y="576580"/>
                  </a:lnTo>
                  <a:lnTo>
                    <a:pt x="482576" y="576580"/>
                  </a:lnTo>
                  <a:lnTo>
                    <a:pt x="485646" y="574040"/>
                  </a:lnTo>
                  <a:lnTo>
                    <a:pt x="494868" y="567690"/>
                  </a:lnTo>
                  <a:lnTo>
                    <a:pt x="519459" y="567690"/>
                  </a:lnTo>
                  <a:lnTo>
                    <a:pt x="516384" y="565150"/>
                  </a:lnTo>
                  <a:lnTo>
                    <a:pt x="494868" y="565150"/>
                  </a:lnTo>
                  <a:lnTo>
                    <a:pt x="494868" y="561340"/>
                  </a:lnTo>
                  <a:lnTo>
                    <a:pt x="479495" y="561340"/>
                  </a:lnTo>
                  <a:lnTo>
                    <a:pt x="479495" y="558800"/>
                  </a:lnTo>
                  <a:lnTo>
                    <a:pt x="476424" y="558800"/>
                  </a:lnTo>
                  <a:lnTo>
                    <a:pt x="476424" y="554990"/>
                  </a:lnTo>
                  <a:lnTo>
                    <a:pt x="482576" y="552450"/>
                  </a:lnTo>
                  <a:lnTo>
                    <a:pt x="487674" y="552450"/>
                  </a:lnTo>
                  <a:lnTo>
                    <a:pt x="485066" y="546100"/>
                  </a:lnTo>
                  <a:lnTo>
                    <a:pt x="448757" y="546100"/>
                  </a:lnTo>
                  <a:lnTo>
                    <a:pt x="443334" y="541020"/>
                  </a:lnTo>
                  <a:close/>
                </a:path>
                <a:path w="676910" h="687070">
                  <a:moveTo>
                    <a:pt x="495746" y="570230"/>
                  </a:moveTo>
                  <a:lnTo>
                    <a:pt x="491180" y="570230"/>
                  </a:lnTo>
                  <a:lnTo>
                    <a:pt x="485646" y="574040"/>
                  </a:lnTo>
                  <a:lnTo>
                    <a:pt x="482576" y="576580"/>
                  </a:lnTo>
                  <a:lnTo>
                    <a:pt x="497939" y="576580"/>
                  </a:lnTo>
                  <a:lnTo>
                    <a:pt x="495746" y="570230"/>
                  </a:lnTo>
                  <a:close/>
                </a:path>
                <a:path w="676910" h="687070">
                  <a:moveTo>
                    <a:pt x="519459" y="567690"/>
                  </a:moveTo>
                  <a:lnTo>
                    <a:pt x="494868" y="567690"/>
                  </a:lnTo>
                  <a:lnTo>
                    <a:pt x="497939" y="576580"/>
                  </a:lnTo>
                  <a:lnTo>
                    <a:pt x="501010" y="576580"/>
                  </a:lnTo>
                  <a:lnTo>
                    <a:pt x="504091" y="574040"/>
                  </a:lnTo>
                  <a:lnTo>
                    <a:pt x="501010" y="570230"/>
                  </a:lnTo>
                  <a:lnTo>
                    <a:pt x="522201" y="570230"/>
                  </a:lnTo>
                  <a:lnTo>
                    <a:pt x="522218" y="569968"/>
                  </a:lnTo>
                  <a:lnTo>
                    <a:pt x="519459" y="567690"/>
                  </a:lnTo>
                  <a:close/>
                </a:path>
                <a:path w="676910" h="687070">
                  <a:moveTo>
                    <a:pt x="559349" y="568960"/>
                  </a:moveTo>
                  <a:lnTo>
                    <a:pt x="545677" y="568960"/>
                  </a:lnTo>
                  <a:lnTo>
                    <a:pt x="550192" y="574040"/>
                  </a:lnTo>
                  <a:lnTo>
                    <a:pt x="556435" y="575310"/>
                  </a:lnTo>
                  <a:lnTo>
                    <a:pt x="558645" y="571500"/>
                  </a:lnTo>
                  <a:lnTo>
                    <a:pt x="559349" y="568960"/>
                  </a:lnTo>
                  <a:close/>
                </a:path>
                <a:path w="676910" h="687070">
                  <a:moveTo>
                    <a:pt x="147535" y="571050"/>
                  </a:moveTo>
                  <a:lnTo>
                    <a:pt x="147535" y="574040"/>
                  </a:lnTo>
                  <a:lnTo>
                    <a:pt x="149091" y="574040"/>
                  </a:lnTo>
                  <a:lnTo>
                    <a:pt x="147535" y="571050"/>
                  </a:lnTo>
                  <a:close/>
                </a:path>
                <a:path w="676910" h="687070">
                  <a:moveTo>
                    <a:pt x="587368" y="570230"/>
                  </a:moveTo>
                  <a:lnTo>
                    <a:pt x="577858" y="570230"/>
                  </a:lnTo>
                  <a:lnTo>
                    <a:pt x="584583" y="571500"/>
                  </a:lnTo>
                  <a:lnTo>
                    <a:pt x="587368" y="570230"/>
                  </a:lnTo>
                  <a:close/>
                </a:path>
                <a:path w="676910" h="687070">
                  <a:moveTo>
                    <a:pt x="147535" y="565150"/>
                  </a:moveTo>
                  <a:lnTo>
                    <a:pt x="144464" y="565150"/>
                  </a:lnTo>
                  <a:lnTo>
                    <a:pt x="147535" y="571050"/>
                  </a:lnTo>
                  <a:lnTo>
                    <a:pt x="147535" y="565150"/>
                  </a:lnTo>
                  <a:close/>
                </a:path>
                <a:path w="676910" h="687070">
                  <a:moveTo>
                    <a:pt x="159838" y="567690"/>
                  </a:moveTo>
                  <a:lnTo>
                    <a:pt x="156757" y="567690"/>
                  </a:lnTo>
                  <a:lnTo>
                    <a:pt x="156757" y="570230"/>
                  </a:lnTo>
                  <a:lnTo>
                    <a:pt x="159838" y="567690"/>
                  </a:lnTo>
                  <a:close/>
                </a:path>
                <a:path w="676910" h="687070">
                  <a:moveTo>
                    <a:pt x="522249" y="569508"/>
                  </a:moveTo>
                  <a:lnTo>
                    <a:pt x="522218" y="569968"/>
                  </a:lnTo>
                  <a:lnTo>
                    <a:pt x="522535" y="570230"/>
                  </a:lnTo>
                  <a:lnTo>
                    <a:pt x="522249" y="569508"/>
                  </a:lnTo>
                  <a:close/>
                </a:path>
                <a:path w="676910" h="687070">
                  <a:moveTo>
                    <a:pt x="525606" y="565150"/>
                  </a:moveTo>
                  <a:lnTo>
                    <a:pt x="522535" y="565150"/>
                  </a:lnTo>
                  <a:lnTo>
                    <a:pt x="522249" y="569508"/>
                  </a:lnTo>
                  <a:lnTo>
                    <a:pt x="522535" y="570230"/>
                  </a:lnTo>
                  <a:lnTo>
                    <a:pt x="528004" y="570230"/>
                  </a:lnTo>
                  <a:lnTo>
                    <a:pt x="528676" y="567690"/>
                  </a:lnTo>
                  <a:lnTo>
                    <a:pt x="525606" y="565150"/>
                  </a:lnTo>
                  <a:close/>
                </a:path>
                <a:path w="676910" h="687070">
                  <a:moveTo>
                    <a:pt x="593369" y="565150"/>
                  </a:moveTo>
                  <a:lnTo>
                    <a:pt x="525606" y="565150"/>
                  </a:lnTo>
                  <a:lnTo>
                    <a:pt x="531747" y="570230"/>
                  </a:lnTo>
                  <a:lnTo>
                    <a:pt x="542413" y="570230"/>
                  </a:lnTo>
                  <a:lnTo>
                    <a:pt x="544045" y="568960"/>
                  </a:lnTo>
                  <a:lnTo>
                    <a:pt x="559349" y="568960"/>
                  </a:lnTo>
                  <a:lnTo>
                    <a:pt x="559702" y="567690"/>
                  </a:lnTo>
                  <a:lnTo>
                    <a:pt x="591786" y="567690"/>
                  </a:lnTo>
                  <a:lnTo>
                    <a:pt x="593418" y="566420"/>
                  </a:lnTo>
                  <a:lnTo>
                    <a:pt x="593369" y="565150"/>
                  </a:lnTo>
                  <a:close/>
                </a:path>
                <a:path w="676910" h="687070">
                  <a:moveTo>
                    <a:pt x="517059" y="561340"/>
                  </a:moveTo>
                  <a:lnTo>
                    <a:pt x="507161" y="561340"/>
                  </a:lnTo>
                  <a:lnTo>
                    <a:pt x="510232" y="565150"/>
                  </a:lnTo>
                  <a:lnTo>
                    <a:pt x="516384" y="565150"/>
                  </a:lnTo>
                  <a:lnTo>
                    <a:pt x="522218" y="569968"/>
                  </a:lnTo>
                  <a:lnTo>
                    <a:pt x="522249" y="569508"/>
                  </a:lnTo>
                  <a:lnTo>
                    <a:pt x="519509" y="562610"/>
                  </a:lnTo>
                  <a:lnTo>
                    <a:pt x="517059" y="561340"/>
                  </a:lnTo>
                  <a:close/>
                </a:path>
                <a:path w="676910" h="687070">
                  <a:moveTo>
                    <a:pt x="544050" y="548640"/>
                  </a:moveTo>
                  <a:lnTo>
                    <a:pt x="540969" y="548640"/>
                  </a:lnTo>
                  <a:lnTo>
                    <a:pt x="531747" y="558800"/>
                  </a:lnTo>
                  <a:lnTo>
                    <a:pt x="512160" y="558800"/>
                  </a:lnTo>
                  <a:lnTo>
                    <a:pt x="519509" y="562610"/>
                  </a:lnTo>
                  <a:lnTo>
                    <a:pt x="522249" y="569508"/>
                  </a:lnTo>
                  <a:lnTo>
                    <a:pt x="522535" y="565150"/>
                  </a:lnTo>
                  <a:lnTo>
                    <a:pt x="593369" y="565150"/>
                  </a:lnTo>
                  <a:lnTo>
                    <a:pt x="593222" y="561340"/>
                  </a:lnTo>
                  <a:lnTo>
                    <a:pt x="595427" y="552450"/>
                  </a:lnTo>
                  <a:lnTo>
                    <a:pt x="547121" y="552450"/>
                  </a:lnTo>
                  <a:lnTo>
                    <a:pt x="544050" y="548640"/>
                  </a:lnTo>
                  <a:close/>
                </a:path>
                <a:path w="676910" h="687070">
                  <a:moveTo>
                    <a:pt x="114115" y="541020"/>
                  </a:moveTo>
                  <a:lnTo>
                    <a:pt x="104556" y="541020"/>
                  </a:lnTo>
                  <a:lnTo>
                    <a:pt x="95282" y="543560"/>
                  </a:lnTo>
                  <a:lnTo>
                    <a:pt x="88226" y="546100"/>
                  </a:lnTo>
                  <a:lnTo>
                    <a:pt x="67193" y="548640"/>
                  </a:lnTo>
                  <a:lnTo>
                    <a:pt x="58404" y="552450"/>
                  </a:lnTo>
                  <a:lnTo>
                    <a:pt x="63782" y="556260"/>
                  </a:lnTo>
                  <a:lnTo>
                    <a:pt x="76077" y="561340"/>
                  </a:lnTo>
                  <a:lnTo>
                    <a:pt x="98363" y="567690"/>
                  </a:lnTo>
                  <a:lnTo>
                    <a:pt x="103547" y="568960"/>
                  </a:lnTo>
                  <a:lnTo>
                    <a:pt x="109885" y="568960"/>
                  </a:lnTo>
                  <a:lnTo>
                    <a:pt x="117376" y="567690"/>
                  </a:lnTo>
                  <a:lnTo>
                    <a:pt x="141394" y="567690"/>
                  </a:lnTo>
                  <a:lnTo>
                    <a:pt x="144464" y="565150"/>
                  </a:lnTo>
                  <a:lnTo>
                    <a:pt x="239747" y="565150"/>
                  </a:lnTo>
                  <a:lnTo>
                    <a:pt x="237905" y="561340"/>
                  </a:lnTo>
                  <a:lnTo>
                    <a:pt x="169050" y="561340"/>
                  </a:lnTo>
                  <a:lnTo>
                    <a:pt x="159838" y="552450"/>
                  </a:lnTo>
                  <a:lnTo>
                    <a:pt x="159838" y="546100"/>
                  </a:lnTo>
                  <a:lnTo>
                    <a:pt x="135242" y="546100"/>
                  </a:lnTo>
                  <a:lnTo>
                    <a:pt x="124247" y="542290"/>
                  </a:lnTo>
                  <a:lnTo>
                    <a:pt x="114115" y="541020"/>
                  </a:lnTo>
                  <a:close/>
                </a:path>
                <a:path w="676910" h="687070">
                  <a:moveTo>
                    <a:pt x="512160" y="558800"/>
                  </a:moveTo>
                  <a:lnTo>
                    <a:pt x="503082" y="560070"/>
                  </a:lnTo>
                  <a:lnTo>
                    <a:pt x="494868" y="561340"/>
                  </a:lnTo>
                  <a:lnTo>
                    <a:pt x="494868" y="565150"/>
                  </a:lnTo>
                  <a:lnTo>
                    <a:pt x="501010" y="565150"/>
                  </a:lnTo>
                  <a:lnTo>
                    <a:pt x="507161" y="561340"/>
                  </a:lnTo>
                  <a:lnTo>
                    <a:pt x="517059" y="561340"/>
                  </a:lnTo>
                  <a:lnTo>
                    <a:pt x="512160" y="558800"/>
                  </a:lnTo>
                  <a:close/>
                </a:path>
                <a:path w="676910" h="687070">
                  <a:moveTo>
                    <a:pt x="507161" y="561340"/>
                  </a:moveTo>
                  <a:lnTo>
                    <a:pt x="501010" y="565150"/>
                  </a:lnTo>
                  <a:lnTo>
                    <a:pt x="510232" y="565150"/>
                  </a:lnTo>
                  <a:lnTo>
                    <a:pt x="507161" y="561340"/>
                  </a:lnTo>
                  <a:close/>
                </a:path>
                <a:path w="676910" h="687070">
                  <a:moveTo>
                    <a:pt x="172748" y="539750"/>
                  </a:moveTo>
                  <a:lnTo>
                    <a:pt x="165979" y="539750"/>
                  </a:lnTo>
                  <a:lnTo>
                    <a:pt x="159838" y="548640"/>
                  </a:lnTo>
                  <a:lnTo>
                    <a:pt x="159838" y="552450"/>
                  </a:lnTo>
                  <a:lnTo>
                    <a:pt x="169050" y="561340"/>
                  </a:lnTo>
                  <a:lnTo>
                    <a:pt x="172131" y="561340"/>
                  </a:lnTo>
                  <a:lnTo>
                    <a:pt x="172870" y="558800"/>
                  </a:lnTo>
                  <a:lnTo>
                    <a:pt x="169050" y="558800"/>
                  </a:lnTo>
                  <a:lnTo>
                    <a:pt x="169050" y="554990"/>
                  </a:lnTo>
                  <a:lnTo>
                    <a:pt x="165979" y="554990"/>
                  </a:lnTo>
                  <a:lnTo>
                    <a:pt x="165979" y="552450"/>
                  </a:lnTo>
                  <a:lnTo>
                    <a:pt x="167295" y="548640"/>
                  </a:lnTo>
                  <a:lnTo>
                    <a:pt x="165979" y="548640"/>
                  </a:lnTo>
                  <a:lnTo>
                    <a:pt x="165979" y="543560"/>
                  </a:lnTo>
                  <a:lnTo>
                    <a:pt x="174127" y="543560"/>
                  </a:lnTo>
                  <a:lnTo>
                    <a:pt x="174051" y="542290"/>
                  </a:lnTo>
                  <a:lnTo>
                    <a:pt x="172748" y="539750"/>
                  </a:lnTo>
                  <a:close/>
                </a:path>
                <a:path w="676910" h="687070">
                  <a:moveTo>
                    <a:pt x="156757" y="500380"/>
                  </a:moveTo>
                  <a:lnTo>
                    <a:pt x="147535" y="500380"/>
                  </a:lnTo>
                  <a:lnTo>
                    <a:pt x="153686" y="502920"/>
                  </a:lnTo>
                  <a:lnTo>
                    <a:pt x="156757" y="505460"/>
                  </a:lnTo>
                  <a:lnTo>
                    <a:pt x="150616" y="505460"/>
                  </a:lnTo>
                  <a:lnTo>
                    <a:pt x="153686" y="509270"/>
                  </a:lnTo>
                  <a:lnTo>
                    <a:pt x="147535" y="509270"/>
                  </a:lnTo>
                  <a:lnTo>
                    <a:pt x="150616" y="511810"/>
                  </a:lnTo>
                  <a:lnTo>
                    <a:pt x="153686" y="511810"/>
                  </a:lnTo>
                  <a:lnTo>
                    <a:pt x="156757" y="515620"/>
                  </a:lnTo>
                  <a:lnTo>
                    <a:pt x="152724" y="516890"/>
                  </a:lnTo>
                  <a:lnTo>
                    <a:pt x="147536" y="518160"/>
                  </a:lnTo>
                  <a:lnTo>
                    <a:pt x="163483" y="521970"/>
                  </a:lnTo>
                  <a:lnTo>
                    <a:pt x="173666" y="530860"/>
                  </a:lnTo>
                  <a:lnTo>
                    <a:pt x="176933" y="544830"/>
                  </a:lnTo>
                  <a:lnTo>
                    <a:pt x="172131" y="561340"/>
                  </a:lnTo>
                  <a:lnTo>
                    <a:pt x="237905" y="561340"/>
                  </a:lnTo>
                  <a:lnTo>
                    <a:pt x="236676" y="558800"/>
                  </a:lnTo>
                  <a:lnTo>
                    <a:pt x="231535" y="549910"/>
                  </a:lnTo>
                  <a:lnTo>
                    <a:pt x="230534" y="548640"/>
                  </a:lnTo>
                  <a:lnTo>
                    <a:pt x="212091" y="548640"/>
                  </a:lnTo>
                  <a:lnTo>
                    <a:pt x="209254" y="541020"/>
                  </a:lnTo>
                  <a:lnTo>
                    <a:pt x="207035" y="537210"/>
                  </a:lnTo>
                  <a:lnTo>
                    <a:pt x="181353" y="537210"/>
                  </a:lnTo>
                  <a:lnTo>
                    <a:pt x="176884" y="529590"/>
                  </a:lnTo>
                  <a:lnTo>
                    <a:pt x="173280" y="523240"/>
                  </a:lnTo>
                  <a:lnTo>
                    <a:pt x="171407" y="515620"/>
                  </a:lnTo>
                  <a:lnTo>
                    <a:pt x="172131" y="509270"/>
                  </a:lnTo>
                  <a:lnTo>
                    <a:pt x="172131" y="502920"/>
                  </a:lnTo>
                  <a:lnTo>
                    <a:pt x="159838" y="502920"/>
                  </a:lnTo>
                  <a:lnTo>
                    <a:pt x="156757" y="500380"/>
                  </a:lnTo>
                  <a:close/>
                </a:path>
                <a:path w="676910" h="687070">
                  <a:moveTo>
                    <a:pt x="485646" y="552450"/>
                  </a:moveTo>
                  <a:lnTo>
                    <a:pt x="482576" y="552450"/>
                  </a:lnTo>
                  <a:lnTo>
                    <a:pt x="476424" y="554990"/>
                  </a:lnTo>
                  <a:lnTo>
                    <a:pt x="476424" y="558800"/>
                  </a:lnTo>
                  <a:lnTo>
                    <a:pt x="479495" y="558800"/>
                  </a:lnTo>
                  <a:lnTo>
                    <a:pt x="479495" y="561340"/>
                  </a:lnTo>
                  <a:lnTo>
                    <a:pt x="485646" y="554990"/>
                  </a:lnTo>
                  <a:lnTo>
                    <a:pt x="485646" y="552450"/>
                  </a:lnTo>
                  <a:close/>
                </a:path>
                <a:path w="676910" h="687070">
                  <a:moveTo>
                    <a:pt x="487674" y="552450"/>
                  </a:moveTo>
                  <a:lnTo>
                    <a:pt x="485646" y="552450"/>
                  </a:lnTo>
                  <a:lnTo>
                    <a:pt x="485646" y="554990"/>
                  </a:lnTo>
                  <a:lnTo>
                    <a:pt x="479495" y="561340"/>
                  </a:lnTo>
                  <a:lnTo>
                    <a:pt x="494868" y="561340"/>
                  </a:lnTo>
                  <a:lnTo>
                    <a:pt x="503082" y="560070"/>
                  </a:lnTo>
                  <a:lnTo>
                    <a:pt x="512160" y="558800"/>
                  </a:lnTo>
                  <a:lnTo>
                    <a:pt x="531747" y="558800"/>
                  </a:lnTo>
                  <a:lnTo>
                    <a:pt x="525606" y="554990"/>
                  </a:lnTo>
                  <a:lnTo>
                    <a:pt x="488717" y="554990"/>
                  </a:lnTo>
                  <a:lnTo>
                    <a:pt x="487674" y="552450"/>
                  </a:lnTo>
                  <a:close/>
                </a:path>
                <a:path w="676910" h="687070">
                  <a:moveTo>
                    <a:pt x="174277" y="546100"/>
                  </a:moveTo>
                  <a:lnTo>
                    <a:pt x="169050" y="546100"/>
                  </a:lnTo>
                  <a:lnTo>
                    <a:pt x="172131" y="548640"/>
                  </a:lnTo>
                  <a:lnTo>
                    <a:pt x="169050" y="554990"/>
                  </a:lnTo>
                  <a:lnTo>
                    <a:pt x="169050" y="558800"/>
                  </a:lnTo>
                  <a:lnTo>
                    <a:pt x="174578" y="551180"/>
                  </a:lnTo>
                  <a:lnTo>
                    <a:pt x="174277" y="546100"/>
                  </a:lnTo>
                  <a:close/>
                </a:path>
                <a:path w="676910" h="687070">
                  <a:moveTo>
                    <a:pt x="141394" y="515620"/>
                  </a:moveTo>
                  <a:lnTo>
                    <a:pt x="98363" y="515620"/>
                  </a:lnTo>
                  <a:lnTo>
                    <a:pt x="101434" y="518160"/>
                  </a:lnTo>
                  <a:lnTo>
                    <a:pt x="133323" y="520700"/>
                  </a:lnTo>
                  <a:lnTo>
                    <a:pt x="148548" y="523240"/>
                  </a:lnTo>
                  <a:lnTo>
                    <a:pt x="162909" y="527050"/>
                  </a:lnTo>
                  <a:lnTo>
                    <a:pt x="169489" y="533400"/>
                  </a:lnTo>
                  <a:lnTo>
                    <a:pt x="174051" y="542290"/>
                  </a:lnTo>
                  <a:lnTo>
                    <a:pt x="174578" y="551180"/>
                  </a:lnTo>
                  <a:lnTo>
                    <a:pt x="169050" y="558800"/>
                  </a:lnTo>
                  <a:lnTo>
                    <a:pt x="172870" y="558800"/>
                  </a:lnTo>
                  <a:lnTo>
                    <a:pt x="176933" y="544830"/>
                  </a:lnTo>
                  <a:lnTo>
                    <a:pt x="173666" y="530860"/>
                  </a:lnTo>
                  <a:lnTo>
                    <a:pt x="163483" y="521970"/>
                  </a:lnTo>
                  <a:lnTo>
                    <a:pt x="147535" y="518160"/>
                  </a:lnTo>
                  <a:lnTo>
                    <a:pt x="144464" y="518160"/>
                  </a:lnTo>
                  <a:lnTo>
                    <a:pt x="141394" y="515620"/>
                  </a:lnTo>
                  <a:close/>
                </a:path>
                <a:path w="676910" h="687070">
                  <a:moveTo>
                    <a:pt x="174127" y="543560"/>
                  </a:moveTo>
                  <a:lnTo>
                    <a:pt x="169050" y="543560"/>
                  </a:lnTo>
                  <a:lnTo>
                    <a:pt x="165979" y="552450"/>
                  </a:lnTo>
                  <a:lnTo>
                    <a:pt x="165979" y="554990"/>
                  </a:lnTo>
                  <a:lnTo>
                    <a:pt x="169050" y="552450"/>
                  </a:lnTo>
                  <a:lnTo>
                    <a:pt x="169050" y="546100"/>
                  </a:lnTo>
                  <a:lnTo>
                    <a:pt x="174277" y="546100"/>
                  </a:lnTo>
                  <a:lnTo>
                    <a:pt x="174127" y="543560"/>
                  </a:lnTo>
                  <a:close/>
                </a:path>
                <a:path w="676910" h="687070">
                  <a:moveTo>
                    <a:pt x="169050" y="546100"/>
                  </a:moveTo>
                  <a:lnTo>
                    <a:pt x="169050" y="552450"/>
                  </a:lnTo>
                  <a:lnTo>
                    <a:pt x="165979" y="554990"/>
                  </a:lnTo>
                  <a:lnTo>
                    <a:pt x="169050" y="554990"/>
                  </a:lnTo>
                  <a:lnTo>
                    <a:pt x="172131" y="548640"/>
                  </a:lnTo>
                  <a:lnTo>
                    <a:pt x="169050" y="546100"/>
                  </a:lnTo>
                  <a:close/>
                </a:path>
                <a:path w="676910" h="687070">
                  <a:moveTo>
                    <a:pt x="504091" y="527050"/>
                  </a:moveTo>
                  <a:lnTo>
                    <a:pt x="493906" y="529590"/>
                  </a:lnTo>
                  <a:lnTo>
                    <a:pt x="487180" y="537210"/>
                  </a:lnTo>
                  <a:lnTo>
                    <a:pt x="485066" y="546100"/>
                  </a:lnTo>
                  <a:lnTo>
                    <a:pt x="488717" y="554990"/>
                  </a:lnTo>
                  <a:lnTo>
                    <a:pt x="491798" y="552450"/>
                  </a:lnTo>
                  <a:lnTo>
                    <a:pt x="488963" y="542290"/>
                  </a:lnTo>
                  <a:lnTo>
                    <a:pt x="492179" y="535940"/>
                  </a:lnTo>
                  <a:lnTo>
                    <a:pt x="498278" y="530860"/>
                  </a:lnTo>
                  <a:lnTo>
                    <a:pt x="504091" y="527050"/>
                  </a:lnTo>
                  <a:close/>
                </a:path>
                <a:path w="676910" h="687070">
                  <a:moveTo>
                    <a:pt x="516384" y="502920"/>
                  </a:moveTo>
                  <a:lnTo>
                    <a:pt x="501010" y="502920"/>
                  </a:lnTo>
                  <a:lnTo>
                    <a:pt x="494868" y="509270"/>
                  </a:lnTo>
                  <a:lnTo>
                    <a:pt x="494868" y="518160"/>
                  </a:lnTo>
                  <a:lnTo>
                    <a:pt x="491798" y="527050"/>
                  </a:lnTo>
                  <a:lnTo>
                    <a:pt x="504091" y="527050"/>
                  </a:lnTo>
                  <a:lnTo>
                    <a:pt x="498278" y="530860"/>
                  </a:lnTo>
                  <a:lnTo>
                    <a:pt x="492179" y="535940"/>
                  </a:lnTo>
                  <a:lnTo>
                    <a:pt x="488963" y="542290"/>
                  </a:lnTo>
                  <a:lnTo>
                    <a:pt x="491798" y="552450"/>
                  </a:lnTo>
                  <a:lnTo>
                    <a:pt x="488717" y="554990"/>
                  </a:lnTo>
                  <a:lnTo>
                    <a:pt x="525606" y="554990"/>
                  </a:lnTo>
                  <a:lnTo>
                    <a:pt x="525606" y="552450"/>
                  </a:lnTo>
                  <a:lnTo>
                    <a:pt x="494868" y="552450"/>
                  </a:lnTo>
                  <a:lnTo>
                    <a:pt x="491798" y="548640"/>
                  </a:lnTo>
                  <a:lnTo>
                    <a:pt x="491798" y="546100"/>
                  </a:lnTo>
                  <a:lnTo>
                    <a:pt x="497939" y="546100"/>
                  </a:lnTo>
                  <a:lnTo>
                    <a:pt x="497939" y="543560"/>
                  </a:lnTo>
                  <a:lnTo>
                    <a:pt x="505931" y="543560"/>
                  </a:lnTo>
                  <a:lnTo>
                    <a:pt x="501010" y="533400"/>
                  </a:lnTo>
                  <a:lnTo>
                    <a:pt x="504091" y="530860"/>
                  </a:lnTo>
                  <a:lnTo>
                    <a:pt x="544091" y="530860"/>
                  </a:lnTo>
                  <a:lnTo>
                    <a:pt x="526899" y="528320"/>
                  </a:lnTo>
                  <a:lnTo>
                    <a:pt x="519454" y="527050"/>
                  </a:lnTo>
                  <a:lnTo>
                    <a:pt x="522535" y="524510"/>
                  </a:lnTo>
                  <a:lnTo>
                    <a:pt x="528676" y="524510"/>
                  </a:lnTo>
                  <a:lnTo>
                    <a:pt x="525606" y="521970"/>
                  </a:lnTo>
                  <a:lnTo>
                    <a:pt x="516384" y="521970"/>
                  </a:lnTo>
                  <a:lnTo>
                    <a:pt x="522535" y="518160"/>
                  </a:lnTo>
                  <a:lnTo>
                    <a:pt x="516384" y="518160"/>
                  </a:lnTo>
                  <a:lnTo>
                    <a:pt x="519454" y="515620"/>
                  </a:lnTo>
                  <a:lnTo>
                    <a:pt x="525606" y="515620"/>
                  </a:lnTo>
                  <a:lnTo>
                    <a:pt x="522535" y="511810"/>
                  </a:lnTo>
                  <a:lnTo>
                    <a:pt x="513313" y="511810"/>
                  </a:lnTo>
                  <a:lnTo>
                    <a:pt x="513313" y="509270"/>
                  </a:lnTo>
                  <a:lnTo>
                    <a:pt x="525606" y="509270"/>
                  </a:lnTo>
                  <a:lnTo>
                    <a:pt x="522535" y="505460"/>
                  </a:lnTo>
                  <a:lnTo>
                    <a:pt x="510232" y="505460"/>
                  </a:lnTo>
                  <a:lnTo>
                    <a:pt x="516384" y="502920"/>
                  </a:lnTo>
                  <a:close/>
                </a:path>
                <a:path w="676910" h="687070">
                  <a:moveTo>
                    <a:pt x="494868" y="546100"/>
                  </a:moveTo>
                  <a:lnTo>
                    <a:pt x="491798" y="546100"/>
                  </a:lnTo>
                  <a:lnTo>
                    <a:pt x="491798" y="548640"/>
                  </a:lnTo>
                  <a:lnTo>
                    <a:pt x="494868" y="552450"/>
                  </a:lnTo>
                  <a:lnTo>
                    <a:pt x="494868" y="548640"/>
                  </a:lnTo>
                  <a:lnTo>
                    <a:pt x="497939" y="548640"/>
                  </a:lnTo>
                  <a:lnTo>
                    <a:pt x="494868" y="546100"/>
                  </a:lnTo>
                  <a:close/>
                </a:path>
                <a:path w="676910" h="687070">
                  <a:moveTo>
                    <a:pt x="501010" y="543560"/>
                  </a:moveTo>
                  <a:lnTo>
                    <a:pt x="497939" y="543560"/>
                  </a:lnTo>
                  <a:lnTo>
                    <a:pt x="497939" y="546100"/>
                  </a:lnTo>
                  <a:lnTo>
                    <a:pt x="501010" y="548640"/>
                  </a:lnTo>
                  <a:lnTo>
                    <a:pt x="494868" y="548640"/>
                  </a:lnTo>
                  <a:lnTo>
                    <a:pt x="494868" y="552450"/>
                  </a:lnTo>
                  <a:lnTo>
                    <a:pt x="531747" y="552450"/>
                  </a:lnTo>
                  <a:lnTo>
                    <a:pt x="534828" y="548640"/>
                  </a:lnTo>
                  <a:lnTo>
                    <a:pt x="536363" y="546100"/>
                  </a:lnTo>
                  <a:lnTo>
                    <a:pt x="501010" y="546100"/>
                  </a:lnTo>
                  <a:lnTo>
                    <a:pt x="501010" y="543560"/>
                  </a:lnTo>
                  <a:close/>
                </a:path>
                <a:path w="676910" h="687070">
                  <a:moveTo>
                    <a:pt x="559414" y="543560"/>
                  </a:moveTo>
                  <a:lnTo>
                    <a:pt x="550192" y="546100"/>
                  </a:lnTo>
                  <a:lnTo>
                    <a:pt x="547121" y="552450"/>
                  </a:lnTo>
                  <a:lnTo>
                    <a:pt x="562484" y="552450"/>
                  </a:lnTo>
                  <a:lnTo>
                    <a:pt x="559414" y="543560"/>
                  </a:lnTo>
                  <a:close/>
                </a:path>
                <a:path w="676910" h="687070">
                  <a:moveTo>
                    <a:pt x="575889" y="544830"/>
                  </a:moveTo>
                  <a:lnTo>
                    <a:pt x="570559" y="546100"/>
                  </a:lnTo>
                  <a:lnTo>
                    <a:pt x="565803" y="549910"/>
                  </a:lnTo>
                  <a:lnTo>
                    <a:pt x="562484" y="552450"/>
                  </a:lnTo>
                  <a:lnTo>
                    <a:pt x="595427" y="552450"/>
                  </a:lnTo>
                  <a:lnTo>
                    <a:pt x="596057" y="549910"/>
                  </a:lnTo>
                  <a:lnTo>
                    <a:pt x="595253" y="548640"/>
                  </a:lnTo>
                  <a:lnTo>
                    <a:pt x="580929" y="548640"/>
                  </a:lnTo>
                  <a:lnTo>
                    <a:pt x="575889" y="544830"/>
                  </a:lnTo>
                  <a:close/>
                </a:path>
                <a:path w="676910" h="687070">
                  <a:moveTo>
                    <a:pt x="171444" y="537210"/>
                  </a:moveTo>
                  <a:lnTo>
                    <a:pt x="159838" y="537210"/>
                  </a:lnTo>
                  <a:lnTo>
                    <a:pt x="162909" y="539750"/>
                  </a:lnTo>
                  <a:lnTo>
                    <a:pt x="159838" y="546100"/>
                  </a:lnTo>
                  <a:lnTo>
                    <a:pt x="159838" y="548640"/>
                  </a:lnTo>
                  <a:lnTo>
                    <a:pt x="165979" y="539750"/>
                  </a:lnTo>
                  <a:lnTo>
                    <a:pt x="172748" y="539750"/>
                  </a:lnTo>
                  <a:lnTo>
                    <a:pt x="171444" y="537210"/>
                  </a:lnTo>
                  <a:close/>
                </a:path>
                <a:path w="676910" h="687070">
                  <a:moveTo>
                    <a:pt x="169050" y="543560"/>
                  </a:moveTo>
                  <a:lnTo>
                    <a:pt x="165979" y="543560"/>
                  </a:lnTo>
                  <a:lnTo>
                    <a:pt x="165979" y="548640"/>
                  </a:lnTo>
                  <a:lnTo>
                    <a:pt x="167295" y="548640"/>
                  </a:lnTo>
                  <a:lnTo>
                    <a:pt x="169050" y="543560"/>
                  </a:lnTo>
                  <a:close/>
                </a:path>
                <a:path w="676910" h="687070">
                  <a:moveTo>
                    <a:pt x="212091" y="527050"/>
                  </a:moveTo>
                  <a:lnTo>
                    <a:pt x="212091" y="548640"/>
                  </a:lnTo>
                  <a:lnTo>
                    <a:pt x="230534" y="548640"/>
                  </a:lnTo>
                  <a:lnTo>
                    <a:pt x="225531" y="542290"/>
                  </a:lnTo>
                  <a:lnTo>
                    <a:pt x="218953" y="534670"/>
                  </a:lnTo>
                  <a:lnTo>
                    <a:pt x="212091" y="527050"/>
                  </a:lnTo>
                  <a:close/>
                </a:path>
                <a:path w="676910" h="687070">
                  <a:moveTo>
                    <a:pt x="497939" y="546100"/>
                  </a:moveTo>
                  <a:lnTo>
                    <a:pt x="494868" y="546100"/>
                  </a:lnTo>
                  <a:lnTo>
                    <a:pt x="497939" y="548640"/>
                  </a:lnTo>
                  <a:lnTo>
                    <a:pt x="497939" y="546100"/>
                  </a:lnTo>
                  <a:close/>
                </a:path>
                <a:path w="676910" h="687070">
                  <a:moveTo>
                    <a:pt x="497939" y="546100"/>
                  </a:moveTo>
                  <a:lnTo>
                    <a:pt x="497939" y="548640"/>
                  </a:lnTo>
                  <a:lnTo>
                    <a:pt x="501010" y="548640"/>
                  </a:lnTo>
                  <a:lnTo>
                    <a:pt x="497939" y="546100"/>
                  </a:lnTo>
                  <a:close/>
                </a:path>
                <a:path w="676910" h="687070">
                  <a:moveTo>
                    <a:pt x="592841" y="544830"/>
                  </a:moveTo>
                  <a:lnTo>
                    <a:pt x="586742" y="544830"/>
                  </a:lnTo>
                  <a:lnTo>
                    <a:pt x="580929" y="548640"/>
                  </a:lnTo>
                  <a:lnTo>
                    <a:pt x="595253" y="548640"/>
                  </a:lnTo>
                  <a:lnTo>
                    <a:pt x="592841" y="544830"/>
                  </a:lnTo>
                  <a:close/>
                </a:path>
                <a:path w="676910" h="687070">
                  <a:moveTo>
                    <a:pt x="153686" y="533400"/>
                  </a:moveTo>
                  <a:lnTo>
                    <a:pt x="129101" y="533400"/>
                  </a:lnTo>
                  <a:lnTo>
                    <a:pt x="135242" y="543560"/>
                  </a:lnTo>
                  <a:lnTo>
                    <a:pt x="135242" y="546100"/>
                  </a:lnTo>
                  <a:lnTo>
                    <a:pt x="156757" y="546100"/>
                  </a:lnTo>
                  <a:lnTo>
                    <a:pt x="156757" y="543560"/>
                  </a:lnTo>
                  <a:lnTo>
                    <a:pt x="159838" y="539750"/>
                  </a:lnTo>
                  <a:lnTo>
                    <a:pt x="156757" y="539750"/>
                  </a:lnTo>
                  <a:lnTo>
                    <a:pt x="153686" y="537210"/>
                  </a:lnTo>
                  <a:lnTo>
                    <a:pt x="153686" y="533400"/>
                  </a:lnTo>
                  <a:close/>
                </a:path>
                <a:path w="676910" h="687070">
                  <a:moveTo>
                    <a:pt x="159838" y="537210"/>
                  </a:moveTo>
                  <a:lnTo>
                    <a:pt x="159838" y="539750"/>
                  </a:lnTo>
                  <a:lnTo>
                    <a:pt x="156757" y="543560"/>
                  </a:lnTo>
                  <a:lnTo>
                    <a:pt x="156757" y="546100"/>
                  </a:lnTo>
                  <a:lnTo>
                    <a:pt x="159838" y="546100"/>
                  </a:lnTo>
                  <a:lnTo>
                    <a:pt x="159838" y="543560"/>
                  </a:lnTo>
                  <a:lnTo>
                    <a:pt x="162909" y="539750"/>
                  </a:lnTo>
                  <a:lnTo>
                    <a:pt x="159838" y="537210"/>
                  </a:lnTo>
                  <a:close/>
                </a:path>
                <a:path w="676910" h="687070">
                  <a:moveTo>
                    <a:pt x="162909" y="539750"/>
                  </a:moveTo>
                  <a:lnTo>
                    <a:pt x="159838" y="543560"/>
                  </a:lnTo>
                  <a:lnTo>
                    <a:pt x="159838" y="546100"/>
                  </a:lnTo>
                  <a:lnTo>
                    <a:pt x="162909" y="539750"/>
                  </a:lnTo>
                  <a:close/>
                </a:path>
                <a:path w="676910" h="687070">
                  <a:moveTo>
                    <a:pt x="461060" y="527050"/>
                  </a:moveTo>
                  <a:lnTo>
                    <a:pt x="454909" y="533400"/>
                  </a:lnTo>
                  <a:lnTo>
                    <a:pt x="454909" y="537210"/>
                  </a:lnTo>
                  <a:lnTo>
                    <a:pt x="457979" y="546100"/>
                  </a:lnTo>
                  <a:lnTo>
                    <a:pt x="485066" y="546100"/>
                  </a:lnTo>
                  <a:lnTo>
                    <a:pt x="487180" y="537210"/>
                  </a:lnTo>
                  <a:lnTo>
                    <a:pt x="492785" y="530860"/>
                  </a:lnTo>
                  <a:lnTo>
                    <a:pt x="464131" y="530860"/>
                  </a:lnTo>
                  <a:lnTo>
                    <a:pt x="461060" y="527050"/>
                  </a:lnTo>
                  <a:close/>
                </a:path>
                <a:path w="676910" h="687070">
                  <a:moveTo>
                    <a:pt x="504091" y="543560"/>
                  </a:moveTo>
                  <a:lnTo>
                    <a:pt x="501010" y="543560"/>
                  </a:lnTo>
                  <a:lnTo>
                    <a:pt x="501010" y="546100"/>
                  </a:lnTo>
                  <a:lnTo>
                    <a:pt x="504091" y="546100"/>
                  </a:lnTo>
                  <a:lnTo>
                    <a:pt x="504091" y="543560"/>
                  </a:lnTo>
                  <a:close/>
                </a:path>
                <a:path w="676910" h="687070">
                  <a:moveTo>
                    <a:pt x="505931" y="543560"/>
                  </a:moveTo>
                  <a:lnTo>
                    <a:pt x="504091" y="543560"/>
                  </a:lnTo>
                  <a:lnTo>
                    <a:pt x="504091" y="546100"/>
                  </a:lnTo>
                  <a:lnTo>
                    <a:pt x="507161" y="546100"/>
                  </a:lnTo>
                  <a:lnTo>
                    <a:pt x="505931" y="543560"/>
                  </a:lnTo>
                  <a:close/>
                </a:path>
                <a:path w="676910" h="687070">
                  <a:moveTo>
                    <a:pt x="504091" y="530860"/>
                  </a:moveTo>
                  <a:lnTo>
                    <a:pt x="501010" y="533400"/>
                  </a:lnTo>
                  <a:lnTo>
                    <a:pt x="507161" y="546100"/>
                  </a:lnTo>
                  <a:lnTo>
                    <a:pt x="510232" y="546100"/>
                  </a:lnTo>
                  <a:lnTo>
                    <a:pt x="510232" y="539750"/>
                  </a:lnTo>
                  <a:lnTo>
                    <a:pt x="504091" y="533400"/>
                  </a:lnTo>
                  <a:lnTo>
                    <a:pt x="504091" y="530860"/>
                  </a:lnTo>
                  <a:close/>
                </a:path>
                <a:path w="676910" h="687070">
                  <a:moveTo>
                    <a:pt x="534828" y="530860"/>
                  </a:moveTo>
                  <a:lnTo>
                    <a:pt x="504091" y="530860"/>
                  </a:lnTo>
                  <a:lnTo>
                    <a:pt x="504091" y="533400"/>
                  </a:lnTo>
                  <a:lnTo>
                    <a:pt x="510232" y="539750"/>
                  </a:lnTo>
                  <a:lnTo>
                    <a:pt x="510232" y="546100"/>
                  </a:lnTo>
                  <a:lnTo>
                    <a:pt x="516384" y="546100"/>
                  </a:lnTo>
                  <a:lnTo>
                    <a:pt x="516384" y="537210"/>
                  </a:lnTo>
                  <a:lnTo>
                    <a:pt x="531747" y="537210"/>
                  </a:lnTo>
                  <a:lnTo>
                    <a:pt x="534828" y="533400"/>
                  </a:lnTo>
                  <a:lnTo>
                    <a:pt x="534828" y="530860"/>
                  </a:lnTo>
                  <a:close/>
                </a:path>
                <a:path w="676910" h="687070">
                  <a:moveTo>
                    <a:pt x="519454" y="537210"/>
                  </a:moveTo>
                  <a:lnTo>
                    <a:pt x="516384" y="537210"/>
                  </a:lnTo>
                  <a:lnTo>
                    <a:pt x="516384" y="546100"/>
                  </a:lnTo>
                  <a:lnTo>
                    <a:pt x="519454" y="543560"/>
                  </a:lnTo>
                  <a:lnTo>
                    <a:pt x="519454" y="537210"/>
                  </a:lnTo>
                  <a:close/>
                </a:path>
                <a:path w="676910" h="687070">
                  <a:moveTo>
                    <a:pt x="531747" y="537210"/>
                  </a:moveTo>
                  <a:lnTo>
                    <a:pt x="519454" y="537210"/>
                  </a:lnTo>
                  <a:lnTo>
                    <a:pt x="519454" y="543560"/>
                  </a:lnTo>
                  <a:lnTo>
                    <a:pt x="516384" y="546100"/>
                  </a:lnTo>
                  <a:lnTo>
                    <a:pt x="536363" y="546100"/>
                  </a:lnTo>
                  <a:lnTo>
                    <a:pt x="537899" y="543560"/>
                  </a:lnTo>
                  <a:lnTo>
                    <a:pt x="544050" y="543560"/>
                  </a:lnTo>
                  <a:lnTo>
                    <a:pt x="553262" y="539750"/>
                  </a:lnTo>
                  <a:lnTo>
                    <a:pt x="531747" y="539750"/>
                  </a:lnTo>
                  <a:lnTo>
                    <a:pt x="531747" y="537210"/>
                  </a:lnTo>
                  <a:close/>
                </a:path>
                <a:path w="676910" h="687070">
                  <a:moveTo>
                    <a:pt x="580929" y="530860"/>
                  </a:moveTo>
                  <a:lnTo>
                    <a:pt x="537899" y="530860"/>
                  </a:lnTo>
                  <a:lnTo>
                    <a:pt x="537899" y="533400"/>
                  </a:lnTo>
                  <a:lnTo>
                    <a:pt x="531747" y="539750"/>
                  </a:lnTo>
                  <a:lnTo>
                    <a:pt x="553262" y="539750"/>
                  </a:lnTo>
                  <a:lnTo>
                    <a:pt x="558885" y="541020"/>
                  </a:lnTo>
                  <a:lnTo>
                    <a:pt x="568251" y="541020"/>
                  </a:lnTo>
                  <a:lnTo>
                    <a:pt x="577039" y="538480"/>
                  </a:lnTo>
                  <a:lnTo>
                    <a:pt x="580929" y="530860"/>
                  </a:lnTo>
                  <a:close/>
                </a:path>
                <a:path w="676910" h="687070">
                  <a:moveTo>
                    <a:pt x="156757" y="527050"/>
                  </a:moveTo>
                  <a:lnTo>
                    <a:pt x="153686" y="527050"/>
                  </a:lnTo>
                  <a:lnTo>
                    <a:pt x="153686" y="537210"/>
                  </a:lnTo>
                  <a:lnTo>
                    <a:pt x="156757" y="539750"/>
                  </a:lnTo>
                  <a:lnTo>
                    <a:pt x="156757" y="537210"/>
                  </a:lnTo>
                  <a:lnTo>
                    <a:pt x="159838" y="530860"/>
                  </a:lnTo>
                  <a:lnTo>
                    <a:pt x="156757" y="527050"/>
                  </a:lnTo>
                  <a:close/>
                </a:path>
                <a:path w="676910" h="687070">
                  <a:moveTo>
                    <a:pt x="162909" y="527050"/>
                  </a:moveTo>
                  <a:lnTo>
                    <a:pt x="156757" y="527050"/>
                  </a:lnTo>
                  <a:lnTo>
                    <a:pt x="159838" y="530860"/>
                  </a:lnTo>
                  <a:lnTo>
                    <a:pt x="156757" y="537210"/>
                  </a:lnTo>
                  <a:lnTo>
                    <a:pt x="156757" y="539750"/>
                  </a:lnTo>
                  <a:lnTo>
                    <a:pt x="159838" y="539750"/>
                  </a:lnTo>
                  <a:lnTo>
                    <a:pt x="159838" y="537210"/>
                  </a:lnTo>
                  <a:lnTo>
                    <a:pt x="171444" y="537210"/>
                  </a:lnTo>
                  <a:lnTo>
                    <a:pt x="169489" y="533400"/>
                  </a:lnTo>
                  <a:lnTo>
                    <a:pt x="162909" y="527050"/>
                  </a:lnTo>
                  <a:close/>
                </a:path>
                <a:path w="676910" h="687070">
                  <a:moveTo>
                    <a:pt x="537899" y="530860"/>
                  </a:moveTo>
                  <a:lnTo>
                    <a:pt x="534828" y="530860"/>
                  </a:lnTo>
                  <a:lnTo>
                    <a:pt x="534828" y="533400"/>
                  </a:lnTo>
                  <a:lnTo>
                    <a:pt x="531747" y="537210"/>
                  </a:lnTo>
                  <a:lnTo>
                    <a:pt x="531747" y="539750"/>
                  </a:lnTo>
                  <a:lnTo>
                    <a:pt x="537899" y="533400"/>
                  </a:lnTo>
                  <a:lnTo>
                    <a:pt x="537899" y="530860"/>
                  </a:lnTo>
                  <a:close/>
                </a:path>
                <a:path w="676910" h="687070">
                  <a:moveTo>
                    <a:pt x="178272" y="500380"/>
                  </a:moveTo>
                  <a:lnTo>
                    <a:pt x="178272" y="505460"/>
                  </a:lnTo>
                  <a:lnTo>
                    <a:pt x="181353" y="509270"/>
                  </a:lnTo>
                  <a:lnTo>
                    <a:pt x="181353" y="537210"/>
                  </a:lnTo>
                  <a:lnTo>
                    <a:pt x="207035" y="537210"/>
                  </a:lnTo>
                  <a:lnTo>
                    <a:pt x="205555" y="534670"/>
                  </a:lnTo>
                  <a:lnTo>
                    <a:pt x="201281" y="529590"/>
                  </a:lnTo>
                  <a:lnTo>
                    <a:pt x="196717" y="524510"/>
                  </a:lnTo>
                  <a:lnTo>
                    <a:pt x="192109" y="518160"/>
                  </a:lnTo>
                  <a:lnTo>
                    <a:pt x="187498" y="510540"/>
                  </a:lnTo>
                  <a:lnTo>
                    <a:pt x="178272" y="500380"/>
                  </a:lnTo>
                  <a:close/>
                </a:path>
                <a:path w="676910" h="687070">
                  <a:moveTo>
                    <a:pt x="620889" y="524510"/>
                  </a:moveTo>
                  <a:lnTo>
                    <a:pt x="574788" y="524510"/>
                  </a:lnTo>
                  <a:lnTo>
                    <a:pt x="571707" y="527050"/>
                  </a:lnTo>
                  <a:lnTo>
                    <a:pt x="559414" y="530860"/>
                  </a:lnTo>
                  <a:lnTo>
                    <a:pt x="587081" y="530860"/>
                  </a:lnTo>
                  <a:lnTo>
                    <a:pt x="593222" y="537210"/>
                  </a:lnTo>
                  <a:lnTo>
                    <a:pt x="599374" y="533400"/>
                  </a:lnTo>
                  <a:lnTo>
                    <a:pt x="599374" y="530860"/>
                  </a:lnTo>
                  <a:lnTo>
                    <a:pt x="602444" y="527050"/>
                  </a:lnTo>
                  <a:lnTo>
                    <a:pt x="620889" y="527050"/>
                  </a:lnTo>
                  <a:lnTo>
                    <a:pt x="620889" y="524510"/>
                  </a:lnTo>
                  <a:close/>
                </a:path>
                <a:path w="676910" h="687070">
                  <a:moveTo>
                    <a:pt x="39959" y="478790"/>
                  </a:moveTo>
                  <a:lnTo>
                    <a:pt x="36889" y="478790"/>
                  </a:lnTo>
                  <a:lnTo>
                    <a:pt x="40825" y="485140"/>
                  </a:lnTo>
                  <a:lnTo>
                    <a:pt x="47643" y="492760"/>
                  </a:lnTo>
                  <a:lnTo>
                    <a:pt x="56769" y="501650"/>
                  </a:lnTo>
                  <a:lnTo>
                    <a:pt x="67626" y="505460"/>
                  </a:lnTo>
                  <a:lnTo>
                    <a:pt x="60757" y="508000"/>
                  </a:lnTo>
                  <a:lnTo>
                    <a:pt x="48171" y="508000"/>
                  </a:lnTo>
                  <a:lnTo>
                    <a:pt x="43030" y="509270"/>
                  </a:lnTo>
                  <a:lnTo>
                    <a:pt x="68871" y="530860"/>
                  </a:lnTo>
                  <a:lnTo>
                    <a:pt x="90678" y="535940"/>
                  </a:lnTo>
                  <a:lnTo>
                    <a:pt x="107872" y="534670"/>
                  </a:lnTo>
                  <a:lnTo>
                    <a:pt x="119878" y="533400"/>
                  </a:lnTo>
                  <a:lnTo>
                    <a:pt x="153686" y="533400"/>
                  </a:lnTo>
                  <a:lnTo>
                    <a:pt x="153686" y="527050"/>
                  </a:lnTo>
                  <a:lnTo>
                    <a:pt x="162909" y="527050"/>
                  </a:lnTo>
                  <a:lnTo>
                    <a:pt x="148548" y="523240"/>
                  </a:lnTo>
                  <a:lnTo>
                    <a:pt x="133323" y="520700"/>
                  </a:lnTo>
                  <a:lnTo>
                    <a:pt x="101434" y="518160"/>
                  </a:lnTo>
                  <a:lnTo>
                    <a:pt x="98363" y="515620"/>
                  </a:lnTo>
                  <a:lnTo>
                    <a:pt x="101434" y="515620"/>
                  </a:lnTo>
                  <a:lnTo>
                    <a:pt x="98363" y="511810"/>
                  </a:lnTo>
                  <a:lnTo>
                    <a:pt x="95282" y="509270"/>
                  </a:lnTo>
                  <a:lnTo>
                    <a:pt x="101434" y="509270"/>
                  </a:lnTo>
                  <a:lnTo>
                    <a:pt x="104505" y="505460"/>
                  </a:lnTo>
                  <a:lnTo>
                    <a:pt x="101434" y="505460"/>
                  </a:lnTo>
                  <a:lnTo>
                    <a:pt x="104505" y="502920"/>
                  </a:lnTo>
                  <a:lnTo>
                    <a:pt x="95282" y="502920"/>
                  </a:lnTo>
                  <a:lnTo>
                    <a:pt x="92212" y="500380"/>
                  </a:lnTo>
                  <a:lnTo>
                    <a:pt x="101434" y="500380"/>
                  </a:lnTo>
                  <a:lnTo>
                    <a:pt x="101434" y="496570"/>
                  </a:lnTo>
                  <a:lnTo>
                    <a:pt x="92212" y="496570"/>
                  </a:lnTo>
                  <a:lnTo>
                    <a:pt x="104505" y="494030"/>
                  </a:lnTo>
                  <a:lnTo>
                    <a:pt x="89664" y="492760"/>
                  </a:lnTo>
                  <a:lnTo>
                    <a:pt x="75690" y="487680"/>
                  </a:lnTo>
                  <a:lnTo>
                    <a:pt x="68368" y="481330"/>
                  </a:lnTo>
                  <a:lnTo>
                    <a:pt x="52252" y="481330"/>
                  </a:lnTo>
                  <a:lnTo>
                    <a:pt x="39959" y="478790"/>
                  </a:lnTo>
                  <a:close/>
                </a:path>
                <a:path w="676910" h="687070">
                  <a:moveTo>
                    <a:pt x="620889" y="527050"/>
                  </a:moveTo>
                  <a:lnTo>
                    <a:pt x="602444" y="527050"/>
                  </a:lnTo>
                  <a:lnTo>
                    <a:pt x="605329" y="530860"/>
                  </a:lnTo>
                  <a:lnTo>
                    <a:pt x="609363" y="532130"/>
                  </a:lnTo>
                  <a:lnTo>
                    <a:pt x="614549" y="532130"/>
                  </a:lnTo>
                  <a:lnTo>
                    <a:pt x="620889" y="527050"/>
                  </a:lnTo>
                  <a:close/>
                </a:path>
                <a:path w="676910" h="687070">
                  <a:moveTo>
                    <a:pt x="477192" y="516890"/>
                  </a:moveTo>
                  <a:lnTo>
                    <a:pt x="472291" y="520700"/>
                  </a:lnTo>
                  <a:lnTo>
                    <a:pt x="470272" y="527050"/>
                  </a:lnTo>
                  <a:lnTo>
                    <a:pt x="464131" y="530860"/>
                  </a:lnTo>
                  <a:lnTo>
                    <a:pt x="492785" y="530860"/>
                  </a:lnTo>
                  <a:lnTo>
                    <a:pt x="493906" y="529590"/>
                  </a:lnTo>
                  <a:lnTo>
                    <a:pt x="504091" y="527050"/>
                  </a:lnTo>
                  <a:lnTo>
                    <a:pt x="488717" y="527050"/>
                  </a:lnTo>
                  <a:lnTo>
                    <a:pt x="483244" y="518160"/>
                  </a:lnTo>
                  <a:lnTo>
                    <a:pt x="477192" y="516890"/>
                  </a:lnTo>
                  <a:close/>
                </a:path>
                <a:path w="676910" h="687070">
                  <a:moveTo>
                    <a:pt x="571707" y="521970"/>
                  </a:moveTo>
                  <a:lnTo>
                    <a:pt x="568636" y="521970"/>
                  </a:lnTo>
                  <a:lnTo>
                    <a:pt x="565565" y="524510"/>
                  </a:lnTo>
                  <a:lnTo>
                    <a:pt x="522535" y="524510"/>
                  </a:lnTo>
                  <a:lnTo>
                    <a:pt x="519454" y="527050"/>
                  </a:lnTo>
                  <a:lnTo>
                    <a:pt x="526899" y="528320"/>
                  </a:lnTo>
                  <a:lnTo>
                    <a:pt x="544091" y="530860"/>
                  </a:lnTo>
                  <a:lnTo>
                    <a:pt x="559414" y="530860"/>
                  </a:lnTo>
                  <a:lnTo>
                    <a:pt x="571707" y="527050"/>
                  </a:lnTo>
                  <a:lnTo>
                    <a:pt x="565565" y="527050"/>
                  </a:lnTo>
                  <a:lnTo>
                    <a:pt x="571707" y="521970"/>
                  </a:lnTo>
                  <a:close/>
                </a:path>
                <a:path w="676910" h="687070">
                  <a:moveTo>
                    <a:pt x="577858" y="518160"/>
                  </a:moveTo>
                  <a:lnTo>
                    <a:pt x="528676" y="518160"/>
                  </a:lnTo>
                  <a:lnTo>
                    <a:pt x="522535" y="521970"/>
                  </a:lnTo>
                  <a:lnTo>
                    <a:pt x="571707" y="521970"/>
                  </a:lnTo>
                  <a:lnTo>
                    <a:pt x="565565" y="527050"/>
                  </a:lnTo>
                  <a:lnTo>
                    <a:pt x="568636" y="527050"/>
                  </a:lnTo>
                  <a:lnTo>
                    <a:pt x="574788" y="521970"/>
                  </a:lnTo>
                  <a:lnTo>
                    <a:pt x="577858" y="518160"/>
                  </a:lnTo>
                  <a:close/>
                </a:path>
                <a:path w="676910" h="687070">
                  <a:moveTo>
                    <a:pt x="626654" y="511810"/>
                  </a:moveTo>
                  <a:lnTo>
                    <a:pt x="577858" y="511810"/>
                  </a:lnTo>
                  <a:lnTo>
                    <a:pt x="577858" y="515620"/>
                  </a:lnTo>
                  <a:lnTo>
                    <a:pt x="574788" y="518160"/>
                  </a:lnTo>
                  <a:lnTo>
                    <a:pt x="577858" y="518160"/>
                  </a:lnTo>
                  <a:lnTo>
                    <a:pt x="574788" y="521970"/>
                  </a:lnTo>
                  <a:lnTo>
                    <a:pt x="568636" y="527050"/>
                  </a:lnTo>
                  <a:lnTo>
                    <a:pt x="571707" y="527050"/>
                  </a:lnTo>
                  <a:lnTo>
                    <a:pt x="574788" y="524510"/>
                  </a:lnTo>
                  <a:lnTo>
                    <a:pt x="617818" y="524510"/>
                  </a:lnTo>
                  <a:lnTo>
                    <a:pt x="623959" y="521970"/>
                  </a:lnTo>
                  <a:lnTo>
                    <a:pt x="626892" y="516890"/>
                  </a:lnTo>
                  <a:lnTo>
                    <a:pt x="626654" y="511810"/>
                  </a:lnTo>
                  <a:close/>
                </a:path>
                <a:path w="676910" h="687070">
                  <a:moveTo>
                    <a:pt x="568636" y="521970"/>
                  </a:moveTo>
                  <a:lnTo>
                    <a:pt x="525606" y="521970"/>
                  </a:lnTo>
                  <a:lnTo>
                    <a:pt x="528676" y="524510"/>
                  </a:lnTo>
                  <a:lnTo>
                    <a:pt x="565565" y="524510"/>
                  </a:lnTo>
                  <a:lnTo>
                    <a:pt x="568636" y="521970"/>
                  </a:lnTo>
                  <a:close/>
                </a:path>
                <a:path w="676910" h="687070">
                  <a:moveTo>
                    <a:pt x="522535" y="518160"/>
                  </a:moveTo>
                  <a:lnTo>
                    <a:pt x="516384" y="521970"/>
                  </a:lnTo>
                  <a:lnTo>
                    <a:pt x="522535" y="521970"/>
                  </a:lnTo>
                  <a:lnTo>
                    <a:pt x="522535" y="518160"/>
                  </a:lnTo>
                  <a:close/>
                </a:path>
                <a:path w="676910" h="687070">
                  <a:moveTo>
                    <a:pt x="528676" y="518160"/>
                  </a:moveTo>
                  <a:lnTo>
                    <a:pt x="522535" y="518160"/>
                  </a:lnTo>
                  <a:lnTo>
                    <a:pt x="522535" y="521970"/>
                  </a:lnTo>
                  <a:lnTo>
                    <a:pt x="528676" y="518160"/>
                  </a:lnTo>
                  <a:close/>
                </a:path>
                <a:path w="676910" h="687070">
                  <a:moveTo>
                    <a:pt x="153686" y="515620"/>
                  </a:moveTo>
                  <a:lnTo>
                    <a:pt x="141394" y="515620"/>
                  </a:lnTo>
                  <a:lnTo>
                    <a:pt x="144464" y="518160"/>
                  </a:lnTo>
                  <a:lnTo>
                    <a:pt x="153686" y="515620"/>
                  </a:lnTo>
                  <a:close/>
                </a:path>
                <a:path w="676910" h="687070">
                  <a:moveTo>
                    <a:pt x="104505" y="509270"/>
                  </a:moveTo>
                  <a:lnTo>
                    <a:pt x="98363" y="511810"/>
                  </a:lnTo>
                  <a:lnTo>
                    <a:pt x="101434" y="515620"/>
                  </a:lnTo>
                  <a:lnTo>
                    <a:pt x="153686" y="515620"/>
                  </a:lnTo>
                  <a:lnTo>
                    <a:pt x="144464" y="518160"/>
                  </a:lnTo>
                  <a:lnTo>
                    <a:pt x="147536" y="518160"/>
                  </a:lnTo>
                  <a:lnTo>
                    <a:pt x="152724" y="516890"/>
                  </a:lnTo>
                  <a:lnTo>
                    <a:pt x="156757" y="515620"/>
                  </a:lnTo>
                  <a:lnTo>
                    <a:pt x="153686" y="511810"/>
                  </a:lnTo>
                  <a:lnTo>
                    <a:pt x="104505" y="511810"/>
                  </a:lnTo>
                  <a:lnTo>
                    <a:pt x="104505" y="509270"/>
                  </a:lnTo>
                  <a:close/>
                </a:path>
                <a:path w="676910" h="687070">
                  <a:moveTo>
                    <a:pt x="568636" y="511810"/>
                  </a:moveTo>
                  <a:lnTo>
                    <a:pt x="522535" y="511810"/>
                  </a:lnTo>
                  <a:lnTo>
                    <a:pt x="525606" y="515620"/>
                  </a:lnTo>
                  <a:lnTo>
                    <a:pt x="519454" y="515620"/>
                  </a:lnTo>
                  <a:lnTo>
                    <a:pt x="516384" y="518160"/>
                  </a:lnTo>
                  <a:lnTo>
                    <a:pt x="568636" y="518160"/>
                  </a:lnTo>
                  <a:lnTo>
                    <a:pt x="568636" y="511810"/>
                  </a:lnTo>
                  <a:close/>
                </a:path>
                <a:path w="676910" h="687070">
                  <a:moveTo>
                    <a:pt x="623533" y="509270"/>
                  </a:moveTo>
                  <a:lnTo>
                    <a:pt x="577858" y="509270"/>
                  </a:lnTo>
                  <a:lnTo>
                    <a:pt x="574788" y="511810"/>
                  </a:lnTo>
                  <a:lnTo>
                    <a:pt x="568636" y="515620"/>
                  </a:lnTo>
                  <a:lnTo>
                    <a:pt x="568636" y="518160"/>
                  </a:lnTo>
                  <a:lnTo>
                    <a:pt x="574788" y="515620"/>
                  </a:lnTo>
                  <a:lnTo>
                    <a:pt x="577858" y="515620"/>
                  </a:lnTo>
                  <a:lnTo>
                    <a:pt x="577858" y="511810"/>
                  </a:lnTo>
                  <a:lnTo>
                    <a:pt x="626654" y="511810"/>
                  </a:lnTo>
                  <a:lnTo>
                    <a:pt x="623533" y="509270"/>
                  </a:lnTo>
                  <a:close/>
                </a:path>
                <a:path w="676910" h="687070">
                  <a:moveTo>
                    <a:pt x="577858" y="515620"/>
                  </a:moveTo>
                  <a:lnTo>
                    <a:pt x="574788" y="515620"/>
                  </a:lnTo>
                  <a:lnTo>
                    <a:pt x="568636" y="518160"/>
                  </a:lnTo>
                  <a:lnTo>
                    <a:pt x="574788" y="518160"/>
                  </a:lnTo>
                  <a:lnTo>
                    <a:pt x="577858" y="515620"/>
                  </a:lnTo>
                  <a:close/>
                </a:path>
                <a:path w="676910" h="687070">
                  <a:moveTo>
                    <a:pt x="577858" y="509270"/>
                  </a:moveTo>
                  <a:lnTo>
                    <a:pt x="571707" y="511810"/>
                  </a:lnTo>
                  <a:lnTo>
                    <a:pt x="568636" y="511810"/>
                  </a:lnTo>
                  <a:lnTo>
                    <a:pt x="568636" y="515620"/>
                  </a:lnTo>
                  <a:lnTo>
                    <a:pt x="574788" y="511810"/>
                  </a:lnTo>
                  <a:lnTo>
                    <a:pt x="577858" y="509270"/>
                  </a:lnTo>
                  <a:close/>
                </a:path>
                <a:path w="676910" h="687070">
                  <a:moveTo>
                    <a:pt x="104505" y="509270"/>
                  </a:moveTo>
                  <a:lnTo>
                    <a:pt x="95282" y="509270"/>
                  </a:lnTo>
                  <a:lnTo>
                    <a:pt x="98363" y="511810"/>
                  </a:lnTo>
                  <a:lnTo>
                    <a:pt x="104505" y="509270"/>
                  </a:lnTo>
                  <a:close/>
                </a:path>
                <a:path w="676910" h="687070">
                  <a:moveTo>
                    <a:pt x="147535" y="509270"/>
                  </a:moveTo>
                  <a:lnTo>
                    <a:pt x="104505" y="509270"/>
                  </a:lnTo>
                  <a:lnTo>
                    <a:pt x="104505" y="511810"/>
                  </a:lnTo>
                  <a:lnTo>
                    <a:pt x="150616" y="511810"/>
                  </a:lnTo>
                  <a:lnTo>
                    <a:pt x="147535" y="509270"/>
                  </a:lnTo>
                  <a:close/>
                </a:path>
                <a:path w="676910" h="687070">
                  <a:moveTo>
                    <a:pt x="522535" y="509270"/>
                  </a:moveTo>
                  <a:lnTo>
                    <a:pt x="513313" y="509270"/>
                  </a:lnTo>
                  <a:lnTo>
                    <a:pt x="513313" y="511810"/>
                  </a:lnTo>
                  <a:lnTo>
                    <a:pt x="522535" y="509270"/>
                  </a:lnTo>
                  <a:close/>
                </a:path>
                <a:path w="676910" h="687070">
                  <a:moveTo>
                    <a:pt x="522535" y="509270"/>
                  </a:moveTo>
                  <a:lnTo>
                    <a:pt x="513313" y="511810"/>
                  </a:lnTo>
                  <a:lnTo>
                    <a:pt x="525606" y="511810"/>
                  </a:lnTo>
                  <a:lnTo>
                    <a:pt x="522535" y="509270"/>
                  </a:lnTo>
                  <a:close/>
                </a:path>
                <a:path w="676910" h="687070">
                  <a:moveTo>
                    <a:pt x="602444" y="481330"/>
                  </a:moveTo>
                  <a:lnTo>
                    <a:pt x="598999" y="484891"/>
                  </a:lnTo>
                  <a:lnTo>
                    <a:pt x="598751" y="488950"/>
                  </a:lnTo>
                  <a:lnTo>
                    <a:pt x="589769" y="496570"/>
                  </a:lnTo>
                  <a:lnTo>
                    <a:pt x="575599" y="501650"/>
                  </a:lnTo>
                  <a:lnTo>
                    <a:pt x="559414" y="502920"/>
                  </a:lnTo>
                  <a:lnTo>
                    <a:pt x="525606" y="502920"/>
                  </a:lnTo>
                  <a:lnTo>
                    <a:pt x="522535" y="505460"/>
                  </a:lnTo>
                  <a:lnTo>
                    <a:pt x="525606" y="509270"/>
                  </a:lnTo>
                  <a:lnTo>
                    <a:pt x="522535" y="509270"/>
                  </a:lnTo>
                  <a:lnTo>
                    <a:pt x="525606" y="511810"/>
                  </a:lnTo>
                  <a:lnTo>
                    <a:pt x="571707" y="511810"/>
                  </a:lnTo>
                  <a:lnTo>
                    <a:pt x="568636" y="509270"/>
                  </a:lnTo>
                  <a:lnTo>
                    <a:pt x="565565" y="505460"/>
                  </a:lnTo>
                  <a:lnTo>
                    <a:pt x="570896" y="505460"/>
                  </a:lnTo>
                  <a:lnTo>
                    <a:pt x="582853" y="501650"/>
                  </a:lnTo>
                  <a:lnTo>
                    <a:pt x="595386" y="494030"/>
                  </a:lnTo>
                  <a:lnTo>
                    <a:pt x="602444" y="485140"/>
                  </a:lnTo>
                  <a:lnTo>
                    <a:pt x="602444" y="481330"/>
                  </a:lnTo>
                  <a:close/>
                </a:path>
                <a:path w="676910" h="687070">
                  <a:moveTo>
                    <a:pt x="620889" y="505460"/>
                  </a:moveTo>
                  <a:lnTo>
                    <a:pt x="577858" y="505460"/>
                  </a:lnTo>
                  <a:lnTo>
                    <a:pt x="568636" y="509270"/>
                  </a:lnTo>
                  <a:lnTo>
                    <a:pt x="571707" y="511810"/>
                  </a:lnTo>
                  <a:lnTo>
                    <a:pt x="577858" y="509270"/>
                  </a:lnTo>
                  <a:lnTo>
                    <a:pt x="617818" y="509270"/>
                  </a:lnTo>
                  <a:lnTo>
                    <a:pt x="620889" y="505460"/>
                  </a:lnTo>
                  <a:close/>
                </a:path>
                <a:path w="676910" h="687070">
                  <a:moveTo>
                    <a:pt x="150616" y="505460"/>
                  </a:moveTo>
                  <a:lnTo>
                    <a:pt x="104505" y="505460"/>
                  </a:lnTo>
                  <a:lnTo>
                    <a:pt x="101434" y="509270"/>
                  </a:lnTo>
                  <a:lnTo>
                    <a:pt x="153686" y="509270"/>
                  </a:lnTo>
                  <a:lnTo>
                    <a:pt x="150616" y="505460"/>
                  </a:lnTo>
                  <a:close/>
                </a:path>
                <a:path w="676910" h="687070">
                  <a:moveTo>
                    <a:pt x="574788" y="505460"/>
                  </a:moveTo>
                  <a:lnTo>
                    <a:pt x="565565" y="505460"/>
                  </a:lnTo>
                  <a:lnTo>
                    <a:pt x="568636" y="509270"/>
                  </a:lnTo>
                  <a:lnTo>
                    <a:pt x="574788" y="505460"/>
                  </a:lnTo>
                  <a:close/>
                </a:path>
                <a:path w="676910" h="687070">
                  <a:moveTo>
                    <a:pt x="577858" y="505460"/>
                  </a:moveTo>
                  <a:lnTo>
                    <a:pt x="574788" y="505460"/>
                  </a:lnTo>
                  <a:lnTo>
                    <a:pt x="568636" y="509270"/>
                  </a:lnTo>
                  <a:lnTo>
                    <a:pt x="577858" y="505460"/>
                  </a:lnTo>
                  <a:close/>
                </a:path>
                <a:path w="676910" h="687070">
                  <a:moveTo>
                    <a:pt x="147535" y="500380"/>
                  </a:moveTo>
                  <a:lnTo>
                    <a:pt x="92212" y="500380"/>
                  </a:lnTo>
                  <a:lnTo>
                    <a:pt x="95282" y="502920"/>
                  </a:lnTo>
                  <a:lnTo>
                    <a:pt x="104505" y="502920"/>
                  </a:lnTo>
                  <a:lnTo>
                    <a:pt x="101434" y="505460"/>
                  </a:lnTo>
                  <a:lnTo>
                    <a:pt x="141394" y="505460"/>
                  </a:lnTo>
                  <a:lnTo>
                    <a:pt x="141394" y="502920"/>
                  </a:lnTo>
                  <a:lnTo>
                    <a:pt x="147535" y="500380"/>
                  </a:lnTo>
                  <a:close/>
                </a:path>
                <a:path w="676910" h="687070">
                  <a:moveTo>
                    <a:pt x="141394" y="502920"/>
                  </a:moveTo>
                  <a:lnTo>
                    <a:pt x="141394" y="505460"/>
                  </a:lnTo>
                  <a:lnTo>
                    <a:pt x="153686" y="505460"/>
                  </a:lnTo>
                  <a:lnTo>
                    <a:pt x="141394" y="502920"/>
                  </a:lnTo>
                  <a:close/>
                </a:path>
                <a:path w="676910" h="687070">
                  <a:moveTo>
                    <a:pt x="147535" y="500380"/>
                  </a:moveTo>
                  <a:lnTo>
                    <a:pt x="141394" y="502920"/>
                  </a:lnTo>
                  <a:lnTo>
                    <a:pt x="153686" y="505460"/>
                  </a:lnTo>
                  <a:lnTo>
                    <a:pt x="156757" y="505460"/>
                  </a:lnTo>
                  <a:lnTo>
                    <a:pt x="153686" y="502920"/>
                  </a:lnTo>
                  <a:lnTo>
                    <a:pt x="147535" y="500380"/>
                  </a:lnTo>
                  <a:close/>
                </a:path>
                <a:path w="676910" h="687070">
                  <a:moveTo>
                    <a:pt x="516384" y="502920"/>
                  </a:moveTo>
                  <a:lnTo>
                    <a:pt x="510232" y="505460"/>
                  </a:lnTo>
                  <a:lnTo>
                    <a:pt x="522535" y="505460"/>
                  </a:lnTo>
                  <a:lnTo>
                    <a:pt x="516384" y="502920"/>
                  </a:lnTo>
                  <a:close/>
                </a:path>
                <a:path w="676910" h="687070">
                  <a:moveTo>
                    <a:pt x="525606" y="502920"/>
                  </a:moveTo>
                  <a:lnTo>
                    <a:pt x="516384" y="502920"/>
                  </a:lnTo>
                  <a:lnTo>
                    <a:pt x="522535" y="505460"/>
                  </a:lnTo>
                  <a:lnTo>
                    <a:pt x="525606" y="502920"/>
                  </a:lnTo>
                  <a:close/>
                </a:path>
                <a:path w="676910" h="687070">
                  <a:moveTo>
                    <a:pt x="605525" y="478790"/>
                  </a:moveTo>
                  <a:lnTo>
                    <a:pt x="602444" y="478790"/>
                  </a:lnTo>
                  <a:lnTo>
                    <a:pt x="602444" y="485140"/>
                  </a:lnTo>
                  <a:lnTo>
                    <a:pt x="595386" y="494030"/>
                  </a:lnTo>
                  <a:lnTo>
                    <a:pt x="582853" y="501650"/>
                  </a:lnTo>
                  <a:lnTo>
                    <a:pt x="570896" y="505460"/>
                  </a:lnTo>
                  <a:lnTo>
                    <a:pt x="623959" y="505460"/>
                  </a:lnTo>
                  <a:lnTo>
                    <a:pt x="633182" y="500380"/>
                  </a:lnTo>
                  <a:lnTo>
                    <a:pt x="630111" y="496570"/>
                  </a:lnTo>
                  <a:lnTo>
                    <a:pt x="630111" y="490220"/>
                  </a:lnTo>
                  <a:lnTo>
                    <a:pt x="639333" y="487680"/>
                  </a:lnTo>
                  <a:lnTo>
                    <a:pt x="639333" y="481330"/>
                  </a:lnTo>
                  <a:lnTo>
                    <a:pt x="605525" y="481330"/>
                  </a:lnTo>
                  <a:lnTo>
                    <a:pt x="605525" y="478790"/>
                  </a:lnTo>
                  <a:close/>
                </a:path>
                <a:path w="676910" h="687070">
                  <a:moveTo>
                    <a:pt x="73767" y="466090"/>
                  </a:moveTo>
                  <a:lnTo>
                    <a:pt x="70697" y="466090"/>
                  </a:lnTo>
                  <a:lnTo>
                    <a:pt x="69593" y="472440"/>
                  </a:lnTo>
                  <a:lnTo>
                    <a:pt x="71082" y="477520"/>
                  </a:lnTo>
                  <a:lnTo>
                    <a:pt x="75451" y="482600"/>
                  </a:lnTo>
                  <a:lnTo>
                    <a:pt x="82989" y="487680"/>
                  </a:lnTo>
                  <a:lnTo>
                    <a:pt x="136157" y="491490"/>
                  </a:lnTo>
                  <a:lnTo>
                    <a:pt x="150616" y="496570"/>
                  </a:lnTo>
                  <a:lnTo>
                    <a:pt x="141394" y="496570"/>
                  </a:lnTo>
                  <a:lnTo>
                    <a:pt x="141394" y="500380"/>
                  </a:lnTo>
                  <a:lnTo>
                    <a:pt x="156757" y="500380"/>
                  </a:lnTo>
                  <a:lnTo>
                    <a:pt x="159838" y="502920"/>
                  </a:lnTo>
                  <a:lnTo>
                    <a:pt x="172131" y="502920"/>
                  </a:lnTo>
                  <a:lnTo>
                    <a:pt x="162909" y="500380"/>
                  </a:lnTo>
                  <a:lnTo>
                    <a:pt x="159838" y="496570"/>
                  </a:lnTo>
                  <a:lnTo>
                    <a:pt x="158781" y="486410"/>
                  </a:lnTo>
                  <a:lnTo>
                    <a:pt x="156922" y="481330"/>
                  </a:lnTo>
                  <a:lnTo>
                    <a:pt x="86060" y="481330"/>
                  </a:lnTo>
                  <a:lnTo>
                    <a:pt x="86060" y="478790"/>
                  </a:lnTo>
                  <a:lnTo>
                    <a:pt x="73767" y="478790"/>
                  </a:lnTo>
                  <a:lnTo>
                    <a:pt x="74923" y="474980"/>
                  </a:lnTo>
                  <a:lnTo>
                    <a:pt x="70697" y="474980"/>
                  </a:lnTo>
                  <a:lnTo>
                    <a:pt x="73765" y="468635"/>
                  </a:lnTo>
                  <a:lnTo>
                    <a:pt x="73767" y="466090"/>
                  </a:lnTo>
                  <a:close/>
                </a:path>
                <a:path w="676910" h="687070">
                  <a:moveTo>
                    <a:pt x="534828" y="463550"/>
                  </a:moveTo>
                  <a:lnTo>
                    <a:pt x="528676" y="463550"/>
                  </a:lnTo>
                  <a:lnTo>
                    <a:pt x="519463" y="468635"/>
                  </a:lnTo>
                  <a:lnTo>
                    <a:pt x="525606" y="472440"/>
                  </a:lnTo>
                  <a:lnTo>
                    <a:pt x="525606" y="481330"/>
                  </a:lnTo>
                  <a:lnTo>
                    <a:pt x="519454" y="481330"/>
                  </a:lnTo>
                  <a:lnTo>
                    <a:pt x="517584" y="487680"/>
                  </a:lnTo>
                  <a:lnTo>
                    <a:pt x="518305" y="492760"/>
                  </a:lnTo>
                  <a:lnTo>
                    <a:pt x="517295" y="496570"/>
                  </a:lnTo>
                  <a:lnTo>
                    <a:pt x="510232" y="500380"/>
                  </a:lnTo>
                  <a:lnTo>
                    <a:pt x="504091" y="502920"/>
                  </a:lnTo>
                  <a:lnTo>
                    <a:pt x="513313" y="502920"/>
                  </a:lnTo>
                  <a:lnTo>
                    <a:pt x="524837" y="501650"/>
                  </a:lnTo>
                  <a:lnTo>
                    <a:pt x="575599" y="501650"/>
                  </a:lnTo>
                  <a:lnTo>
                    <a:pt x="579142" y="500380"/>
                  </a:lnTo>
                  <a:lnTo>
                    <a:pt x="550192" y="500380"/>
                  </a:lnTo>
                  <a:lnTo>
                    <a:pt x="551441" y="495300"/>
                  </a:lnTo>
                  <a:lnTo>
                    <a:pt x="553266" y="492760"/>
                  </a:lnTo>
                  <a:lnTo>
                    <a:pt x="552787" y="488950"/>
                  </a:lnTo>
                  <a:lnTo>
                    <a:pt x="547121" y="485140"/>
                  </a:lnTo>
                  <a:lnTo>
                    <a:pt x="549426" y="482600"/>
                  </a:lnTo>
                  <a:lnTo>
                    <a:pt x="554035" y="478790"/>
                  </a:lnTo>
                  <a:lnTo>
                    <a:pt x="557493" y="473710"/>
                  </a:lnTo>
                  <a:lnTo>
                    <a:pt x="556343" y="468630"/>
                  </a:lnTo>
                  <a:lnTo>
                    <a:pt x="550192" y="468630"/>
                  </a:lnTo>
                  <a:lnTo>
                    <a:pt x="550192" y="466090"/>
                  </a:lnTo>
                  <a:lnTo>
                    <a:pt x="531747" y="466090"/>
                  </a:lnTo>
                  <a:lnTo>
                    <a:pt x="534828" y="463550"/>
                  </a:lnTo>
                  <a:close/>
                </a:path>
                <a:path w="676910" h="687070">
                  <a:moveTo>
                    <a:pt x="536363" y="501650"/>
                  </a:moveTo>
                  <a:lnTo>
                    <a:pt x="524837" y="501650"/>
                  </a:lnTo>
                  <a:lnTo>
                    <a:pt x="513313" y="502920"/>
                  </a:lnTo>
                  <a:lnTo>
                    <a:pt x="547890" y="502920"/>
                  </a:lnTo>
                  <a:lnTo>
                    <a:pt x="536363" y="501650"/>
                  </a:lnTo>
                  <a:close/>
                </a:path>
                <a:path w="676910" h="687070">
                  <a:moveTo>
                    <a:pt x="575599" y="501650"/>
                  </a:moveTo>
                  <a:lnTo>
                    <a:pt x="536363" y="501650"/>
                  </a:lnTo>
                  <a:lnTo>
                    <a:pt x="547890" y="502920"/>
                  </a:lnTo>
                  <a:lnTo>
                    <a:pt x="559414" y="502920"/>
                  </a:lnTo>
                  <a:lnTo>
                    <a:pt x="575599" y="501650"/>
                  </a:lnTo>
                  <a:close/>
                </a:path>
                <a:path w="676910" h="687070">
                  <a:moveTo>
                    <a:pt x="141394" y="496570"/>
                  </a:moveTo>
                  <a:lnTo>
                    <a:pt x="101434" y="496570"/>
                  </a:lnTo>
                  <a:lnTo>
                    <a:pt x="101434" y="500380"/>
                  </a:lnTo>
                  <a:lnTo>
                    <a:pt x="141394" y="500380"/>
                  </a:lnTo>
                  <a:lnTo>
                    <a:pt x="141394" y="496570"/>
                  </a:lnTo>
                  <a:close/>
                </a:path>
                <a:path w="676910" h="687070">
                  <a:moveTo>
                    <a:pt x="633182" y="349250"/>
                  </a:moveTo>
                  <a:lnTo>
                    <a:pt x="584000" y="349250"/>
                  </a:lnTo>
                  <a:lnTo>
                    <a:pt x="581075" y="355600"/>
                  </a:lnTo>
                  <a:lnTo>
                    <a:pt x="583621" y="359410"/>
                  </a:lnTo>
                  <a:lnTo>
                    <a:pt x="587895" y="360680"/>
                  </a:lnTo>
                  <a:lnTo>
                    <a:pt x="590151" y="364490"/>
                  </a:lnTo>
                  <a:lnTo>
                    <a:pt x="584818" y="364490"/>
                  </a:lnTo>
                  <a:lnTo>
                    <a:pt x="579775" y="367030"/>
                  </a:lnTo>
                  <a:lnTo>
                    <a:pt x="577614" y="373380"/>
                  </a:lnTo>
                  <a:lnTo>
                    <a:pt x="580929" y="379730"/>
                  </a:lnTo>
                  <a:lnTo>
                    <a:pt x="571707" y="383540"/>
                  </a:lnTo>
                  <a:lnTo>
                    <a:pt x="577858" y="386080"/>
                  </a:lnTo>
                  <a:lnTo>
                    <a:pt x="577858" y="388620"/>
                  </a:lnTo>
                  <a:lnTo>
                    <a:pt x="568970" y="396240"/>
                  </a:lnTo>
                  <a:lnTo>
                    <a:pt x="564406" y="403860"/>
                  </a:lnTo>
                  <a:lnTo>
                    <a:pt x="562725" y="414020"/>
                  </a:lnTo>
                  <a:lnTo>
                    <a:pt x="562484" y="425450"/>
                  </a:lnTo>
                  <a:lnTo>
                    <a:pt x="559414" y="425450"/>
                  </a:lnTo>
                  <a:lnTo>
                    <a:pt x="556343" y="431800"/>
                  </a:lnTo>
                  <a:lnTo>
                    <a:pt x="550192" y="431800"/>
                  </a:lnTo>
                  <a:lnTo>
                    <a:pt x="550074" y="442378"/>
                  </a:lnTo>
                  <a:lnTo>
                    <a:pt x="552884" y="452120"/>
                  </a:lnTo>
                  <a:lnTo>
                    <a:pt x="554764" y="456221"/>
                  </a:lnTo>
                  <a:lnTo>
                    <a:pt x="556343" y="457200"/>
                  </a:lnTo>
                  <a:lnTo>
                    <a:pt x="555856" y="458604"/>
                  </a:lnTo>
                  <a:lnTo>
                    <a:pt x="557541" y="462280"/>
                  </a:lnTo>
                  <a:lnTo>
                    <a:pt x="562484" y="472440"/>
                  </a:lnTo>
                  <a:lnTo>
                    <a:pt x="566712" y="478790"/>
                  </a:lnTo>
                  <a:lnTo>
                    <a:pt x="566331" y="485140"/>
                  </a:lnTo>
                  <a:lnTo>
                    <a:pt x="562490" y="491490"/>
                  </a:lnTo>
                  <a:lnTo>
                    <a:pt x="556343" y="500380"/>
                  </a:lnTo>
                  <a:lnTo>
                    <a:pt x="571707" y="500380"/>
                  </a:lnTo>
                  <a:lnTo>
                    <a:pt x="574788" y="494030"/>
                  </a:lnTo>
                  <a:lnTo>
                    <a:pt x="577858" y="490220"/>
                  </a:lnTo>
                  <a:lnTo>
                    <a:pt x="577858" y="487680"/>
                  </a:lnTo>
                  <a:lnTo>
                    <a:pt x="584000" y="487680"/>
                  </a:lnTo>
                  <a:lnTo>
                    <a:pt x="584000" y="485140"/>
                  </a:lnTo>
                  <a:lnTo>
                    <a:pt x="587081" y="485140"/>
                  </a:lnTo>
                  <a:lnTo>
                    <a:pt x="590151" y="478790"/>
                  </a:lnTo>
                  <a:lnTo>
                    <a:pt x="571707" y="478790"/>
                  </a:lnTo>
                  <a:lnTo>
                    <a:pt x="571707" y="474980"/>
                  </a:lnTo>
                  <a:lnTo>
                    <a:pt x="568636" y="474980"/>
                  </a:lnTo>
                  <a:lnTo>
                    <a:pt x="566282" y="469900"/>
                  </a:lnTo>
                  <a:lnTo>
                    <a:pt x="561334" y="461010"/>
                  </a:lnTo>
                  <a:lnTo>
                    <a:pt x="556964" y="452120"/>
                  </a:lnTo>
                  <a:lnTo>
                    <a:pt x="556898" y="451309"/>
                  </a:lnTo>
                  <a:lnTo>
                    <a:pt x="556343" y="450850"/>
                  </a:lnTo>
                  <a:lnTo>
                    <a:pt x="556343" y="444500"/>
                  </a:lnTo>
                  <a:lnTo>
                    <a:pt x="559414" y="444500"/>
                  </a:lnTo>
                  <a:lnTo>
                    <a:pt x="559414" y="441960"/>
                  </a:lnTo>
                  <a:lnTo>
                    <a:pt x="563805" y="441960"/>
                  </a:lnTo>
                  <a:lnTo>
                    <a:pt x="562484" y="438150"/>
                  </a:lnTo>
                  <a:lnTo>
                    <a:pt x="571793" y="438150"/>
                  </a:lnTo>
                  <a:lnTo>
                    <a:pt x="568154" y="430530"/>
                  </a:lnTo>
                  <a:lnTo>
                    <a:pt x="564790" y="411480"/>
                  </a:lnTo>
                  <a:lnTo>
                    <a:pt x="571801" y="397510"/>
                  </a:lnTo>
                  <a:lnTo>
                    <a:pt x="593222" y="388620"/>
                  </a:lnTo>
                  <a:lnTo>
                    <a:pt x="614741" y="388620"/>
                  </a:lnTo>
                  <a:lnTo>
                    <a:pt x="626939" y="386080"/>
                  </a:lnTo>
                  <a:lnTo>
                    <a:pt x="602444" y="386080"/>
                  </a:lnTo>
                  <a:lnTo>
                    <a:pt x="602444" y="383540"/>
                  </a:lnTo>
                  <a:lnTo>
                    <a:pt x="630664" y="383540"/>
                  </a:lnTo>
                  <a:lnTo>
                    <a:pt x="636252" y="379730"/>
                  </a:lnTo>
                  <a:lnTo>
                    <a:pt x="627040" y="379730"/>
                  </a:lnTo>
                  <a:lnTo>
                    <a:pt x="627040" y="377190"/>
                  </a:lnTo>
                  <a:lnTo>
                    <a:pt x="630111" y="377190"/>
                  </a:lnTo>
                  <a:lnTo>
                    <a:pt x="633182" y="373380"/>
                  </a:lnTo>
                  <a:lnTo>
                    <a:pt x="639803" y="373380"/>
                  </a:lnTo>
                  <a:lnTo>
                    <a:pt x="639236" y="372110"/>
                  </a:lnTo>
                  <a:lnTo>
                    <a:pt x="630111" y="361950"/>
                  </a:lnTo>
                  <a:lnTo>
                    <a:pt x="633375" y="360680"/>
                  </a:lnTo>
                  <a:lnTo>
                    <a:pt x="655578" y="360680"/>
                  </a:lnTo>
                  <a:lnTo>
                    <a:pt x="658213" y="358140"/>
                  </a:lnTo>
                  <a:lnTo>
                    <a:pt x="639333" y="358140"/>
                  </a:lnTo>
                  <a:lnTo>
                    <a:pt x="633182" y="349250"/>
                  </a:lnTo>
                  <a:close/>
                </a:path>
                <a:path w="676910" h="687070">
                  <a:moveTo>
                    <a:pt x="577858" y="487680"/>
                  </a:moveTo>
                  <a:lnTo>
                    <a:pt x="577858" y="490220"/>
                  </a:lnTo>
                  <a:lnTo>
                    <a:pt x="574788" y="494030"/>
                  </a:lnTo>
                  <a:lnTo>
                    <a:pt x="571707" y="500380"/>
                  </a:lnTo>
                  <a:lnTo>
                    <a:pt x="576560" y="499110"/>
                  </a:lnTo>
                  <a:lnTo>
                    <a:pt x="580548" y="495300"/>
                  </a:lnTo>
                  <a:lnTo>
                    <a:pt x="581653" y="490220"/>
                  </a:lnTo>
                  <a:lnTo>
                    <a:pt x="577858" y="487680"/>
                  </a:lnTo>
                  <a:close/>
                </a:path>
                <a:path w="676910" h="687070">
                  <a:moveTo>
                    <a:pt x="584000" y="487680"/>
                  </a:moveTo>
                  <a:lnTo>
                    <a:pt x="577858" y="487680"/>
                  </a:lnTo>
                  <a:lnTo>
                    <a:pt x="581653" y="490220"/>
                  </a:lnTo>
                  <a:lnTo>
                    <a:pt x="580548" y="495300"/>
                  </a:lnTo>
                  <a:lnTo>
                    <a:pt x="576560" y="499110"/>
                  </a:lnTo>
                  <a:lnTo>
                    <a:pt x="571707" y="500380"/>
                  </a:lnTo>
                  <a:lnTo>
                    <a:pt x="579142" y="500380"/>
                  </a:lnTo>
                  <a:lnTo>
                    <a:pt x="589769" y="496570"/>
                  </a:lnTo>
                  <a:lnTo>
                    <a:pt x="597254" y="490220"/>
                  </a:lnTo>
                  <a:lnTo>
                    <a:pt x="584000" y="490220"/>
                  </a:lnTo>
                  <a:lnTo>
                    <a:pt x="584000" y="487680"/>
                  </a:lnTo>
                  <a:close/>
                </a:path>
                <a:path w="676910" h="687070">
                  <a:moveTo>
                    <a:pt x="70697" y="466090"/>
                  </a:moveTo>
                  <a:lnTo>
                    <a:pt x="67626" y="466090"/>
                  </a:lnTo>
                  <a:lnTo>
                    <a:pt x="66904" y="480060"/>
                  </a:lnTo>
                  <a:lnTo>
                    <a:pt x="75690" y="487680"/>
                  </a:lnTo>
                  <a:lnTo>
                    <a:pt x="89664" y="492760"/>
                  </a:lnTo>
                  <a:lnTo>
                    <a:pt x="104505" y="494030"/>
                  </a:lnTo>
                  <a:lnTo>
                    <a:pt x="92212" y="496570"/>
                  </a:lnTo>
                  <a:lnTo>
                    <a:pt x="150616" y="496570"/>
                  </a:lnTo>
                  <a:lnTo>
                    <a:pt x="136157" y="491490"/>
                  </a:lnTo>
                  <a:lnTo>
                    <a:pt x="82989" y="487680"/>
                  </a:lnTo>
                  <a:lnTo>
                    <a:pt x="75451" y="482600"/>
                  </a:lnTo>
                  <a:lnTo>
                    <a:pt x="71082" y="477520"/>
                  </a:lnTo>
                  <a:lnTo>
                    <a:pt x="69593" y="472440"/>
                  </a:lnTo>
                  <a:lnTo>
                    <a:pt x="70697" y="466090"/>
                  </a:lnTo>
                  <a:close/>
                </a:path>
                <a:path w="676910" h="687070">
                  <a:moveTo>
                    <a:pt x="587081" y="485140"/>
                  </a:moveTo>
                  <a:lnTo>
                    <a:pt x="584000" y="485140"/>
                  </a:lnTo>
                  <a:lnTo>
                    <a:pt x="584000" y="490220"/>
                  </a:lnTo>
                  <a:lnTo>
                    <a:pt x="587081" y="490220"/>
                  </a:lnTo>
                  <a:lnTo>
                    <a:pt x="587081" y="485140"/>
                  </a:lnTo>
                  <a:close/>
                </a:path>
                <a:path w="676910" h="687070">
                  <a:moveTo>
                    <a:pt x="587081" y="487680"/>
                  </a:moveTo>
                  <a:lnTo>
                    <a:pt x="587081" y="490220"/>
                  </a:lnTo>
                  <a:lnTo>
                    <a:pt x="590151" y="490220"/>
                  </a:lnTo>
                  <a:lnTo>
                    <a:pt x="587081" y="487680"/>
                  </a:lnTo>
                  <a:close/>
                </a:path>
                <a:path w="676910" h="687070">
                  <a:moveTo>
                    <a:pt x="590151" y="478790"/>
                  </a:moveTo>
                  <a:lnTo>
                    <a:pt x="587201" y="484891"/>
                  </a:lnTo>
                  <a:lnTo>
                    <a:pt x="587081" y="487680"/>
                  </a:lnTo>
                  <a:lnTo>
                    <a:pt x="590151" y="490220"/>
                  </a:lnTo>
                  <a:lnTo>
                    <a:pt x="593222" y="487680"/>
                  </a:lnTo>
                  <a:lnTo>
                    <a:pt x="590151" y="481330"/>
                  </a:lnTo>
                  <a:lnTo>
                    <a:pt x="591029" y="481330"/>
                  </a:lnTo>
                  <a:lnTo>
                    <a:pt x="590151" y="478790"/>
                  </a:lnTo>
                  <a:close/>
                </a:path>
                <a:path w="676910" h="687070">
                  <a:moveTo>
                    <a:pt x="596303" y="481330"/>
                  </a:moveTo>
                  <a:lnTo>
                    <a:pt x="593222" y="487680"/>
                  </a:lnTo>
                  <a:lnTo>
                    <a:pt x="590151" y="490220"/>
                  </a:lnTo>
                  <a:lnTo>
                    <a:pt x="597254" y="490220"/>
                  </a:lnTo>
                  <a:lnTo>
                    <a:pt x="598751" y="488950"/>
                  </a:lnTo>
                  <a:lnTo>
                    <a:pt x="598828" y="487680"/>
                  </a:lnTo>
                  <a:lnTo>
                    <a:pt x="596303" y="487680"/>
                  </a:lnTo>
                  <a:lnTo>
                    <a:pt x="596303" y="481330"/>
                  </a:lnTo>
                  <a:close/>
                </a:path>
                <a:path w="676910" h="687070">
                  <a:moveTo>
                    <a:pt x="591029" y="481330"/>
                  </a:moveTo>
                  <a:lnTo>
                    <a:pt x="590151" y="481330"/>
                  </a:lnTo>
                  <a:lnTo>
                    <a:pt x="593222" y="487680"/>
                  </a:lnTo>
                  <a:lnTo>
                    <a:pt x="591029" y="481330"/>
                  </a:lnTo>
                  <a:close/>
                </a:path>
                <a:path w="676910" h="687070">
                  <a:moveTo>
                    <a:pt x="596303" y="478790"/>
                  </a:moveTo>
                  <a:lnTo>
                    <a:pt x="590151" y="478790"/>
                  </a:lnTo>
                  <a:lnTo>
                    <a:pt x="593222" y="487680"/>
                  </a:lnTo>
                  <a:lnTo>
                    <a:pt x="596303" y="481330"/>
                  </a:lnTo>
                  <a:lnTo>
                    <a:pt x="596303" y="478790"/>
                  </a:lnTo>
                  <a:close/>
                </a:path>
                <a:path w="676910" h="687070">
                  <a:moveTo>
                    <a:pt x="596303" y="478790"/>
                  </a:moveTo>
                  <a:lnTo>
                    <a:pt x="596303" y="487680"/>
                  </a:lnTo>
                  <a:lnTo>
                    <a:pt x="598999" y="484891"/>
                  </a:lnTo>
                  <a:lnTo>
                    <a:pt x="599298" y="480028"/>
                  </a:lnTo>
                  <a:lnTo>
                    <a:pt x="596303" y="478790"/>
                  </a:lnTo>
                  <a:close/>
                </a:path>
                <a:path w="676910" h="687070">
                  <a:moveTo>
                    <a:pt x="598999" y="484891"/>
                  </a:moveTo>
                  <a:lnTo>
                    <a:pt x="596303" y="487680"/>
                  </a:lnTo>
                  <a:lnTo>
                    <a:pt x="598828" y="487680"/>
                  </a:lnTo>
                  <a:lnTo>
                    <a:pt x="598999" y="484891"/>
                  </a:lnTo>
                  <a:close/>
                </a:path>
                <a:path w="676910" h="687070">
                  <a:moveTo>
                    <a:pt x="599298" y="480028"/>
                  </a:moveTo>
                  <a:lnTo>
                    <a:pt x="598999" y="484891"/>
                  </a:lnTo>
                  <a:lnTo>
                    <a:pt x="602444" y="481330"/>
                  </a:lnTo>
                  <a:lnTo>
                    <a:pt x="599298" y="480028"/>
                  </a:lnTo>
                  <a:close/>
                </a:path>
                <a:path w="676910" h="687070">
                  <a:moveTo>
                    <a:pt x="39959" y="463550"/>
                  </a:moveTo>
                  <a:lnTo>
                    <a:pt x="36889" y="463550"/>
                  </a:lnTo>
                  <a:lnTo>
                    <a:pt x="37605" y="464820"/>
                  </a:lnTo>
                  <a:lnTo>
                    <a:pt x="42647" y="471170"/>
                  </a:lnTo>
                  <a:lnTo>
                    <a:pt x="49418" y="476250"/>
                  </a:lnTo>
                  <a:lnTo>
                    <a:pt x="55323" y="478790"/>
                  </a:lnTo>
                  <a:lnTo>
                    <a:pt x="52252" y="481330"/>
                  </a:lnTo>
                  <a:lnTo>
                    <a:pt x="68368" y="481330"/>
                  </a:lnTo>
                  <a:lnTo>
                    <a:pt x="66904" y="480060"/>
                  </a:lnTo>
                  <a:lnTo>
                    <a:pt x="67626" y="466090"/>
                  </a:lnTo>
                  <a:lnTo>
                    <a:pt x="55323" y="466090"/>
                  </a:lnTo>
                  <a:lnTo>
                    <a:pt x="39959" y="463550"/>
                  </a:lnTo>
                  <a:close/>
                </a:path>
                <a:path w="676910" h="687070">
                  <a:moveTo>
                    <a:pt x="89141" y="472440"/>
                  </a:moveTo>
                  <a:lnTo>
                    <a:pt x="86060" y="474980"/>
                  </a:lnTo>
                  <a:lnTo>
                    <a:pt x="86060" y="481330"/>
                  </a:lnTo>
                  <a:lnTo>
                    <a:pt x="89141" y="474980"/>
                  </a:lnTo>
                  <a:lnTo>
                    <a:pt x="89141" y="472440"/>
                  </a:lnTo>
                  <a:close/>
                </a:path>
                <a:path w="676910" h="687070">
                  <a:moveTo>
                    <a:pt x="153174" y="472440"/>
                  </a:moveTo>
                  <a:lnTo>
                    <a:pt x="89141" y="472440"/>
                  </a:lnTo>
                  <a:lnTo>
                    <a:pt x="89141" y="474980"/>
                  </a:lnTo>
                  <a:lnTo>
                    <a:pt x="86060" y="481330"/>
                  </a:lnTo>
                  <a:lnTo>
                    <a:pt x="156922" y="481330"/>
                  </a:lnTo>
                  <a:lnTo>
                    <a:pt x="155993" y="478790"/>
                  </a:lnTo>
                  <a:lnTo>
                    <a:pt x="153174" y="472440"/>
                  </a:lnTo>
                  <a:close/>
                </a:path>
                <a:path w="676910" h="687070">
                  <a:moveTo>
                    <a:pt x="602444" y="478790"/>
                  </a:moveTo>
                  <a:lnTo>
                    <a:pt x="599374" y="478790"/>
                  </a:lnTo>
                  <a:lnTo>
                    <a:pt x="599374" y="480060"/>
                  </a:lnTo>
                  <a:lnTo>
                    <a:pt x="602444" y="481330"/>
                  </a:lnTo>
                  <a:lnTo>
                    <a:pt x="602444" y="478790"/>
                  </a:lnTo>
                  <a:close/>
                </a:path>
                <a:path w="676910" h="687070">
                  <a:moveTo>
                    <a:pt x="608596" y="478790"/>
                  </a:moveTo>
                  <a:lnTo>
                    <a:pt x="605525" y="478790"/>
                  </a:lnTo>
                  <a:lnTo>
                    <a:pt x="605525" y="481330"/>
                  </a:lnTo>
                  <a:lnTo>
                    <a:pt x="608596" y="478790"/>
                  </a:lnTo>
                  <a:close/>
                </a:path>
                <a:path w="676910" h="687070">
                  <a:moveTo>
                    <a:pt x="567098" y="449580"/>
                  </a:moveTo>
                  <a:lnTo>
                    <a:pt x="564026" y="453390"/>
                  </a:lnTo>
                  <a:lnTo>
                    <a:pt x="565565" y="463550"/>
                  </a:lnTo>
                  <a:lnTo>
                    <a:pt x="568636" y="466090"/>
                  </a:lnTo>
                  <a:lnTo>
                    <a:pt x="565578" y="468635"/>
                  </a:lnTo>
                  <a:lnTo>
                    <a:pt x="574788" y="472440"/>
                  </a:lnTo>
                  <a:lnTo>
                    <a:pt x="574788" y="478790"/>
                  </a:lnTo>
                  <a:lnTo>
                    <a:pt x="608596" y="478790"/>
                  </a:lnTo>
                  <a:lnTo>
                    <a:pt x="605525" y="481330"/>
                  </a:lnTo>
                  <a:lnTo>
                    <a:pt x="617818" y="481330"/>
                  </a:lnTo>
                  <a:lnTo>
                    <a:pt x="611666" y="478790"/>
                  </a:lnTo>
                  <a:lnTo>
                    <a:pt x="614737" y="474980"/>
                  </a:lnTo>
                  <a:lnTo>
                    <a:pt x="614737" y="472440"/>
                  </a:lnTo>
                  <a:lnTo>
                    <a:pt x="580929" y="472440"/>
                  </a:lnTo>
                  <a:lnTo>
                    <a:pt x="580929" y="463550"/>
                  </a:lnTo>
                  <a:lnTo>
                    <a:pt x="577858" y="457200"/>
                  </a:lnTo>
                  <a:lnTo>
                    <a:pt x="572477" y="450850"/>
                  </a:lnTo>
                  <a:lnTo>
                    <a:pt x="567098" y="449580"/>
                  </a:lnTo>
                  <a:close/>
                </a:path>
                <a:path w="676910" h="687070">
                  <a:moveTo>
                    <a:pt x="630111" y="474980"/>
                  </a:moveTo>
                  <a:lnTo>
                    <a:pt x="623959" y="474980"/>
                  </a:lnTo>
                  <a:lnTo>
                    <a:pt x="623959" y="478790"/>
                  </a:lnTo>
                  <a:lnTo>
                    <a:pt x="617818" y="481330"/>
                  </a:lnTo>
                  <a:lnTo>
                    <a:pt x="639333" y="481330"/>
                  </a:lnTo>
                  <a:lnTo>
                    <a:pt x="639333" y="478790"/>
                  </a:lnTo>
                  <a:lnTo>
                    <a:pt x="630111" y="474980"/>
                  </a:lnTo>
                  <a:close/>
                </a:path>
                <a:path w="676910" h="687070">
                  <a:moveTo>
                    <a:pt x="599374" y="478790"/>
                  </a:moveTo>
                  <a:lnTo>
                    <a:pt x="596303" y="478790"/>
                  </a:lnTo>
                  <a:lnTo>
                    <a:pt x="599298" y="480028"/>
                  </a:lnTo>
                  <a:lnTo>
                    <a:pt x="599374" y="478790"/>
                  </a:lnTo>
                  <a:close/>
                </a:path>
                <a:path w="676910" h="687070">
                  <a:moveTo>
                    <a:pt x="76848" y="468630"/>
                  </a:moveTo>
                  <a:lnTo>
                    <a:pt x="73767" y="478790"/>
                  </a:lnTo>
                  <a:lnTo>
                    <a:pt x="76848" y="478790"/>
                  </a:lnTo>
                  <a:lnTo>
                    <a:pt x="76848" y="468630"/>
                  </a:lnTo>
                  <a:close/>
                </a:path>
                <a:path w="676910" h="687070">
                  <a:moveTo>
                    <a:pt x="76848" y="474980"/>
                  </a:moveTo>
                  <a:lnTo>
                    <a:pt x="76848" y="478790"/>
                  </a:lnTo>
                  <a:lnTo>
                    <a:pt x="79919" y="478790"/>
                  </a:lnTo>
                  <a:lnTo>
                    <a:pt x="76848" y="474980"/>
                  </a:lnTo>
                  <a:close/>
                </a:path>
                <a:path w="676910" h="687070">
                  <a:moveTo>
                    <a:pt x="82989" y="468630"/>
                  </a:moveTo>
                  <a:lnTo>
                    <a:pt x="79916" y="468635"/>
                  </a:lnTo>
                  <a:lnTo>
                    <a:pt x="76848" y="474980"/>
                  </a:lnTo>
                  <a:lnTo>
                    <a:pt x="79919" y="478790"/>
                  </a:lnTo>
                  <a:lnTo>
                    <a:pt x="82989" y="474980"/>
                  </a:lnTo>
                  <a:lnTo>
                    <a:pt x="82989" y="468630"/>
                  </a:lnTo>
                  <a:close/>
                </a:path>
                <a:path w="676910" h="687070">
                  <a:moveTo>
                    <a:pt x="82989" y="474980"/>
                  </a:moveTo>
                  <a:lnTo>
                    <a:pt x="79919" y="478790"/>
                  </a:lnTo>
                  <a:lnTo>
                    <a:pt x="82989" y="478790"/>
                  </a:lnTo>
                  <a:lnTo>
                    <a:pt x="82989" y="474980"/>
                  </a:lnTo>
                  <a:close/>
                </a:path>
                <a:path w="676910" h="687070">
                  <a:moveTo>
                    <a:pt x="82989" y="468630"/>
                  </a:moveTo>
                  <a:lnTo>
                    <a:pt x="82989" y="478790"/>
                  </a:lnTo>
                  <a:lnTo>
                    <a:pt x="86060" y="472440"/>
                  </a:lnTo>
                  <a:lnTo>
                    <a:pt x="82989" y="468630"/>
                  </a:lnTo>
                  <a:close/>
                </a:path>
                <a:path w="676910" h="687070">
                  <a:moveTo>
                    <a:pt x="147535" y="459740"/>
                  </a:moveTo>
                  <a:lnTo>
                    <a:pt x="144464" y="459740"/>
                  </a:lnTo>
                  <a:lnTo>
                    <a:pt x="144464" y="468630"/>
                  </a:lnTo>
                  <a:lnTo>
                    <a:pt x="82989" y="468630"/>
                  </a:lnTo>
                  <a:lnTo>
                    <a:pt x="86060" y="472440"/>
                  </a:lnTo>
                  <a:lnTo>
                    <a:pt x="82989" y="478790"/>
                  </a:lnTo>
                  <a:lnTo>
                    <a:pt x="86060" y="478790"/>
                  </a:lnTo>
                  <a:lnTo>
                    <a:pt x="86060" y="474980"/>
                  </a:lnTo>
                  <a:lnTo>
                    <a:pt x="89141" y="472440"/>
                  </a:lnTo>
                  <a:lnTo>
                    <a:pt x="153174" y="472440"/>
                  </a:lnTo>
                  <a:lnTo>
                    <a:pt x="147535" y="459740"/>
                  </a:lnTo>
                  <a:close/>
                </a:path>
                <a:path w="676910" h="687070">
                  <a:moveTo>
                    <a:pt x="565578" y="468635"/>
                  </a:moveTo>
                  <a:lnTo>
                    <a:pt x="566282" y="469900"/>
                  </a:lnTo>
                  <a:lnTo>
                    <a:pt x="568636" y="474980"/>
                  </a:lnTo>
                  <a:lnTo>
                    <a:pt x="571707" y="474980"/>
                  </a:lnTo>
                  <a:lnTo>
                    <a:pt x="571707" y="478790"/>
                  </a:lnTo>
                  <a:lnTo>
                    <a:pt x="574788" y="478790"/>
                  </a:lnTo>
                  <a:lnTo>
                    <a:pt x="574788" y="472440"/>
                  </a:lnTo>
                  <a:lnTo>
                    <a:pt x="565578" y="468635"/>
                  </a:lnTo>
                  <a:close/>
                </a:path>
                <a:path w="676910" h="687070">
                  <a:moveTo>
                    <a:pt x="73767" y="468630"/>
                  </a:moveTo>
                  <a:lnTo>
                    <a:pt x="70697" y="474980"/>
                  </a:lnTo>
                  <a:lnTo>
                    <a:pt x="73767" y="474980"/>
                  </a:lnTo>
                  <a:lnTo>
                    <a:pt x="73767" y="468630"/>
                  </a:lnTo>
                  <a:close/>
                </a:path>
                <a:path w="676910" h="687070">
                  <a:moveTo>
                    <a:pt x="92212" y="450850"/>
                  </a:moveTo>
                  <a:lnTo>
                    <a:pt x="92212" y="453390"/>
                  </a:lnTo>
                  <a:lnTo>
                    <a:pt x="95282" y="457200"/>
                  </a:lnTo>
                  <a:lnTo>
                    <a:pt x="95282" y="463550"/>
                  </a:lnTo>
                  <a:lnTo>
                    <a:pt x="55323" y="463550"/>
                  </a:lnTo>
                  <a:lnTo>
                    <a:pt x="55323" y="466090"/>
                  </a:lnTo>
                  <a:lnTo>
                    <a:pt x="73767" y="466090"/>
                  </a:lnTo>
                  <a:lnTo>
                    <a:pt x="73767" y="474980"/>
                  </a:lnTo>
                  <a:lnTo>
                    <a:pt x="74923" y="474980"/>
                  </a:lnTo>
                  <a:lnTo>
                    <a:pt x="76848" y="468630"/>
                  </a:lnTo>
                  <a:lnTo>
                    <a:pt x="141394" y="468630"/>
                  </a:lnTo>
                  <a:lnTo>
                    <a:pt x="133799" y="459740"/>
                  </a:lnTo>
                  <a:lnTo>
                    <a:pt x="119878" y="459740"/>
                  </a:lnTo>
                  <a:lnTo>
                    <a:pt x="119878" y="457200"/>
                  </a:lnTo>
                  <a:lnTo>
                    <a:pt x="116187" y="453390"/>
                  </a:lnTo>
                  <a:lnTo>
                    <a:pt x="98363" y="453390"/>
                  </a:lnTo>
                  <a:lnTo>
                    <a:pt x="92212" y="450850"/>
                  </a:lnTo>
                  <a:close/>
                </a:path>
                <a:path w="676910" h="687070">
                  <a:moveTo>
                    <a:pt x="79919" y="468630"/>
                  </a:moveTo>
                  <a:lnTo>
                    <a:pt x="76848" y="468630"/>
                  </a:lnTo>
                  <a:lnTo>
                    <a:pt x="76848" y="474980"/>
                  </a:lnTo>
                  <a:lnTo>
                    <a:pt x="79919" y="468630"/>
                  </a:lnTo>
                  <a:close/>
                </a:path>
                <a:path w="676910" h="687070">
                  <a:moveTo>
                    <a:pt x="576936" y="449580"/>
                  </a:moveTo>
                  <a:lnTo>
                    <a:pt x="567098" y="449580"/>
                  </a:lnTo>
                  <a:lnTo>
                    <a:pt x="572477" y="450850"/>
                  </a:lnTo>
                  <a:lnTo>
                    <a:pt x="577858" y="457200"/>
                  </a:lnTo>
                  <a:lnTo>
                    <a:pt x="580929" y="463550"/>
                  </a:lnTo>
                  <a:lnTo>
                    <a:pt x="580929" y="472440"/>
                  </a:lnTo>
                  <a:lnTo>
                    <a:pt x="584002" y="468624"/>
                  </a:lnTo>
                  <a:lnTo>
                    <a:pt x="587081" y="459740"/>
                  </a:lnTo>
                  <a:lnTo>
                    <a:pt x="587081" y="457200"/>
                  </a:lnTo>
                  <a:lnTo>
                    <a:pt x="582565" y="450850"/>
                  </a:lnTo>
                  <a:lnTo>
                    <a:pt x="577858" y="450850"/>
                  </a:lnTo>
                  <a:lnTo>
                    <a:pt x="576936" y="449580"/>
                  </a:lnTo>
                  <a:close/>
                </a:path>
                <a:path w="676910" h="687070">
                  <a:moveTo>
                    <a:pt x="574788" y="431800"/>
                  </a:moveTo>
                  <a:lnTo>
                    <a:pt x="575843" y="438150"/>
                  </a:lnTo>
                  <a:lnTo>
                    <a:pt x="578627" y="444500"/>
                  </a:lnTo>
                  <a:lnTo>
                    <a:pt x="582565" y="450850"/>
                  </a:lnTo>
                  <a:lnTo>
                    <a:pt x="587081" y="457200"/>
                  </a:lnTo>
                  <a:lnTo>
                    <a:pt x="587081" y="459740"/>
                  </a:lnTo>
                  <a:lnTo>
                    <a:pt x="583995" y="468635"/>
                  </a:lnTo>
                  <a:lnTo>
                    <a:pt x="580929" y="472440"/>
                  </a:lnTo>
                  <a:lnTo>
                    <a:pt x="614737" y="472440"/>
                  </a:lnTo>
                  <a:lnTo>
                    <a:pt x="614737" y="468630"/>
                  </a:lnTo>
                  <a:lnTo>
                    <a:pt x="634257" y="468624"/>
                  </a:lnTo>
                  <a:lnTo>
                    <a:pt x="636252" y="463550"/>
                  </a:lnTo>
                  <a:lnTo>
                    <a:pt x="630111" y="457200"/>
                  </a:lnTo>
                  <a:lnTo>
                    <a:pt x="639333" y="457200"/>
                  </a:lnTo>
                  <a:lnTo>
                    <a:pt x="645474" y="453390"/>
                  </a:lnTo>
                  <a:lnTo>
                    <a:pt x="590151" y="453390"/>
                  </a:lnTo>
                  <a:lnTo>
                    <a:pt x="585587" y="448310"/>
                  </a:lnTo>
                  <a:lnTo>
                    <a:pt x="581314" y="443230"/>
                  </a:lnTo>
                  <a:lnTo>
                    <a:pt x="577619" y="436880"/>
                  </a:lnTo>
                  <a:lnTo>
                    <a:pt x="574788" y="431800"/>
                  </a:lnTo>
                  <a:close/>
                </a:path>
                <a:path w="676910" h="687070">
                  <a:moveTo>
                    <a:pt x="634255" y="468630"/>
                  </a:moveTo>
                  <a:lnTo>
                    <a:pt x="614737" y="468630"/>
                  </a:lnTo>
                  <a:lnTo>
                    <a:pt x="620694" y="471170"/>
                  </a:lnTo>
                  <a:lnTo>
                    <a:pt x="627801" y="472440"/>
                  </a:lnTo>
                  <a:lnTo>
                    <a:pt x="633755" y="469900"/>
                  </a:lnTo>
                  <a:lnTo>
                    <a:pt x="634255" y="468630"/>
                  </a:lnTo>
                  <a:close/>
                </a:path>
                <a:path w="676910" h="687070">
                  <a:moveTo>
                    <a:pt x="556898" y="451309"/>
                  </a:moveTo>
                  <a:lnTo>
                    <a:pt x="556964" y="452120"/>
                  </a:lnTo>
                  <a:lnTo>
                    <a:pt x="561334" y="461010"/>
                  </a:lnTo>
                  <a:lnTo>
                    <a:pt x="565572" y="468624"/>
                  </a:lnTo>
                  <a:lnTo>
                    <a:pt x="568636" y="466090"/>
                  </a:lnTo>
                  <a:lnTo>
                    <a:pt x="565565" y="463550"/>
                  </a:lnTo>
                  <a:lnTo>
                    <a:pt x="564026" y="453390"/>
                  </a:lnTo>
                  <a:lnTo>
                    <a:pt x="559414" y="453390"/>
                  </a:lnTo>
                  <a:lnTo>
                    <a:pt x="556898" y="451309"/>
                  </a:lnTo>
                  <a:close/>
                </a:path>
                <a:path w="676910" h="687070">
                  <a:moveTo>
                    <a:pt x="547121" y="450850"/>
                  </a:moveTo>
                  <a:lnTo>
                    <a:pt x="540969" y="450850"/>
                  </a:lnTo>
                  <a:lnTo>
                    <a:pt x="534828" y="453390"/>
                  </a:lnTo>
                  <a:lnTo>
                    <a:pt x="534828" y="459740"/>
                  </a:lnTo>
                  <a:lnTo>
                    <a:pt x="537899" y="463550"/>
                  </a:lnTo>
                  <a:lnTo>
                    <a:pt x="534828" y="466090"/>
                  </a:lnTo>
                  <a:lnTo>
                    <a:pt x="553262" y="466090"/>
                  </a:lnTo>
                  <a:lnTo>
                    <a:pt x="555856" y="458604"/>
                  </a:lnTo>
                  <a:lnTo>
                    <a:pt x="554764" y="456221"/>
                  </a:lnTo>
                  <a:lnTo>
                    <a:pt x="550192" y="453390"/>
                  </a:lnTo>
                  <a:lnTo>
                    <a:pt x="547121" y="450850"/>
                  </a:lnTo>
                  <a:close/>
                </a:path>
                <a:path w="676910" h="687070">
                  <a:moveTo>
                    <a:pt x="21515" y="425450"/>
                  </a:moveTo>
                  <a:lnTo>
                    <a:pt x="15373" y="425450"/>
                  </a:lnTo>
                  <a:lnTo>
                    <a:pt x="19164" y="435610"/>
                  </a:lnTo>
                  <a:lnTo>
                    <a:pt x="22669" y="445770"/>
                  </a:lnTo>
                  <a:lnTo>
                    <a:pt x="27905" y="453390"/>
                  </a:lnTo>
                  <a:lnTo>
                    <a:pt x="36889" y="459740"/>
                  </a:lnTo>
                  <a:lnTo>
                    <a:pt x="43030" y="459740"/>
                  </a:lnTo>
                  <a:lnTo>
                    <a:pt x="49181" y="463550"/>
                  </a:lnTo>
                  <a:lnTo>
                    <a:pt x="89141" y="463550"/>
                  </a:lnTo>
                  <a:lnTo>
                    <a:pt x="83096" y="447325"/>
                  </a:lnTo>
                  <a:lnTo>
                    <a:pt x="82989" y="441960"/>
                  </a:lnTo>
                  <a:lnTo>
                    <a:pt x="86809" y="438150"/>
                  </a:lnTo>
                  <a:lnTo>
                    <a:pt x="82989" y="438150"/>
                  </a:lnTo>
                  <a:lnTo>
                    <a:pt x="82989" y="431800"/>
                  </a:lnTo>
                  <a:lnTo>
                    <a:pt x="21515" y="431800"/>
                  </a:lnTo>
                  <a:lnTo>
                    <a:pt x="21515" y="425450"/>
                  </a:lnTo>
                  <a:close/>
                </a:path>
                <a:path w="676910" h="687070">
                  <a:moveTo>
                    <a:pt x="83825" y="383540"/>
                  </a:moveTo>
                  <a:lnTo>
                    <a:pt x="79919" y="383540"/>
                  </a:lnTo>
                  <a:lnTo>
                    <a:pt x="88521" y="388517"/>
                  </a:lnTo>
                  <a:lnTo>
                    <a:pt x="89141" y="388620"/>
                  </a:lnTo>
                  <a:lnTo>
                    <a:pt x="89141" y="388876"/>
                  </a:lnTo>
                  <a:lnTo>
                    <a:pt x="95282" y="392430"/>
                  </a:lnTo>
                  <a:lnTo>
                    <a:pt x="98363" y="394970"/>
                  </a:lnTo>
                  <a:lnTo>
                    <a:pt x="102014" y="408940"/>
                  </a:lnTo>
                  <a:lnTo>
                    <a:pt x="99900" y="420370"/>
                  </a:lnTo>
                  <a:lnTo>
                    <a:pt x="93174" y="431800"/>
                  </a:lnTo>
                  <a:lnTo>
                    <a:pt x="82989" y="441960"/>
                  </a:lnTo>
                  <a:lnTo>
                    <a:pt x="83096" y="447325"/>
                  </a:lnTo>
                  <a:lnTo>
                    <a:pt x="89141" y="463550"/>
                  </a:lnTo>
                  <a:lnTo>
                    <a:pt x="95282" y="463550"/>
                  </a:lnTo>
                  <a:lnTo>
                    <a:pt x="95282" y="457200"/>
                  </a:lnTo>
                  <a:lnTo>
                    <a:pt x="92212" y="453390"/>
                  </a:lnTo>
                  <a:lnTo>
                    <a:pt x="92212" y="450850"/>
                  </a:lnTo>
                  <a:lnTo>
                    <a:pt x="101434" y="450850"/>
                  </a:lnTo>
                  <a:lnTo>
                    <a:pt x="101434" y="447040"/>
                  </a:lnTo>
                  <a:lnTo>
                    <a:pt x="99899" y="444500"/>
                  </a:lnTo>
                  <a:lnTo>
                    <a:pt x="89141" y="444500"/>
                  </a:lnTo>
                  <a:lnTo>
                    <a:pt x="92212" y="438150"/>
                  </a:lnTo>
                  <a:lnTo>
                    <a:pt x="101434" y="429260"/>
                  </a:lnTo>
                  <a:lnTo>
                    <a:pt x="104505" y="422910"/>
                  </a:lnTo>
                  <a:lnTo>
                    <a:pt x="102394" y="398780"/>
                  </a:lnTo>
                  <a:lnTo>
                    <a:pt x="89909" y="386080"/>
                  </a:lnTo>
                  <a:lnTo>
                    <a:pt x="83825" y="383540"/>
                  </a:lnTo>
                  <a:close/>
                </a:path>
                <a:path w="676910" h="687070">
                  <a:moveTo>
                    <a:pt x="122949" y="447040"/>
                  </a:moveTo>
                  <a:lnTo>
                    <a:pt x="122949" y="450850"/>
                  </a:lnTo>
                  <a:lnTo>
                    <a:pt x="126020" y="459740"/>
                  </a:lnTo>
                  <a:lnTo>
                    <a:pt x="133799" y="459740"/>
                  </a:lnTo>
                  <a:lnTo>
                    <a:pt x="122949" y="447040"/>
                  </a:lnTo>
                  <a:close/>
                </a:path>
                <a:path w="676910" h="687070">
                  <a:moveTo>
                    <a:pt x="554764" y="456221"/>
                  </a:moveTo>
                  <a:lnTo>
                    <a:pt x="555856" y="458604"/>
                  </a:lnTo>
                  <a:lnTo>
                    <a:pt x="556343" y="457200"/>
                  </a:lnTo>
                  <a:lnTo>
                    <a:pt x="554764" y="456221"/>
                  </a:lnTo>
                  <a:close/>
                </a:path>
                <a:path w="676910" h="687070">
                  <a:moveTo>
                    <a:pt x="101434" y="450850"/>
                  </a:moveTo>
                  <a:lnTo>
                    <a:pt x="92212" y="450850"/>
                  </a:lnTo>
                  <a:lnTo>
                    <a:pt x="98363" y="453390"/>
                  </a:lnTo>
                  <a:lnTo>
                    <a:pt x="101434" y="453390"/>
                  </a:lnTo>
                  <a:lnTo>
                    <a:pt x="101434" y="450850"/>
                  </a:lnTo>
                  <a:close/>
                </a:path>
                <a:path w="676910" h="687070">
                  <a:moveTo>
                    <a:pt x="105125" y="431800"/>
                  </a:moveTo>
                  <a:lnTo>
                    <a:pt x="101434" y="431800"/>
                  </a:lnTo>
                  <a:lnTo>
                    <a:pt x="98363" y="435610"/>
                  </a:lnTo>
                  <a:lnTo>
                    <a:pt x="98363" y="441960"/>
                  </a:lnTo>
                  <a:lnTo>
                    <a:pt x="101434" y="447040"/>
                  </a:lnTo>
                  <a:lnTo>
                    <a:pt x="101434" y="453390"/>
                  </a:lnTo>
                  <a:lnTo>
                    <a:pt x="116187" y="453390"/>
                  </a:lnTo>
                  <a:lnTo>
                    <a:pt x="113727" y="450850"/>
                  </a:lnTo>
                  <a:lnTo>
                    <a:pt x="113727" y="447040"/>
                  </a:lnTo>
                  <a:lnTo>
                    <a:pt x="110656" y="447040"/>
                  </a:lnTo>
                  <a:lnTo>
                    <a:pt x="104505" y="441960"/>
                  </a:lnTo>
                  <a:lnTo>
                    <a:pt x="101434" y="441960"/>
                  </a:lnTo>
                  <a:lnTo>
                    <a:pt x="101434" y="435610"/>
                  </a:lnTo>
                  <a:lnTo>
                    <a:pt x="105125" y="431800"/>
                  </a:lnTo>
                  <a:close/>
                </a:path>
                <a:path w="676910" h="687070">
                  <a:moveTo>
                    <a:pt x="556574" y="447325"/>
                  </a:moveTo>
                  <a:lnTo>
                    <a:pt x="556898" y="451309"/>
                  </a:lnTo>
                  <a:lnTo>
                    <a:pt x="559414" y="453390"/>
                  </a:lnTo>
                  <a:lnTo>
                    <a:pt x="559414" y="450850"/>
                  </a:lnTo>
                  <a:lnTo>
                    <a:pt x="556574" y="447325"/>
                  </a:lnTo>
                  <a:close/>
                </a:path>
                <a:path w="676910" h="687070">
                  <a:moveTo>
                    <a:pt x="559414" y="450850"/>
                  </a:moveTo>
                  <a:lnTo>
                    <a:pt x="559414" y="453390"/>
                  </a:lnTo>
                  <a:lnTo>
                    <a:pt x="562484" y="453390"/>
                  </a:lnTo>
                  <a:lnTo>
                    <a:pt x="559414" y="450850"/>
                  </a:lnTo>
                  <a:close/>
                </a:path>
                <a:path w="676910" h="687070">
                  <a:moveTo>
                    <a:pt x="559414" y="444500"/>
                  </a:moveTo>
                  <a:lnTo>
                    <a:pt x="559414" y="450850"/>
                  </a:lnTo>
                  <a:lnTo>
                    <a:pt x="562484" y="453390"/>
                  </a:lnTo>
                  <a:lnTo>
                    <a:pt x="562484" y="447040"/>
                  </a:lnTo>
                  <a:lnTo>
                    <a:pt x="559414" y="444500"/>
                  </a:lnTo>
                  <a:close/>
                </a:path>
                <a:path w="676910" h="687070">
                  <a:moveTo>
                    <a:pt x="563805" y="441960"/>
                  </a:moveTo>
                  <a:lnTo>
                    <a:pt x="562484" y="441960"/>
                  </a:lnTo>
                  <a:lnTo>
                    <a:pt x="562484" y="453390"/>
                  </a:lnTo>
                  <a:lnTo>
                    <a:pt x="564026" y="453390"/>
                  </a:lnTo>
                  <a:lnTo>
                    <a:pt x="567098" y="449580"/>
                  </a:lnTo>
                  <a:lnTo>
                    <a:pt x="576936" y="449580"/>
                  </a:lnTo>
                  <a:lnTo>
                    <a:pt x="575092" y="447040"/>
                  </a:lnTo>
                  <a:lnTo>
                    <a:pt x="565565" y="447040"/>
                  </a:lnTo>
                  <a:lnTo>
                    <a:pt x="563805" y="441960"/>
                  </a:lnTo>
                  <a:close/>
                </a:path>
                <a:path w="676910" h="687070">
                  <a:moveTo>
                    <a:pt x="576138" y="426008"/>
                  </a:moveTo>
                  <a:lnTo>
                    <a:pt x="575795" y="426720"/>
                  </a:lnTo>
                  <a:lnTo>
                    <a:pt x="574788" y="431800"/>
                  </a:lnTo>
                  <a:lnTo>
                    <a:pt x="577619" y="436880"/>
                  </a:lnTo>
                  <a:lnTo>
                    <a:pt x="581314" y="443230"/>
                  </a:lnTo>
                  <a:lnTo>
                    <a:pt x="585587" y="448310"/>
                  </a:lnTo>
                  <a:lnTo>
                    <a:pt x="590151" y="453390"/>
                  </a:lnTo>
                  <a:lnTo>
                    <a:pt x="590151" y="447040"/>
                  </a:lnTo>
                  <a:lnTo>
                    <a:pt x="580929" y="438150"/>
                  </a:lnTo>
                  <a:lnTo>
                    <a:pt x="584000" y="435610"/>
                  </a:lnTo>
                  <a:lnTo>
                    <a:pt x="584000" y="429260"/>
                  </a:lnTo>
                  <a:lnTo>
                    <a:pt x="576138" y="426008"/>
                  </a:lnTo>
                  <a:close/>
                </a:path>
                <a:path w="676910" h="687070">
                  <a:moveTo>
                    <a:pt x="603674" y="419100"/>
                  </a:moveTo>
                  <a:lnTo>
                    <a:pt x="581265" y="419100"/>
                  </a:lnTo>
                  <a:lnTo>
                    <a:pt x="584000" y="422910"/>
                  </a:lnTo>
                  <a:lnTo>
                    <a:pt x="576655" y="424935"/>
                  </a:lnTo>
                  <a:lnTo>
                    <a:pt x="576138" y="426008"/>
                  </a:lnTo>
                  <a:lnTo>
                    <a:pt x="584000" y="429260"/>
                  </a:lnTo>
                  <a:lnTo>
                    <a:pt x="584000" y="435610"/>
                  </a:lnTo>
                  <a:lnTo>
                    <a:pt x="580929" y="438150"/>
                  </a:lnTo>
                  <a:lnTo>
                    <a:pt x="590151" y="447040"/>
                  </a:lnTo>
                  <a:lnTo>
                    <a:pt x="590151" y="453390"/>
                  </a:lnTo>
                  <a:lnTo>
                    <a:pt x="645474" y="453390"/>
                  </a:lnTo>
                  <a:lnTo>
                    <a:pt x="652647" y="444500"/>
                  </a:lnTo>
                  <a:lnTo>
                    <a:pt x="602444" y="444500"/>
                  </a:lnTo>
                  <a:lnTo>
                    <a:pt x="602444" y="441960"/>
                  </a:lnTo>
                  <a:lnTo>
                    <a:pt x="607054" y="431800"/>
                  </a:lnTo>
                  <a:lnTo>
                    <a:pt x="607630" y="426720"/>
                  </a:lnTo>
                  <a:lnTo>
                    <a:pt x="602444" y="422910"/>
                  </a:lnTo>
                  <a:lnTo>
                    <a:pt x="602444" y="420370"/>
                  </a:lnTo>
                  <a:lnTo>
                    <a:pt x="603674" y="419100"/>
                  </a:lnTo>
                  <a:close/>
                </a:path>
                <a:path w="676910" h="687070">
                  <a:moveTo>
                    <a:pt x="559414" y="444500"/>
                  </a:moveTo>
                  <a:lnTo>
                    <a:pt x="556343" y="444500"/>
                  </a:lnTo>
                  <a:lnTo>
                    <a:pt x="556574" y="447325"/>
                  </a:lnTo>
                  <a:lnTo>
                    <a:pt x="559414" y="450850"/>
                  </a:lnTo>
                  <a:lnTo>
                    <a:pt x="559414" y="444500"/>
                  </a:lnTo>
                  <a:close/>
                </a:path>
                <a:path w="676910" h="687070">
                  <a:moveTo>
                    <a:pt x="571793" y="438150"/>
                  </a:moveTo>
                  <a:lnTo>
                    <a:pt x="568636" y="438150"/>
                  </a:lnTo>
                  <a:lnTo>
                    <a:pt x="571403" y="441960"/>
                  </a:lnTo>
                  <a:lnTo>
                    <a:pt x="571707" y="441960"/>
                  </a:lnTo>
                  <a:lnTo>
                    <a:pt x="571707" y="442378"/>
                  </a:lnTo>
                  <a:lnTo>
                    <a:pt x="577858" y="450850"/>
                  </a:lnTo>
                  <a:lnTo>
                    <a:pt x="571793" y="438150"/>
                  </a:lnTo>
                  <a:close/>
                </a:path>
                <a:path w="676910" h="687070">
                  <a:moveTo>
                    <a:pt x="593222" y="388620"/>
                  </a:moveTo>
                  <a:lnTo>
                    <a:pt x="571801" y="397510"/>
                  </a:lnTo>
                  <a:lnTo>
                    <a:pt x="564790" y="411480"/>
                  </a:lnTo>
                  <a:lnTo>
                    <a:pt x="568154" y="430530"/>
                  </a:lnTo>
                  <a:lnTo>
                    <a:pt x="577858" y="450850"/>
                  </a:lnTo>
                  <a:lnTo>
                    <a:pt x="582565" y="450850"/>
                  </a:lnTo>
                  <a:lnTo>
                    <a:pt x="578627" y="444500"/>
                  </a:lnTo>
                  <a:lnTo>
                    <a:pt x="575843" y="438150"/>
                  </a:lnTo>
                  <a:lnTo>
                    <a:pt x="574788" y="431800"/>
                  </a:lnTo>
                  <a:lnTo>
                    <a:pt x="569068" y="416560"/>
                  </a:lnTo>
                  <a:lnTo>
                    <a:pt x="570557" y="403860"/>
                  </a:lnTo>
                  <a:lnTo>
                    <a:pt x="579539" y="394970"/>
                  </a:lnTo>
                  <a:lnTo>
                    <a:pt x="596303" y="392430"/>
                  </a:lnTo>
                  <a:lnTo>
                    <a:pt x="630111" y="392430"/>
                  </a:lnTo>
                  <a:lnTo>
                    <a:pt x="630111" y="389890"/>
                  </a:lnTo>
                  <a:lnTo>
                    <a:pt x="602541" y="389890"/>
                  </a:lnTo>
                  <a:lnTo>
                    <a:pt x="593222" y="388620"/>
                  </a:lnTo>
                  <a:close/>
                </a:path>
                <a:path w="676910" h="687070">
                  <a:moveTo>
                    <a:pt x="556343" y="444500"/>
                  </a:moveTo>
                  <a:lnTo>
                    <a:pt x="556343" y="447040"/>
                  </a:lnTo>
                  <a:lnTo>
                    <a:pt x="556574" y="447325"/>
                  </a:lnTo>
                  <a:lnTo>
                    <a:pt x="556343" y="444500"/>
                  </a:lnTo>
                  <a:close/>
                </a:path>
                <a:path w="676910" h="687070">
                  <a:moveTo>
                    <a:pt x="117819" y="431800"/>
                  </a:moveTo>
                  <a:lnTo>
                    <a:pt x="110656" y="431800"/>
                  </a:lnTo>
                  <a:lnTo>
                    <a:pt x="110656" y="435610"/>
                  </a:lnTo>
                  <a:lnTo>
                    <a:pt x="107586" y="444500"/>
                  </a:lnTo>
                  <a:lnTo>
                    <a:pt x="110656" y="447040"/>
                  </a:lnTo>
                  <a:lnTo>
                    <a:pt x="112192" y="444500"/>
                  </a:lnTo>
                  <a:lnTo>
                    <a:pt x="110656" y="444500"/>
                  </a:lnTo>
                  <a:lnTo>
                    <a:pt x="110656" y="438150"/>
                  </a:lnTo>
                  <a:lnTo>
                    <a:pt x="118181" y="438150"/>
                  </a:lnTo>
                  <a:lnTo>
                    <a:pt x="118817" y="436880"/>
                  </a:lnTo>
                  <a:lnTo>
                    <a:pt x="117819" y="431800"/>
                  </a:lnTo>
                  <a:close/>
                </a:path>
                <a:path w="676910" h="687070">
                  <a:moveTo>
                    <a:pt x="116272" y="441960"/>
                  </a:moveTo>
                  <a:lnTo>
                    <a:pt x="113727" y="441960"/>
                  </a:lnTo>
                  <a:lnTo>
                    <a:pt x="110656" y="447040"/>
                  </a:lnTo>
                  <a:lnTo>
                    <a:pt x="113727" y="447040"/>
                  </a:lnTo>
                  <a:lnTo>
                    <a:pt x="116272" y="441960"/>
                  </a:lnTo>
                  <a:close/>
                </a:path>
                <a:path w="676910" h="687070">
                  <a:moveTo>
                    <a:pt x="562484" y="441960"/>
                  </a:moveTo>
                  <a:lnTo>
                    <a:pt x="559414" y="441960"/>
                  </a:lnTo>
                  <a:lnTo>
                    <a:pt x="559414" y="444500"/>
                  </a:lnTo>
                  <a:lnTo>
                    <a:pt x="562484" y="447040"/>
                  </a:lnTo>
                  <a:lnTo>
                    <a:pt x="562484" y="441960"/>
                  </a:lnTo>
                  <a:close/>
                </a:path>
                <a:path w="676910" h="687070">
                  <a:moveTo>
                    <a:pt x="565565" y="438150"/>
                  </a:moveTo>
                  <a:lnTo>
                    <a:pt x="562484" y="438150"/>
                  </a:lnTo>
                  <a:lnTo>
                    <a:pt x="565565" y="447040"/>
                  </a:lnTo>
                  <a:lnTo>
                    <a:pt x="568636" y="447040"/>
                  </a:lnTo>
                  <a:lnTo>
                    <a:pt x="565565" y="444500"/>
                  </a:lnTo>
                  <a:lnTo>
                    <a:pt x="565565" y="438150"/>
                  </a:lnTo>
                  <a:close/>
                </a:path>
                <a:path w="676910" h="687070">
                  <a:moveTo>
                    <a:pt x="565565" y="438150"/>
                  </a:moveTo>
                  <a:lnTo>
                    <a:pt x="565565" y="444500"/>
                  </a:lnTo>
                  <a:lnTo>
                    <a:pt x="568636" y="447040"/>
                  </a:lnTo>
                  <a:lnTo>
                    <a:pt x="568636" y="444500"/>
                  </a:lnTo>
                  <a:lnTo>
                    <a:pt x="565565" y="438150"/>
                  </a:lnTo>
                  <a:close/>
                </a:path>
                <a:path w="676910" h="687070">
                  <a:moveTo>
                    <a:pt x="568636" y="438150"/>
                  </a:moveTo>
                  <a:lnTo>
                    <a:pt x="565565" y="438150"/>
                  </a:lnTo>
                  <a:lnTo>
                    <a:pt x="568636" y="444500"/>
                  </a:lnTo>
                  <a:lnTo>
                    <a:pt x="568636" y="447040"/>
                  </a:lnTo>
                  <a:lnTo>
                    <a:pt x="571707" y="447040"/>
                  </a:lnTo>
                  <a:lnTo>
                    <a:pt x="568636" y="441960"/>
                  </a:lnTo>
                  <a:lnTo>
                    <a:pt x="568636" y="438150"/>
                  </a:lnTo>
                  <a:close/>
                </a:path>
                <a:path w="676910" h="687070">
                  <a:moveTo>
                    <a:pt x="568636" y="438150"/>
                  </a:moveTo>
                  <a:lnTo>
                    <a:pt x="568636" y="441960"/>
                  </a:lnTo>
                  <a:lnTo>
                    <a:pt x="571707" y="447040"/>
                  </a:lnTo>
                  <a:lnTo>
                    <a:pt x="571707" y="442378"/>
                  </a:lnTo>
                  <a:lnTo>
                    <a:pt x="568636" y="438150"/>
                  </a:lnTo>
                  <a:close/>
                </a:path>
                <a:path w="676910" h="687070">
                  <a:moveTo>
                    <a:pt x="571707" y="442378"/>
                  </a:moveTo>
                  <a:lnTo>
                    <a:pt x="571707" y="447040"/>
                  </a:lnTo>
                  <a:lnTo>
                    <a:pt x="575092" y="447040"/>
                  </a:lnTo>
                  <a:lnTo>
                    <a:pt x="571707" y="442378"/>
                  </a:lnTo>
                  <a:close/>
                </a:path>
                <a:path w="676910" h="687070">
                  <a:moveTo>
                    <a:pt x="92691" y="373380"/>
                  </a:moveTo>
                  <a:lnTo>
                    <a:pt x="52252" y="373380"/>
                  </a:lnTo>
                  <a:lnTo>
                    <a:pt x="71658" y="378460"/>
                  </a:lnTo>
                  <a:lnTo>
                    <a:pt x="89909" y="386080"/>
                  </a:lnTo>
                  <a:lnTo>
                    <a:pt x="102394" y="398780"/>
                  </a:lnTo>
                  <a:lnTo>
                    <a:pt x="104505" y="422910"/>
                  </a:lnTo>
                  <a:lnTo>
                    <a:pt x="101434" y="429260"/>
                  </a:lnTo>
                  <a:lnTo>
                    <a:pt x="92212" y="438150"/>
                  </a:lnTo>
                  <a:lnTo>
                    <a:pt x="89141" y="444500"/>
                  </a:lnTo>
                  <a:lnTo>
                    <a:pt x="101434" y="431800"/>
                  </a:lnTo>
                  <a:lnTo>
                    <a:pt x="105125" y="431800"/>
                  </a:lnTo>
                  <a:lnTo>
                    <a:pt x="107586" y="429260"/>
                  </a:lnTo>
                  <a:lnTo>
                    <a:pt x="107586" y="425450"/>
                  </a:lnTo>
                  <a:lnTo>
                    <a:pt x="113806" y="425450"/>
                  </a:lnTo>
                  <a:lnTo>
                    <a:pt x="112865" y="424180"/>
                  </a:lnTo>
                  <a:lnTo>
                    <a:pt x="107586" y="416560"/>
                  </a:lnTo>
                  <a:lnTo>
                    <a:pt x="107586" y="398780"/>
                  </a:lnTo>
                  <a:lnTo>
                    <a:pt x="89141" y="379730"/>
                  </a:lnTo>
                  <a:lnTo>
                    <a:pt x="92691" y="373380"/>
                  </a:lnTo>
                  <a:close/>
                </a:path>
                <a:path w="676910" h="687070">
                  <a:moveTo>
                    <a:pt x="101434" y="431800"/>
                  </a:moveTo>
                  <a:lnTo>
                    <a:pt x="89141" y="444500"/>
                  </a:lnTo>
                  <a:lnTo>
                    <a:pt x="99899" y="444500"/>
                  </a:lnTo>
                  <a:lnTo>
                    <a:pt x="98363" y="441960"/>
                  </a:lnTo>
                  <a:lnTo>
                    <a:pt x="98363" y="435610"/>
                  </a:lnTo>
                  <a:lnTo>
                    <a:pt x="101434" y="431800"/>
                  </a:lnTo>
                  <a:close/>
                </a:path>
                <a:path w="676910" h="687070">
                  <a:moveTo>
                    <a:pt x="110656" y="431800"/>
                  </a:moveTo>
                  <a:lnTo>
                    <a:pt x="104505" y="438150"/>
                  </a:lnTo>
                  <a:lnTo>
                    <a:pt x="104505" y="441960"/>
                  </a:lnTo>
                  <a:lnTo>
                    <a:pt x="107586" y="444500"/>
                  </a:lnTo>
                  <a:lnTo>
                    <a:pt x="107586" y="441960"/>
                  </a:lnTo>
                  <a:lnTo>
                    <a:pt x="108463" y="441960"/>
                  </a:lnTo>
                  <a:lnTo>
                    <a:pt x="110656" y="435610"/>
                  </a:lnTo>
                  <a:lnTo>
                    <a:pt x="110656" y="431800"/>
                  </a:lnTo>
                  <a:close/>
                </a:path>
                <a:path w="676910" h="687070">
                  <a:moveTo>
                    <a:pt x="108463" y="441960"/>
                  </a:moveTo>
                  <a:lnTo>
                    <a:pt x="107586" y="441960"/>
                  </a:lnTo>
                  <a:lnTo>
                    <a:pt x="107586" y="444500"/>
                  </a:lnTo>
                  <a:lnTo>
                    <a:pt x="108463" y="441960"/>
                  </a:lnTo>
                  <a:close/>
                </a:path>
                <a:path w="676910" h="687070">
                  <a:moveTo>
                    <a:pt x="118181" y="438150"/>
                  </a:moveTo>
                  <a:lnTo>
                    <a:pt x="110656" y="438150"/>
                  </a:lnTo>
                  <a:lnTo>
                    <a:pt x="110656" y="444500"/>
                  </a:lnTo>
                  <a:lnTo>
                    <a:pt x="113727" y="441960"/>
                  </a:lnTo>
                  <a:lnTo>
                    <a:pt x="116272" y="441960"/>
                  </a:lnTo>
                  <a:lnTo>
                    <a:pt x="118181" y="438150"/>
                  </a:lnTo>
                  <a:close/>
                </a:path>
                <a:path w="676910" h="687070">
                  <a:moveTo>
                    <a:pt x="113727" y="441960"/>
                  </a:moveTo>
                  <a:lnTo>
                    <a:pt x="110656" y="444500"/>
                  </a:lnTo>
                  <a:lnTo>
                    <a:pt x="112192" y="444500"/>
                  </a:lnTo>
                  <a:lnTo>
                    <a:pt x="113727" y="441960"/>
                  </a:lnTo>
                  <a:close/>
                </a:path>
                <a:path w="676910" h="687070">
                  <a:moveTo>
                    <a:pt x="611666" y="414020"/>
                  </a:moveTo>
                  <a:lnTo>
                    <a:pt x="608596" y="414020"/>
                  </a:lnTo>
                  <a:lnTo>
                    <a:pt x="602444" y="420370"/>
                  </a:lnTo>
                  <a:lnTo>
                    <a:pt x="602444" y="422910"/>
                  </a:lnTo>
                  <a:lnTo>
                    <a:pt x="607630" y="426720"/>
                  </a:lnTo>
                  <a:lnTo>
                    <a:pt x="607054" y="431800"/>
                  </a:lnTo>
                  <a:lnTo>
                    <a:pt x="602444" y="441960"/>
                  </a:lnTo>
                  <a:lnTo>
                    <a:pt x="602444" y="444500"/>
                  </a:lnTo>
                  <a:lnTo>
                    <a:pt x="607776" y="435610"/>
                  </a:lnTo>
                  <a:lnTo>
                    <a:pt x="610514" y="429260"/>
                  </a:lnTo>
                  <a:lnTo>
                    <a:pt x="611522" y="421640"/>
                  </a:lnTo>
                  <a:lnTo>
                    <a:pt x="611666" y="414020"/>
                  </a:lnTo>
                  <a:close/>
                </a:path>
                <a:path w="676910" h="687070">
                  <a:moveTo>
                    <a:pt x="655578" y="360680"/>
                  </a:moveTo>
                  <a:lnTo>
                    <a:pt x="633375" y="360680"/>
                  </a:lnTo>
                  <a:lnTo>
                    <a:pt x="637793" y="364490"/>
                  </a:lnTo>
                  <a:lnTo>
                    <a:pt x="645474" y="373380"/>
                  </a:lnTo>
                  <a:lnTo>
                    <a:pt x="648743" y="386080"/>
                  </a:lnTo>
                  <a:lnTo>
                    <a:pt x="648552" y="396240"/>
                  </a:lnTo>
                  <a:lnTo>
                    <a:pt x="643749" y="405130"/>
                  </a:lnTo>
                  <a:lnTo>
                    <a:pt x="633182" y="410210"/>
                  </a:lnTo>
                  <a:lnTo>
                    <a:pt x="618964" y="410210"/>
                  </a:lnTo>
                  <a:lnTo>
                    <a:pt x="604748" y="411480"/>
                  </a:lnTo>
                  <a:lnTo>
                    <a:pt x="591686" y="411480"/>
                  </a:lnTo>
                  <a:lnTo>
                    <a:pt x="580929" y="414020"/>
                  </a:lnTo>
                  <a:lnTo>
                    <a:pt x="611666" y="414020"/>
                  </a:lnTo>
                  <a:lnTo>
                    <a:pt x="611522" y="421640"/>
                  </a:lnTo>
                  <a:lnTo>
                    <a:pt x="610514" y="429260"/>
                  </a:lnTo>
                  <a:lnTo>
                    <a:pt x="607776" y="435610"/>
                  </a:lnTo>
                  <a:lnTo>
                    <a:pt x="602444" y="444500"/>
                  </a:lnTo>
                  <a:lnTo>
                    <a:pt x="652647" y="444500"/>
                  </a:lnTo>
                  <a:lnTo>
                    <a:pt x="654697" y="441960"/>
                  </a:lnTo>
                  <a:lnTo>
                    <a:pt x="648555" y="441960"/>
                  </a:lnTo>
                  <a:lnTo>
                    <a:pt x="648555" y="438150"/>
                  </a:lnTo>
                  <a:lnTo>
                    <a:pt x="620889" y="438150"/>
                  </a:lnTo>
                  <a:lnTo>
                    <a:pt x="623959" y="435610"/>
                  </a:lnTo>
                  <a:lnTo>
                    <a:pt x="652283" y="435610"/>
                  </a:lnTo>
                  <a:lnTo>
                    <a:pt x="653596" y="430530"/>
                  </a:lnTo>
                  <a:lnTo>
                    <a:pt x="648938" y="425450"/>
                  </a:lnTo>
                  <a:lnTo>
                    <a:pt x="642551" y="421640"/>
                  </a:lnTo>
                  <a:lnTo>
                    <a:pt x="639333" y="416560"/>
                  </a:lnTo>
                  <a:lnTo>
                    <a:pt x="648555" y="416560"/>
                  </a:lnTo>
                  <a:lnTo>
                    <a:pt x="657292" y="415290"/>
                  </a:lnTo>
                  <a:lnTo>
                    <a:pt x="658539" y="410210"/>
                  </a:lnTo>
                  <a:lnTo>
                    <a:pt x="656329" y="405130"/>
                  </a:lnTo>
                  <a:lnTo>
                    <a:pt x="654697" y="401320"/>
                  </a:lnTo>
                  <a:lnTo>
                    <a:pt x="661325" y="398780"/>
                  </a:lnTo>
                  <a:lnTo>
                    <a:pt x="666224" y="396240"/>
                  </a:lnTo>
                  <a:lnTo>
                    <a:pt x="667665" y="391160"/>
                  </a:lnTo>
                  <a:lnTo>
                    <a:pt x="663919" y="383540"/>
                  </a:lnTo>
                  <a:lnTo>
                    <a:pt x="666990" y="377190"/>
                  </a:lnTo>
                  <a:lnTo>
                    <a:pt x="673141" y="377190"/>
                  </a:lnTo>
                  <a:lnTo>
                    <a:pt x="667377" y="370840"/>
                  </a:lnTo>
                  <a:lnTo>
                    <a:pt x="651626" y="370840"/>
                  </a:lnTo>
                  <a:lnTo>
                    <a:pt x="651626" y="364490"/>
                  </a:lnTo>
                  <a:lnTo>
                    <a:pt x="655578" y="360680"/>
                  </a:lnTo>
                  <a:close/>
                </a:path>
                <a:path w="676910" h="687070">
                  <a:moveTo>
                    <a:pt x="107586" y="429260"/>
                  </a:moveTo>
                  <a:lnTo>
                    <a:pt x="101434" y="435610"/>
                  </a:lnTo>
                  <a:lnTo>
                    <a:pt x="101434" y="441960"/>
                  </a:lnTo>
                  <a:lnTo>
                    <a:pt x="104505" y="441960"/>
                  </a:lnTo>
                  <a:lnTo>
                    <a:pt x="104505" y="435610"/>
                  </a:lnTo>
                  <a:lnTo>
                    <a:pt x="107586" y="431800"/>
                  </a:lnTo>
                  <a:lnTo>
                    <a:pt x="107586" y="429260"/>
                  </a:lnTo>
                  <a:close/>
                </a:path>
                <a:path w="676910" h="687070">
                  <a:moveTo>
                    <a:pt x="95282" y="425450"/>
                  </a:moveTo>
                  <a:lnTo>
                    <a:pt x="86060" y="425450"/>
                  </a:lnTo>
                  <a:lnTo>
                    <a:pt x="82989" y="431800"/>
                  </a:lnTo>
                  <a:lnTo>
                    <a:pt x="82989" y="438150"/>
                  </a:lnTo>
                  <a:lnTo>
                    <a:pt x="86060" y="438150"/>
                  </a:lnTo>
                  <a:lnTo>
                    <a:pt x="95282" y="425450"/>
                  </a:lnTo>
                  <a:close/>
                </a:path>
                <a:path w="676910" h="687070">
                  <a:moveTo>
                    <a:pt x="100605" y="416560"/>
                  </a:moveTo>
                  <a:lnTo>
                    <a:pt x="82989" y="416560"/>
                  </a:lnTo>
                  <a:lnTo>
                    <a:pt x="82989" y="420370"/>
                  </a:lnTo>
                  <a:lnTo>
                    <a:pt x="79919" y="422910"/>
                  </a:lnTo>
                  <a:lnTo>
                    <a:pt x="79919" y="425450"/>
                  </a:lnTo>
                  <a:lnTo>
                    <a:pt x="95282" y="425450"/>
                  </a:lnTo>
                  <a:lnTo>
                    <a:pt x="86060" y="438150"/>
                  </a:lnTo>
                  <a:lnTo>
                    <a:pt x="86809" y="438150"/>
                  </a:lnTo>
                  <a:lnTo>
                    <a:pt x="93174" y="431800"/>
                  </a:lnTo>
                  <a:lnTo>
                    <a:pt x="99900" y="420370"/>
                  </a:lnTo>
                  <a:lnTo>
                    <a:pt x="100605" y="416560"/>
                  </a:lnTo>
                  <a:close/>
                </a:path>
                <a:path w="676910" h="687070">
                  <a:moveTo>
                    <a:pt x="113806" y="425450"/>
                  </a:moveTo>
                  <a:lnTo>
                    <a:pt x="107586" y="425450"/>
                  </a:lnTo>
                  <a:lnTo>
                    <a:pt x="107586" y="431800"/>
                  </a:lnTo>
                  <a:lnTo>
                    <a:pt x="104505" y="435610"/>
                  </a:lnTo>
                  <a:lnTo>
                    <a:pt x="104505" y="438150"/>
                  </a:lnTo>
                  <a:lnTo>
                    <a:pt x="110656" y="431800"/>
                  </a:lnTo>
                  <a:lnTo>
                    <a:pt x="117819" y="431800"/>
                  </a:lnTo>
                  <a:lnTo>
                    <a:pt x="117569" y="430530"/>
                  </a:lnTo>
                  <a:lnTo>
                    <a:pt x="113806" y="425450"/>
                  </a:lnTo>
                  <a:close/>
                </a:path>
                <a:path w="676910" h="687070">
                  <a:moveTo>
                    <a:pt x="627040" y="435610"/>
                  </a:moveTo>
                  <a:lnTo>
                    <a:pt x="623959" y="435610"/>
                  </a:lnTo>
                  <a:lnTo>
                    <a:pt x="620889" y="438150"/>
                  </a:lnTo>
                  <a:lnTo>
                    <a:pt x="627040" y="438150"/>
                  </a:lnTo>
                  <a:lnTo>
                    <a:pt x="627040" y="435610"/>
                  </a:lnTo>
                  <a:close/>
                </a:path>
                <a:path w="676910" h="687070">
                  <a:moveTo>
                    <a:pt x="652283" y="435610"/>
                  </a:moveTo>
                  <a:lnTo>
                    <a:pt x="627040" y="435610"/>
                  </a:lnTo>
                  <a:lnTo>
                    <a:pt x="627040" y="438150"/>
                  </a:lnTo>
                  <a:lnTo>
                    <a:pt x="651626" y="438150"/>
                  </a:lnTo>
                  <a:lnTo>
                    <a:pt x="652283" y="435610"/>
                  </a:lnTo>
                  <a:close/>
                </a:path>
                <a:path w="676910" h="687070">
                  <a:moveTo>
                    <a:pt x="18444" y="398780"/>
                  </a:moveTo>
                  <a:lnTo>
                    <a:pt x="12292" y="398780"/>
                  </a:lnTo>
                  <a:lnTo>
                    <a:pt x="16519" y="406400"/>
                  </a:lnTo>
                  <a:lnTo>
                    <a:pt x="18440" y="414020"/>
                  </a:lnTo>
                  <a:lnTo>
                    <a:pt x="22666" y="420370"/>
                  </a:lnTo>
                  <a:lnTo>
                    <a:pt x="33808" y="429260"/>
                  </a:lnTo>
                  <a:lnTo>
                    <a:pt x="21515" y="431800"/>
                  </a:lnTo>
                  <a:lnTo>
                    <a:pt x="82989" y="431800"/>
                  </a:lnTo>
                  <a:lnTo>
                    <a:pt x="86060" y="425450"/>
                  </a:lnTo>
                  <a:lnTo>
                    <a:pt x="79919" y="425450"/>
                  </a:lnTo>
                  <a:lnTo>
                    <a:pt x="79919" y="416560"/>
                  </a:lnTo>
                  <a:lnTo>
                    <a:pt x="100605" y="416560"/>
                  </a:lnTo>
                  <a:lnTo>
                    <a:pt x="101779" y="410210"/>
                  </a:lnTo>
                  <a:lnTo>
                    <a:pt x="82989" y="410210"/>
                  </a:lnTo>
                  <a:lnTo>
                    <a:pt x="79919" y="407670"/>
                  </a:lnTo>
                  <a:lnTo>
                    <a:pt x="76848" y="407670"/>
                  </a:lnTo>
                  <a:lnTo>
                    <a:pt x="73767" y="405130"/>
                  </a:lnTo>
                  <a:lnTo>
                    <a:pt x="67626" y="405130"/>
                  </a:lnTo>
                  <a:lnTo>
                    <a:pt x="60244" y="401320"/>
                  </a:lnTo>
                  <a:lnTo>
                    <a:pt x="24596" y="401320"/>
                  </a:lnTo>
                  <a:lnTo>
                    <a:pt x="18444" y="398780"/>
                  </a:lnTo>
                  <a:close/>
                </a:path>
                <a:path w="676910" h="687070">
                  <a:moveTo>
                    <a:pt x="596303" y="392430"/>
                  </a:moveTo>
                  <a:lnTo>
                    <a:pt x="579539" y="394970"/>
                  </a:lnTo>
                  <a:lnTo>
                    <a:pt x="570557" y="403860"/>
                  </a:lnTo>
                  <a:lnTo>
                    <a:pt x="569068" y="416560"/>
                  </a:lnTo>
                  <a:lnTo>
                    <a:pt x="574788" y="431800"/>
                  </a:lnTo>
                  <a:lnTo>
                    <a:pt x="575795" y="426720"/>
                  </a:lnTo>
                  <a:lnTo>
                    <a:pt x="576138" y="426008"/>
                  </a:lnTo>
                  <a:lnTo>
                    <a:pt x="574788" y="425450"/>
                  </a:lnTo>
                  <a:lnTo>
                    <a:pt x="576655" y="424935"/>
                  </a:lnTo>
                  <a:lnTo>
                    <a:pt x="578242" y="421640"/>
                  </a:lnTo>
                  <a:lnTo>
                    <a:pt x="581265" y="419100"/>
                  </a:lnTo>
                  <a:lnTo>
                    <a:pt x="603674" y="419100"/>
                  </a:lnTo>
                  <a:lnTo>
                    <a:pt x="608596" y="414020"/>
                  </a:lnTo>
                  <a:lnTo>
                    <a:pt x="580929" y="414020"/>
                  </a:lnTo>
                  <a:lnTo>
                    <a:pt x="580929" y="407670"/>
                  </a:lnTo>
                  <a:lnTo>
                    <a:pt x="593222" y="405130"/>
                  </a:lnTo>
                  <a:lnTo>
                    <a:pt x="580929" y="405130"/>
                  </a:lnTo>
                  <a:lnTo>
                    <a:pt x="587081" y="401320"/>
                  </a:lnTo>
                  <a:lnTo>
                    <a:pt x="580929" y="401320"/>
                  </a:lnTo>
                  <a:lnTo>
                    <a:pt x="587081" y="398780"/>
                  </a:lnTo>
                  <a:lnTo>
                    <a:pt x="580929" y="398780"/>
                  </a:lnTo>
                  <a:lnTo>
                    <a:pt x="587081" y="394970"/>
                  </a:lnTo>
                  <a:lnTo>
                    <a:pt x="593222" y="394970"/>
                  </a:lnTo>
                  <a:lnTo>
                    <a:pt x="596303" y="392430"/>
                  </a:lnTo>
                  <a:close/>
                </a:path>
                <a:path w="676910" h="687070">
                  <a:moveTo>
                    <a:pt x="581265" y="419100"/>
                  </a:moveTo>
                  <a:lnTo>
                    <a:pt x="578242" y="421640"/>
                  </a:lnTo>
                  <a:lnTo>
                    <a:pt x="576655" y="424935"/>
                  </a:lnTo>
                  <a:lnTo>
                    <a:pt x="584000" y="422910"/>
                  </a:lnTo>
                  <a:lnTo>
                    <a:pt x="581265" y="419100"/>
                  </a:lnTo>
                  <a:close/>
                </a:path>
                <a:path w="676910" h="687070">
                  <a:moveTo>
                    <a:pt x="82989" y="416560"/>
                  </a:moveTo>
                  <a:lnTo>
                    <a:pt x="79919" y="416560"/>
                  </a:lnTo>
                  <a:lnTo>
                    <a:pt x="79919" y="422910"/>
                  </a:lnTo>
                  <a:lnTo>
                    <a:pt x="82989" y="420370"/>
                  </a:lnTo>
                  <a:lnTo>
                    <a:pt x="82989" y="416560"/>
                  </a:lnTo>
                  <a:close/>
                </a:path>
                <a:path w="676910" h="687070">
                  <a:moveTo>
                    <a:pt x="596303" y="407670"/>
                  </a:moveTo>
                  <a:lnTo>
                    <a:pt x="587081" y="407670"/>
                  </a:lnTo>
                  <a:lnTo>
                    <a:pt x="580929" y="410210"/>
                  </a:lnTo>
                  <a:lnTo>
                    <a:pt x="580929" y="414020"/>
                  </a:lnTo>
                  <a:lnTo>
                    <a:pt x="591686" y="411480"/>
                  </a:lnTo>
                  <a:lnTo>
                    <a:pt x="604748" y="411480"/>
                  </a:lnTo>
                  <a:lnTo>
                    <a:pt x="618964" y="410210"/>
                  </a:lnTo>
                  <a:lnTo>
                    <a:pt x="593222" y="410210"/>
                  </a:lnTo>
                  <a:lnTo>
                    <a:pt x="596303" y="407670"/>
                  </a:lnTo>
                  <a:close/>
                </a:path>
                <a:path w="676910" h="687070">
                  <a:moveTo>
                    <a:pt x="76848" y="405130"/>
                  </a:moveTo>
                  <a:lnTo>
                    <a:pt x="73767" y="405130"/>
                  </a:lnTo>
                  <a:lnTo>
                    <a:pt x="76848" y="407670"/>
                  </a:lnTo>
                  <a:lnTo>
                    <a:pt x="79919" y="407670"/>
                  </a:lnTo>
                  <a:lnTo>
                    <a:pt x="82989" y="410210"/>
                  </a:lnTo>
                  <a:lnTo>
                    <a:pt x="82989" y="407670"/>
                  </a:lnTo>
                  <a:lnTo>
                    <a:pt x="76848" y="405130"/>
                  </a:lnTo>
                  <a:close/>
                </a:path>
                <a:path w="676910" h="687070">
                  <a:moveTo>
                    <a:pt x="76848" y="405130"/>
                  </a:moveTo>
                  <a:lnTo>
                    <a:pt x="82989" y="407670"/>
                  </a:lnTo>
                  <a:lnTo>
                    <a:pt x="82989" y="410210"/>
                  </a:lnTo>
                  <a:lnTo>
                    <a:pt x="101779" y="410210"/>
                  </a:lnTo>
                  <a:lnTo>
                    <a:pt x="102014" y="408940"/>
                  </a:lnTo>
                  <a:lnTo>
                    <a:pt x="101350" y="406400"/>
                  </a:lnTo>
                  <a:lnTo>
                    <a:pt x="82463" y="406400"/>
                  </a:lnTo>
                  <a:lnTo>
                    <a:pt x="76848" y="405130"/>
                  </a:lnTo>
                  <a:close/>
                </a:path>
                <a:path w="676910" h="687070">
                  <a:moveTo>
                    <a:pt x="633182" y="401320"/>
                  </a:moveTo>
                  <a:lnTo>
                    <a:pt x="596303" y="401320"/>
                  </a:lnTo>
                  <a:lnTo>
                    <a:pt x="593222" y="405130"/>
                  </a:lnTo>
                  <a:lnTo>
                    <a:pt x="580929" y="407670"/>
                  </a:lnTo>
                  <a:lnTo>
                    <a:pt x="580929" y="410210"/>
                  </a:lnTo>
                  <a:lnTo>
                    <a:pt x="587081" y="407670"/>
                  </a:lnTo>
                  <a:lnTo>
                    <a:pt x="633182" y="407670"/>
                  </a:lnTo>
                  <a:lnTo>
                    <a:pt x="633182" y="401320"/>
                  </a:lnTo>
                  <a:close/>
                </a:path>
                <a:path w="676910" h="687070">
                  <a:moveTo>
                    <a:pt x="633375" y="360680"/>
                  </a:moveTo>
                  <a:lnTo>
                    <a:pt x="630111" y="361950"/>
                  </a:lnTo>
                  <a:lnTo>
                    <a:pt x="639236" y="372110"/>
                  </a:lnTo>
                  <a:lnTo>
                    <a:pt x="645480" y="386080"/>
                  </a:lnTo>
                  <a:lnTo>
                    <a:pt x="644807" y="398780"/>
                  </a:lnTo>
                  <a:lnTo>
                    <a:pt x="633182" y="407670"/>
                  </a:lnTo>
                  <a:lnTo>
                    <a:pt x="596303" y="407670"/>
                  </a:lnTo>
                  <a:lnTo>
                    <a:pt x="593222" y="410210"/>
                  </a:lnTo>
                  <a:lnTo>
                    <a:pt x="633182" y="410210"/>
                  </a:lnTo>
                  <a:lnTo>
                    <a:pt x="643749" y="405130"/>
                  </a:lnTo>
                  <a:lnTo>
                    <a:pt x="648552" y="396240"/>
                  </a:lnTo>
                  <a:lnTo>
                    <a:pt x="648743" y="386080"/>
                  </a:lnTo>
                  <a:lnTo>
                    <a:pt x="645474" y="373380"/>
                  </a:lnTo>
                  <a:lnTo>
                    <a:pt x="637793" y="364490"/>
                  </a:lnTo>
                  <a:lnTo>
                    <a:pt x="633375" y="360680"/>
                  </a:lnTo>
                  <a:close/>
                </a:path>
                <a:path w="676910" h="687070">
                  <a:moveTo>
                    <a:pt x="645143" y="392430"/>
                  </a:moveTo>
                  <a:lnTo>
                    <a:pt x="639333" y="392430"/>
                  </a:lnTo>
                  <a:lnTo>
                    <a:pt x="633182" y="398780"/>
                  </a:lnTo>
                  <a:lnTo>
                    <a:pt x="636252" y="398780"/>
                  </a:lnTo>
                  <a:lnTo>
                    <a:pt x="636252" y="401320"/>
                  </a:lnTo>
                  <a:lnTo>
                    <a:pt x="633182" y="405130"/>
                  </a:lnTo>
                  <a:lnTo>
                    <a:pt x="633182" y="407670"/>
                  </a:lnTo>
                  <a:lnTo>
                    <a:pt x="636503" y="405130"/>
                  </a:lnTo>
                  <a:lnTo>
                    <a:pt x="636252" y="405130"/>
                  </a:lnTo>
                  <a:lnTo>
                    <a:pt x="639333" y="401320"/>
                  </a:lnTo>
                  <a:lnTo>
                    <a:pt x="641485" y="401320"/>
                  </a:lnTo>
                  <a:lnTo>
                    <a:pt x="644807" y="398780"/>
                  </a:lnTo>
                  <a:lnTo>
                    <a:pt x="645143" y="392430"/>
                  </a:lnTo>
                  <a:close/>
                </a:path>
                <a:path w="676910" h="687070">
                  <a:moveTo>
                    <a:pt x="55323" y="321310"/>
                  </a:moveTo>
                  <a:lnTo>
                    <a:pt x="50715" y="325120"/>
                  </a:lnTo>
                  <a:lnTo>
                    <a:pt x="46106" y="335280"/>
                  </a:lnTo>
                  <a:lnTo>
                    <a:pt x="41496" y="342900"/>
                  </a:lnTo>
                  <a:lnTo>
                    <a:pt x="36889" y="345440"/>
                  </a:lnTo>
                  <a:lnTo>
                    <a:pt x="30737" y="355600"/>
                  </a:lnTo>
                  <a:lnTo>
                    <a:pt x="24596" y="361950"/>
                  </a:lnTo>
                  <a:lnTo>
                    <a:pt x="21181" y="377190"/>
                  </a:lnTo>
                  <a:lnTo>
                    <a:pt x="27277" y="387350"/>
                  </a:lnTo>
                  <a:lnTo>
                    <a:pt x="39715" y="394970"/>
                  </a:lnTo>
                  <a:lnTo>
                    <a:pt x="55323" y="398780"/>
                  </a:lnTo>
                  <a:lnTo>
                    <a:pt x="67626" y="405130"/>
                  </a:lnTo>
                  <a:lnTo>
                    <a:pt x="76848" y="405130"/>
                  </a:lnTo>
                  <a:lnTo>
                    <a:pt x="82463" y="406400"/>
                  </a:lnTo>
                  <a:lnTo>
                    <a:pt x="84912" y="406400"/>
                  </a:lnTo>
                  <a:lnTo>
                    <a:pt x="83330" y="405130"/>
                  </a:lnTo>
                  <a:lnTo>
                    <a:pt x="76848" y="401320"/>
                  </a:lnTo>
                  <a:lnTo>
                    <a:pt x="86060" y="401320"/>
                  </a:lnTo>
                  <a:lnTo>
                    <a:pt x="79919" y="398780"/>
                  </a:lnTo>
                  <a:lnTo>
                    <a:pt x="76848" y="398780"/>
                  </a:lnTo>
                  <a:lnTo>
                    <a:pt x="79151" y="395922"/>
                  </a:lnTo>
                  <a:lnTo>
                    <a:pt x="76848" y="394970"/>
                  </a:lnTo>
                  <a:lnTo>
                    <a:pt x="76848" y="392430"/>
                  </a:lnTo>
                  <a:lnTo>
                    <a:pt x="39959" y="392430"/>
                  </a:lnTo>
                  <a:lnTo>
                    <a:pt x="27666" y="386080"/>
                  </a:lnTo>
                  <a:lnTo>
                    <a:pt x="24400" y="377190"/>
                  </a:lnTo>
                  <a:lnTo>
                    <a:pt x="26896" y="368300"/>
                  </a:lnTo>
                  <a:lnTo>
                    <a:pt x="32851" y="359410"/>
                  </a:lnTo>
                  <a:lnTo>
                    <a:pt x="39959" y="351790"/>
                  </a:lnTo>
                  <a:lnTo>
                    <a:pt x="43030" y="349250"/>
                  </a:lnTo>
                  <a:lnTo>
                    <a:pt x="43030" y="345440"/>
                  </a:lnTo>
                  <a:lnTo>
                    <a:pt x="82989" y="345440"/>
                  </a:lnTo>
                  <a:lnTo>
                    <a:pt x="82989" y="340360"/>
                  </a:lnTo>
                  <a:lnTo>
                    <a:pt x="95572" y="334010"/>
                  </a:lnTo>
                  <a:lnTo>
                    <a:pt x="61474" y="334010"/>
                  </a:lnTo>
                  <a:lnTo>
                    <a:pt x="58404" y="327660"/>
                  </a:lnTo>
                  <a:lnTo>
                    <a:pt x="55323" y="327660"/>
                  </a:lnTo>
                  <a:lnTo>
                    <a:pt x="55323" y="321310"/>
                  </a:lnTo>
                  <a:close/>
                </a:path>
                <a:path w="676910" h="687070">
                  <a:moveTo>
                    <a:pt x="82989" y="401320"/>
                  </a:moveTo>
                  <a:lnTo>
                    <a:pt x="76848" y="401320"/>
                  </a:lnTo>
                  <a:lnTo>
                    <a:pt x="83330" y="405130"/>
                  </a:lnTo>
                  <a:lnTo>
                    <a:pt x="84912" y="406400"/>
                  </a:lnTo>
                  <a:lnTo>
                    <a:pt x="101350" y="406400"/>
                  </a:lnTo>
                  <a:lnTo>
                    <a:pt x="101018" y="405130"/>
                  </a:lnTo>
                  <a:lnTo>
                    <a:pt x="86060" y="405130"/>
                  </a:lnTo>
                  <a:lnTo>
                    <a:pt x="82989" y="401320"/>
                  </a:lnTo>
                  <a:close/>
                </a:path>
                <a:path w="676910" h="687070">
                  <a:moveTo>
                    <a:pt x="86060" y="401320"/>
                  </a:moveTo>
                  <a:lnTo>
                    <a:pt x="82989" y="401320"/>
                  </a:lnTo>
                  <a:lnTo>
                    <a:pt x="86060" y="405130"/>
                  </a:lnTo>
                  <a:lnTo>
                    <a:pt x="86060" y="401320"/>
                  </a:lnTo>
                  <a:close/>
                </a:path>
                <a:path w="676910" h="687070">
                  <a:moveTo>
                    <a:pt x="76848" y="386589"/>
                  </a:moveTo>
                  <a:lnTo>
                    <a:pt x="76848" y="388620"/>
                  </a:lnTo>
                  <a:lnTo>
                    <a:pt x="86060" y="392430"/>
                  </a:lnTo>
                  <a:lnTo>
                    <a:pt x="86060" y="394970"/>
                  </a:lnTo>
                  <a:lnTo>
                    <a:pt x="79919" y="394970"/>
                  </a:lnTo>
                  <a:lnTo>
                    <a:pt x="81454" y="396875"/>
                  </a:lnTo>
                  <a:lnTo>
                    <a:pt x="86060" y="398780"/>
                  </a:lnTo>
                  <a:lnTo>
                    <a:pt x="79919" y="398780"/>
                  </a:lnTo>
                  <a:lnTo>
                    <a:pt x="86060" y="401320"/>
                  </a:lnTo>
                  <a:lnTo>
                    <a:pt x="86060" y="405130"/>
                  </a:lnTo>
                  <a:lnTo>
                    <a:pt x="101018" y="405130"/>
                  </a:lnTo>
                  <a:lnTo>
                    <a:pt x="98363" y="394970"/>
                  </a:lnTo>
                  <a:lnTo>
                    <a:pt x="95282" y="392430"/>
                  </a:lnTo>
                  <a:lnTo>
                    <a:pt x="89141" y="392430"/>
                  </a:lnTo>
                  <a:lnTo>
                    <a:pt x="86060" y="388620"/>
                  </a:lnTo>
                  <a:lnTo>
                    <a:pt x="81454" y="387350"/>
                  </a:lnTo>
                  <a:lnTo>
                    <a:pt x="76848" y="386589"/>
                  </a:lnTo>
                  <a:close/>
                </a:path>
                <a:path w="676910" h="687070">
                  <a:moveTo>
                    <a:pt x="596303" y="398780"/>
                  </a:moveTo>
                  <a:lnTo>
                    <a:pt x="593222" y="398780"/>
                  </a:lnTo>
                  <a:lnTo>
                    <a:pt x="580929" y="401320"/>
                  </a:lnTo>
                  <a:lnTo>
                    <a:pt x="587081" y="401320"/>
                  </a:lnTo>
                  <a:lnTo>
                    <a:pt x="580929" y="405130"/>
                  </a:lnTo>
                  <a:lnTo>
                    <a:pt x="593222" y="401320"/>
                  </a:lnTo>
                  <a:lnTo>
                    <a:pt x="596303" y="398780"/>
                  </a:lnTo>
                  <a:close/>
                </a:path>
                <a:path w="676910" h="687070">
                  <a:moveTo>
                    <a:pt x="630111" y="394970"/>
                  </a:moveTo>
                  <a:lnTo>
                    <a:pt x="596303" y="394970"/>
                  </a:lnTo>
                  <a:lnTo>
                    <a:pt x="590151" y="398780"/>
                  </a:lnTo>
                  <a:lnTo>
                    <a:pt x="596303" y="398780"/>
                  </a:lnTo>
                  <a:lnTo>
                    <a:pt x="593222" y="401320"/>
                  </a:lnTo>
                  <a:lnTo>
                    <a:pt x="580929" y="405130"/>
                  </a:lnTo>
                  <a:lnTo>
                    <a:pt x="593222" y="405130"/>
                  </a:lnTo>
                  <a:lnTo>
                    <a:pt x="596303" y="401320"/>
                  </a:lnTo>
                  <a:lnTo>
                    <a:pt x="633182" y="401320"/>
                  </a:lnTo>
                  <a:lnTo>
                    <a:pt x="634205" y="400473"/>
                  </a:lnTo>
                  <a:lnTo>
                    <a:pt x="630111" y="398780"/>
                  </a:lnTo>
                  <a:lnTo>
                    <a:pt x="630111" y="394970"/>
                  </a:lnTo>
                  <a:close/>
                </a:path>
                <a:path w="676910" h="687070">
                  <a:moveTo>
                    <a:pt x="634205" y="400473"/>
                  </a:moveTo>
                  <a:lnTo>
                    <a:pt x="633182" y="401320"/>
                  </a:lnTo>
                  <a:lnTo>
                    <a:pt x="633182" y="405130"/>
                  </a:lnTo>
                  <a:lnTo>
                    <a:pt x="636252" y="401320"/>
                  </a:lnTo>
                  <a:lnTo>
                    <a:pt x="634205" y="400473"/>
                  </a:lnTo>
                  <a:close/>
                </a:path>
                <a:path w="676910" h="687070">
                  <a:moveTo>
                    <a:pt x="641485" y="401320"/>
                  </a:moveTo>
                  <a:lnTo>
                    <a:pt x="639333" y="401320"/>
                  </a:lnTo>
                  <a:lnTo>
                    <a:pt x="636252" y="405130"/>
                  </a:lnTo>
                  <a:lnTo>
                    <a:pt x="636503" y="405130"/>
                  </a:lnTo>
                  <a:lnTo>
                    <a:pt x="641485" y="401320"/>
                  </a:lnTo>
                  <a:close/>
                </a:path>
                <a:path w="676910" h="687070">
                  <a:moveTo>
                    <a:pt x="6315" y="358207"/>
                  </a:moveTo>
                  <a:lnTo>
                    <a:pt x="6871" y="367030"/>
                  </a:lnTo>
                  <a:lnTo>
                    <a:pt x="9608" y="378460"/>
                  </a:lnTo>
                  <a:lnTo>
                    <a:pt x="15228" y="389890"/>
                  </a:lnTo>
                  <a:lnTo>
                    <a:pt x="24596" y="401320"/>
                  </a:lnTo>
                  <a:lnTo>
                    <a:pt x="60244" y="401320"/>
                  </a:lnTo>
                  <a:lnTo>
                    <a:pt x="55323" y="398780"/>
                  </a:lnTo>
                  <a:lnTo>
                    <a:pt x="39715" y="394970"/>
                  </a:lnTo>
                  <a:lnTo>
                    <a:pt x="27277" y="387350"/>
                  </a:lnTo>
                  <a:lnTo>
                    <a:pt x="21181" y="377190"/>
                  </a:lnTo>
                  <a:lnTo>
                    <a:pt x="24026" y="364490"/>
                  </a:lnTo>
                  <a:lnTo>
                    <a:pt x="18444" y="364490"/>
                  </a:lnTo>
                  <a:lnTo>
                    <a:pt x="15373" y="361950"/>
                  </a:lnTo>
                  <a:lnTo>
                    <a:pt x="6315" y="358207"/>
                  </a:lnTo>
                  <a:close/>
                </a:path>
                <a:path w="676910" h="687070">
                  <a:moveTo>
                    <a:pt x="593222" y="398780"/>
                  </a:moveTo>
                  <a:lnTo>
                    <a:pt x="587081" y="398780"/>
                  </a:lnTo>
                  <a:lnTo>
                    <a:pt x="580929" y="401320"/>
                  </a:lnTo>
                  <a:lnTo>
                    <a:pt x="593222" y="398780"/>
                  </a:lnTo>
                  <a:close/>
                </a:path>
                <a:path w="676910" h="687070">
                  <a:moveTo>
                    <a:pt x="645345" y="388620"/>
                  </a:moveTo>
                  <a:lnTo>
                    <a:pt x="639333" y="388620"/>
                  </a:lnTo>
                  <a:lnTo>
                    <a:pt x="636252" y="392430"/>
                  </a:lnTo>
                  <a:lnTo>
                    <a:pt x="635234" y="392850"/>
                  </a:lnTo>
                  <a:lnTo>
                    <a:pt x="633182" y="394970"/>
                  </a:lnTo>
                  <a:lnTo>
                    <a:pt x="630111" y="394970"/>
                  </a:lnTo>
                  <a:lnTo>
                    <a:pt x="630111" y="398780"/>
                  </a:lnTo>
                  <a:lnTo>
                    <a:pt x="634205" y="400473"/>
                  </a:lnTo>
                  <a:lnTo>
                    <a:pt x="636252" y="398780"/>
                  </a:lnTo>
                  <a:lnTo>
                    <a:pt x="633182" y="398780"/>
                  </a:lnTo>
                  <a:lnTo>
                    <a:pt x="636873" y="394970"/>
                  </a:lnTo>
                  <a:lnTo>
                    <a:pt x="633182" y="394970"/>
                  </a:lnTo>
                  <a:lnTo>
                    <a:pt x="632158" y="394123"/>
                  </a:lnTo>
                  <a:lnTo>
                    <a:pt x="637693" y="394123"/>
                  </a:lnTo>
                  <a:lnTo>
                    <a:pt x="639333" y="392430"/>
                  </a:lnTo>
                  <a:lnTo>
                    <a:pt x="645143" y="392430"/>
                  </a:lnTo>
                  <a:lnTo>
                    <a:pt x="645345" y="388620"/>
                  </a:lnTo>
                  <a:close/>
                </a:path>
                <a:path w="676910" h="687070">
                  <a:moveTo>
                    <a:pt x="79151" y="395922"/>
                  </a:moveTo>
                  <a:lnTo>
                    <a:pt x="76848" y="398780"/>
                  </a:lnTo>
                  <a:lnTo>
                    <a:pt x="82989" y="398780"/>
                  </a:lnTo>
                  <a:lnTo>
                    <a:pt x="81454" y="396875"/>
                  </a:lnTo>
                  <a:lnTo>
                    <a:pt x="79151" y="395922"/>
                  </a:lnTo>
                  <a:close/>
                </a:path>
                <a:path w="676910" h="687070">
                  <a:moveTo>
                    <a:pt x="81454" y="396875"/>
                  </a:moveTo>
                  <a:lnTo>
                    <a:pt x="82989" y="398780"/>
                  </a:lnTo>
                  <a:lnTo>
                    <a:pt x="86060" y="398780"/>
                  </a:lnTo>
                  <a:lnTo>
                    <a:pt x="81454" y="396875"/>
                  </a:lnTo>
                  <a:close/>
                </a:path>
                <a:path w="676910" h="687070">
                  <a:moveTo>
                    <a:pt x="593222" y="394970"/>
                  </a:moveTo>
                  <a:lnTo>
                    <a:pt x="587081" y="394970"/>
                  </a:lnTo>
                  <a:lnTo>
                    <a:pt x="580929" y="398780"/>
                  </a:lnTo>
                  <a:lnTo>
                    <a:pt x="593222" y="394970"/>
                  </a:lnTo>
                  <a:close/>
                </a:path>
                <a:path w="676910" h="687070">
                  <a:moveTo>
                    <a:pt x="630111" y="392430"/>
                  </a:moveTo>
                  <a:lnTo>
                    <a:pt x="596303" y="392430"/>
                  </a:lnTo>
                  <a:lnTo>
                    <a:pt x="593222" y="394970"/>
                  </a:lnTo>
                  <a:lnTo>
                    <a:pt x="580929" y="398780"/>
                  </a:lnTo>
                  <a:lnTo>
                    <a:pt x="590151" y="398780"/>
                  </a:lnTo>
                  <a:lnTo>
                    <a:pt x="596303" y="394970"/>
                  </a:lnTo>
                  <a:lnTo>
                    <a:pt x="630111" y="394970"/>
                  </a:lnTo>
                  <a:lnTo>
                    <a:pt x="632158" y="394123"/>
                  </a:lnTo>
                  <a:lnTo>
                    <a:pt x="630111" y="392430"/>
                  </a:lnTo>
                  <a:close/>
                </a:path>
                <a:path w="676910" h="687070">
                  <a:moveTo>
                    <a:pt x="76848" y="392430"/>
                  </a:moveTo>
                  <a:lnTo>
                    <a:pt x="76848" y="394970"/>
                  </a:lnTo>
                  <a:lnTo>
                    <a:pt x="79151" y="395922"/>
                  </a:lnTo>
                  <a:lnTo>
                    <a:pt x="79919" y="394970"/>
                  </a:lnTo>
                  <a:lnTo>
                    <a:pt x="86060" y="394970"/>
                  </a:lnTo>
                  <a:lnTo>
                    <a:pt x="76848" y="392430"/>
                  </a:lnTo>
                  <a:close/>
                </a:path>
                <a:path w="676910" h="687070">
                  <a:moveTo>
                    <a:pt x="66807" y="377190"/>
                  </a:moveTo>
                  <a:lnTo>
                    <a:pt x="52252" y="377190"/>
                  </a:lnTo>
                  <a:lnTo>
                    <a:pt x="49181" y="379730"/>
                  </a:lnTo>
                  <a:lnTo>
                    <a:pt x="49181" y="383540"/>
                  </a:lnTo>
                  <a:lnTo>
                    <a:pt x="46111" y="386080"/>
                  </a:lnTo>
                  <a:lnTo>
                    <a:pt x="46111" y="388620"/>
                  </a:lnTo>
                  <a:lnTo>
                    <a:pt x="49181" y="388620"/>
                  </a:lnTo>
                  <a:lnTo>
                    <a:pt x="46111" y="392430"/>
                  </a:lnTo>
                  <a:lnTo>
                    <a:pt x="76848" y="392430"/>
                  </a:lnTo>
                  <a:lnTo>
                    <a:pt x="86060" y="394970"/>
                  </a:lnTo>
                  <a:lnTo>
                    <a:pt x="86060" y="392430"/>
                  </a:lnTo>
                  <a:lnTo>
                    <a:pt x="76848" y="388620"/>
                  </a:lnTo>
                  <a:lnTo>
                    <a:pt x="76848" y="386589"/>
                  </a:lnTo>
                  <a:lnTo>
                    <a:pt x="73767" y="386080"/>
                  </a:lnTo>
                  <a:lnTo>
                    <a:pt x="76848" y="383540"/>
                  </a:lnTo>
                  <a:lnTo>
                    <a:pt x="83825" y="383540"/>
                  </a:lnTo>
                  <a:lnTo>
                    <a:pt x="71658" y="378460"/>
                  </a:lnTo>
                  <a:lnTo>
                    <a:pt x="66807" y="377190"/>
                  </a:lnTo>
                  <a:close/>
                </a:path>
                <a:path w="676910" h="687070">
                  <a:moveTo>
                    <a:pt x="639333" y="388620"/>
                  </a:moveTo>
                  <a:lnTo>
                    <a:pt x="636252" y="388620"/>
                  </a:lnTo>
                  <a:lnTo>
                    <a:pt x="630111" y="392430"/>
                  </a:lnTo>
                  <a:lnTo>
                    <a:pt x="632158" y="394123"/>
                  </a:lnTo>
                  <a:lnTo>
                    <a:pt x="635234" y="392850"/>
                  </a:lnTo>
                  <a:lnTo>
                    <a:pt x="639333" y="388620"/>
                  </a:lnTo>
                  <a:close/>
                </a:path>
                <a:path w="676910" h="687070">
                  <a:moveTo>
                    <a:pt x="639333" y="388620"/>
                  </a:moveTo>
                  <a:lnTo>
                    <a:pt x="635234" y="392850"/>
                  </a:lnTo>
                  <a:lnTo>
                    <a:pt x="636252" y="392430"/>
                  </a:lnTo>
                  <a:lnTo>
                    <a:pt x="639333" y="388620"/>
                  </a:lnTo>
                  <a:close/>
                </a:path>
                <a:path w="676910" h="687070">
                  <a:moveTo>
                    <a:pt x="82989" y="345440"/>
                  </a:moveTo>
                  <a:lnTo>
                    <a:pt x="43030" y="345440"/>
                  </a:lnTo>
                  <a:lnTo>
                    <a:pt x="43030" y="349250"/>
                  </a:lnTo>
                  <a:lnTo>
                    <a:pt x="39959" y="351790"/>
                  </a:lnTo>
                  <a:lnTo>
                    <a:pt x="32851" y="359410"/>
                  </a:lnTo>
                  <a:lnTo>
                    <a:pt x="26896" y="368300"/>
                  </a:lnTo>
                  <a:lnTo>
                    <a:pt x="24400" y="377190"/>
                  </a:lnTo>
                  <a:lnTo>
                    <a:pt x="27666" y="386080"/>
                  </a:lnTo>
                  <a:lnTo>
                    <a:pt x="39959" y="392430"/>
                  </a:lnTo>
                  <a:lnTo>
                    <a:pt x="39959" y="386080"/>
                  </a:lnTo>
                  <a:lnTo>
                    <a:pt x="46111" y="386080"/>
                  </a:lnTo>
                  <a:lnTo>
                    <a:pt x="39959" y="383540"/>
                  </a:lnTo>
                  <a:lnTo>
                    <a:pt x="39959" y="377190"/>
                  </a:lnTo>
                  <a:lnTo>
                    <a:pt x="43030" y="377190"/>
                  </a:lnTo>
                  <a:lnTo>
                    <a:pt x="39959" y="373380"/>
                  </a:lnTo>
                  <a:lnTo>
                    <a:pt x="92691" y="373380"/>
                  </a:lnTo>
                  <a:lnTo>
                    <a:pt x="93147" y="370840"/>
                  </a:lnTo>
                  <a:lnTo>
                    <a:pt x="43030" y="370840"/>
                  </a:lnTo>
                  <a:lnTo>
                    <a:pt x="37794" y="369570"/>
                  </a:lnTo>
                  <a:lnTo>
                    <a:pt x="35729" y="364490"/>
                  </a:lnTo>
                  <a:lnTo>
                    <a:pt x="36547" y="358140"/>
                  </a:lnTo>
                  <a:lnTo>
                    <a:pt x="39959" y="355600"/>
                  </a:lnTo>
                  <a:lnTo>
                    <a:pt x="79919" y="355600"/>
                  </a:lnTo>
                  <a:lnTo>
                    <a:pt x="82989" y="349250"/>
                  </a:lnTo>
                  <a:lnTo>
                    <a:pt x="82989" y="345440"/>
                  </a:lnTo>
                  <a:close/>
                </a:path>
                <a:path w="676910" h="687070">
                  <a:moveTo>
                    <a:pt x="39959" y="388620"/>
                  </a:moveTo>
                  <a:lnTo>
                    <a:pt x="39959" y="392430"/>
                  </a:lnTo>
                  <a:lnTo>
                    <a:pt x="46111" y="392430"/>
                  </a:lnTo>
                  <a:lnTo>
                    <a:pt x="39959" y="388620"/>
                  </a:lnTo>
                  <a:close/>
                </a:path>
                <a:path w="676910" h="687070">
                  <a:moveTo>
                    <a:pt x="39959" y="386080"/>
                  </a:moveTo>
                  <a:lnTo>
                    <a:pt x="39959" y="388620"/>
                  </a:lnTo>
                  <a:lnTo>
                    <a:pt x="46111" y="392430"/>
                  </a:lnTo>
                  <a:lnTo>
                    <a:pt x="49181" y="388620"/>
                  </a:lnTo>
                  <a:lnTo>
                    <a:pt x="46111" y="388620"/>
                  </a:lnTo>
                  <a:lnTo>
                    <a:pt x="39959" y="386080"/>
                  </a:lnTo>
                  <a:close/>
                </a:path>
                <a:path w="676910" h="687070">
                  <a:moveTo>
                    <a:pt x="81454" y="387350"/>
                  </a:moveTo>
                  <a:lnTo>
                    <a:pt x="86060" y="388620"/>
                  </a:lnTo>
                  <a:lnTo>
                    <a:pt x="89141" y="392430"/>
                  </a:lnTo>
                  <a:lnTo>
                    <a:pt x="89141" y="388876"/>
                  </a:lnTo>
                  <a:lnTo>
                    <a:pt x="88521" y="388517"/>
                  </a:lnTo>
                  <a:lnTo>
                    <a:pt x="81454" y="387350"/>
                  </a:lnTo>
                  <a:close/>
                </a:path>
                <a:path w="676910" h="687070">
                  <a:moveTo>
                    <a:pt x="89141" y="388876"/>
                  </a:moveTo>
                  <a:lnTo>
                    <a:pt x="89141" y="392430"/>
                  </a:lnTo>
                  <a:lnTo>
                    <a:pt x="95282" y="392430"/>
                  </a:lnTo>
                  <a:lnTo>
                    <a:pt x="89141" y="388876"/>
                  </a:lnTo>
                  <a:close/>
                </a:path>
                <a:path w="676910" h="687070">
                  <a:moveTo>
                    <a:pt x="645480" y="386080"/>
                  </a:moveTo>
                  <a:lnTo>
                    <a:pt x="636252" y="386080"/>
                  </a:lnTo>
                  <a:lnTo>
                    <a:pt x="630111" y="388620"/>
                  </a:lnTo>
                  <a:lnTo>
                    <a:pt x="630111" y="392430"/>
                  </a:lnTo>
                  <a:lnTo>
                    <a:pt x="636252" y="388620"/>
                  </a:lnTo>
                  <a:lnTo>
                    <a:pt x="645345" y="388620"/>
                  </a:lnTo>
                  <a:lnTo>
                    <a:pt x="645480" y="386080"/>
                  </a:lnTo>
                  <a:close/>
                </a:path>
                <a:path w="676910" h="687070">
                  <a:moveTo>
                    <a:pt x="614741" y="388620"/>
                  </a:moveTo>
                  <a:lnTo>
                    <a:pt x="593222" y="388620"/>
                  </a:lnTo>
                  <a:lnTo>
                    <a:pt x="602541" y="389890"/>
                  </a:lnTo>
                  <a:lnTo>
                    <a:pt x="614741" y="388620"/>
                  </a:lnTo>
                  <a:close/>
                </a:path>
                <a:path w="676910" h="687070">
                  <a:moveTo>
                    <a:pt x="636252" y="379730"/>
                  </a:moveTo>
                  <a:lnTo>
                    <a:pt x="626939" y="386080"/>
                  </a:lnTo>
                  <a:lnTo>
                    <a:pt x="614741" y="388620"/>
                  </a:lnTo>
                  <a:lnTo>
                    <a:pt x="602541" y="389890"/>
                  </a:lnTo>
                  <a:lnTo>
                    <a:pt x="630111" y="389890"/>
                  </a:lnTo>
                  <a:lnTo>
                    <a:pt x="630235" y="388517"/>
                  </a:lnTo>
                  <a:lnTo>
                    <a:pt x="636252" y="383540"/>
                  </a:lnTo>
                  <a:lnTo>
                    <a:pt x="636252" y="379730"/>
                  </a:lnTo>
                  <a:close/>
                </a:path>
                <a:path w="676910" h="687070">
                  <a:moveTo>
                    <a:pt x="88521" y="388517"/>
                  </a:moveTo>
                  <a:lnTo>
                    <a:pt x="89141" y="388876"/>
                  </a:lnTo>
                  <a:lnTo>
                    <a:pt x="89141" y="388620"/>
                  </a:lnTo>
                  <a:lnTo>
                    <a:pt x="88521" y="388517"/>
                  </a:lnTo>
                  <a:close/>
                </a:path>
                <a:path w="676910" h="687070">
                  <a:moveTo>
                    <a:pt x="46111" y="386080"/>
                  </a:moveTo>
                  <a:lnTo>
                    <a:pt x="39959" y="386080"/>
                  </a:lnTo>
                  <a:lnTo>
                    <a:pt x="46111" y="388620"/>
                  </a:lnTo>
                  <a:lnTo>
                    <a:pt x="46111" y="386080"/>
                  </a:lnTo>
                  <a:close/>
                </a:path>
                <a:path w="676910" h="687070">
                  <a:moveTo>
                    <a:pt x="639803" y="373380"/>
                  </a:moveTo>
                  <a:lnTo>
                    <a:pt x="636252" y="373380"/>
                  </a:lnTo>
                  <a:lnTo>
                    <a:pt x="633182" y="379730"/>
                  </a:lnTo>
                  <a:lnTo>
                    <a:pt x="636252" y="379730"/>
                  </a:lnTo>
                  <a:lnTo>
                    <a:pt x="636252" y="383540"/>
                  </a:lnTo>
                  <a:lnTo>
                    <a:pt x="630111" y="388620"/>
                  </a:lnTo>
                  <a:lnTo>
                    <a:pt x="636252" y="386080"/>
                  </a:lnTo>
                  <a:lnTo>
                    <a:pt x="645480" y="386080"/>
                  </a:lnTo>
                  <a:lnTo>
                    <a:pt x="639803" y="373380"/>
                  </a:lnTo>
                  <a:close/>
                </a:path>
                <a:path w="676910" h="687070">
                  <a:moveTo>
                    <a:pt x="84308" y="386080"/>
                  </a:moveTo>
                  <a:lnTo>
                    <a:pt x="76848" y="386080"/>
                  </a:lnTo>
                  <a:lnTo>
                    <a:pt x="81454" y="387350"/>
                  </a:lnTo>
                  <a:lnTo>
                    <a:pt x="88521" y="388517"/>
                  </a:lnTo>
                  <a:lnTo>
                    <a:pt x="84308" y="386080"/>
                  </a:lnTo>
                  <a:close/>
                </a:path>
                <a:path w="676910" h="687070">
                  <a:moveTo>
                    <a:pt x="79919" y="383540"/>
                  </a:moveTo>
                  <a:lnTo>
                    <a:pt x="76848" y="383540"/>
                  </a:lnTo>
                  <a:lnTo>
                    <a:pt x="73767" y="386080"/>
                  </a:lnTo>
                  <a:lnTo>
                    <a:pt x="76848" y="386589"/>
                  </a:lnTo>
                  <a:lnTo>
                    <a:pt x="76848" y="386080"/>
                  </a:lnTo>
                  <a:lnTo>
                    <a:pt x="84308" y="386080"/>
                  </a:lnTo>
                  <a:lnTo>
                    <a:pt x="79919" y="383540"/>
                  </a:lnTo>
                  <a:close/>
                </a:path>
                <a:path w="676910" h="687070">
                  <a:moveTo>
                    <a:pt x="43030" y="377190"/>
                  </a:moveTo>
                  <a:lnTo>
                    <a:pt x="39959" y="377190"/>
                  </a:lnTo>
                  <a:lnTo>
                    <a:pt x="39959" y="383540"/>
                  </a:lnTo>
                  <a:lnTo>
                    <a:pt x="46111" y="386080"/>
                  </a:lnTo>
                  <a:lnTo>
                    <a:pt x="49181" y="383540"/>
                  </a:lnTo>
                  <a:lnTo>
                    <a:pt x="43030" y="379730"/>
                  </a:lnTo>
                  <a:lnTo>
                    <a:pt x="49181" y="379730"/>
                  </a:lnTo>
                  <a:lnTo>
                    <a:pt x="43030" y="377190"/>
                  </a:lnTo>
                  <a:close/>
                </a:path>
                <a:path w="676910" h="687070">
                  <a:moveTo>
                    <a:pt x="605525" y="383540"/>
                  </a:moveTo>
                  <a:lnTo>
                    <a:pt x="602444" y="383540"/>
                  </a:lnTo>
                  <a:lnTo>
                    <a:pt x="602444" y="386080"/>
                  </a:lnTo>
                  <a:lnTo>
                    <a:pt x="605525" y="386080"/>
                  </a:lnTo>
                  <a:lnTo>
                    <a:pt x="605525" y="383540"/>
                  </a:lnTo>
                  <a:close/>
                </a:path>
                <a:path w="676910" h="687070">
                  <a:moveTo>
                    <a:pt x="630664" y="383540"/>
                  </a:moveTo>
                  <a:lnTo>
                    <a:pt x="605525" y="383540"/>
                  </a:lnTo>
                  <a:lnTo>
                    <a:pt x="605525" y="386080"/>
                  </a:lnTo>
                  <a:lnTo>
                    <a:pt x="626939" y="386080"/>
                  </a:lnTo>
                  <a:lnTo>
                    <a:pt x="630664" y="383540"/>
                  </a:lnTo>
                  <a:close/>
                </a:path>
                <a:path w="676910" h="687070">
                  <a:moveTo>
                    <a:pt x="49181" y="379730"/>
                  </a:moveTo>
                  <a:lnTo>
                    <a:pt x="43030" y="379730"/>
                  </a:lnTo>
                  <a:lnTo>
                    <a:pt x="49181" y="383540"/>
                  </a:lnTo>
                  <a:lnTo>
                    <a:pt x="49181" y="379730"/>
                  </a:lnTo>
                  <a:close/>
                </a:path>
                <a:path w="676910" h="687070">
                  <a:moveTo>
                    <a:pt x="52252" y="373380"/>
                  </a:moveTo>
                  <a:lnTo>
                    <a:pt x="39959" y="373380"/>
                  </a:lnTo>
                  <a:lnTo>
                    <a:pt x="43030" y="377190"/>
                  </a:lnTo>
                  <a:lnTo>
                    <a:pt x="49181" y="379730"/>
                  </a:lnTo>
                  <a:lnTo>
                    <a:pt x="52252" y="377190"/>
                  </a:lnTo>
                  <a:lnTo>
                    <a:pt x="66807" y="377190"/>
                  </a:lnTo>
                  <a:lnTo>
                    <a:pt x="52252" y="373380"/>
                  </a:lnTo>
                  <a:close/>
                </a:path>
                <a:path w="676910" h="687070">
                  <a:moveTo>
                    <a:pt x="636252" y="373380"/>
                  </a:moveTo>
                  <a:lnTo>
                    <a:pt x="633182" y="373380"/>
                  </a:lnTo>
                  <a:lnTo>
                    <a:pt x="630111" y="377190"/>
                  </a:lnTo>
                  <a:lnTo>
                    <a:pt x="627040" y="377190"/>
                  </a:lnTo>
                  <a:lnTo>
                    <a:pt x="627040" y="379730"/>
                  </a:lnTo>
                  <a:lnTo>
                    <a:pt x="633182" y="379730"/>
                  </a:lnTo>
                  <a:lnTo>
                    <a:pt x="636252" y="373380"/>
                  </a:lnTo>
                  <a:close/>
                </a:path>
                <a:path w="676910" h="687070">
                  <a:moveTo>
                    <a:pt x="39959" y="355600"/>
                  </a:moveTo>
                  <a:lnTo>
                    <a:pt x="36547" y="358140"/>
                  </a:lnTo>
                  <a:lnTo>
                    <a:pt x="35729" y="364490"/>
                  </a:lnTo>
                  <a:lnTo>
                    <a:pt x="37794" y="369570"/>
                  </a:lnTo>
                  <a:lnTo>
                    <a:pt x="43030" y="370840"/>
                  </a:lnTo>
                  <a:lnTo>
                    <a:pt x="43030" y="364490"/>
                  </a:lnTo>
                  <a:lnTo>
                    <a:pt x="39992" y="358207"/>
                  </a:lnTo>
                  <a:lnTo>
                    <a:pt x="39959" y="355600"/>
                  </a:lnTo>
                  <a:close/>
                </a:path>
                <a:path w="676910" h="687070">
                  <a:moveTo>
                    <a:pt x="95282" y="345440"/>
                  </a:moveTo>
                  <a:lnTo>
                    <a:pt x="89141" y="351790"/>
                  </a:lnTo>
                  <a:lnTo>
                    <a:pt x="86060" y="351790"/>
                  </a:lnTo>
                  <a:lnTo>
                    <a:pt x="79919" y="355600"/>
                  </a:lnTo>
                  <a:lnTo>
                    <a:pt x="39959" y="355600"/>
                  </a:lnTo>
                  <a:lnTo>
                    <a:pt x="39992" y="358207"/>
                  </a:lnTo>
                  <a:lnTo>
                    <a:pt x="43030" y="364490"/>
                  </a:lnTo>
                  <a:lnTo>
                    <a:pt x="43030" y="370840"/>
                  </a:lnTo>
                  <a:lnTo>
                    <a:pt x="93147" y="370840"/>
                  </a:lnTo>
                  <a:lnTo>
                    <a:pt x="94515" y="363220"/>
                  </a:lnTo>
                  <a:lnTo>
                    <a:pt x="95177" y="351941"/>
                  </a:lnTo>
                  <a:lnTo>
                    <a:pt x="95282" y="345440"/>
                  </a:lnTo>
                  <a:close/>
                </a:path>
                <a:path w="676910" h="687070">
                  <a:moveTo>
                    <a:pt x="658109" y="364490"/>
                  </a:moveTo>
                  <a:lnTo>
                    <a:pt x="656621" y="367030"/>
                  </a:lnTo>
                  <a:lnTo>
                    <a:pt x="655709" y="369570"/>
                  </a:lnTo>
                  <a:lnTo>
                    <a:pt x="651626" y="370840"/>
                  </a:lnTo>
                  <a:lnTo>
                    <a:pt x="667377" y="370840"/>
                  </a:lnTo>
                  <a:lnTo>
                    <a:pt x="663919" y="367030"/>
                  </a:lnTo>
                  <a:lnTo>
                    <a:pt x="658109" y="364490"/>
                  </a:lnTo>
                  <a:close/>
                </a:path>
                <a:path w="676910" h="687070">
                  <a:moveTo>
                    <a:pt x="3070" y="303530"/>
                  </a:moveTo>
                  <a:lnTo>
                    <a:pt x="0" y="303530"/>
                  </a:lnTo>
                  <a:lnTo>
                    <a:pt x="3070" y="318770"/>
                  </a:lnTo>
                  <a:lnTo>
                    <a:pt x="6151" y="323850"/>
                  </a:lnTo>
                  <a:lnTo>
                    <a:pt x="9222" y="327660"/>
                  </a:lnTo>
                  <a:lnTo>
                    <a:pt x="15373" y="330200"/>
                  </a:lnTo>
                  <a:lnTo>
                    <a:pt x="18444" y="334010"/>
                  </a:lnTo>
                  <a:lnTo>
                    <a:pt x="15373" y="340360"/>
                  </a:lnTo>
                  <a:lnTo>
                    <a:pt x="12292" y="342900"/>
                  </a:lnTo>
                  <a:lnTo>
                    <a:pt x="12292" y="349250"/>
                  </a:lnTo>
                  <a:lnTo>
                    <a:pt x="15373" y="351790"/>
                  </a:lnTo>
                  <a:lnTo>
                    <a:pt x="15406" y="358207"/>
                  </a:lnTo>
                  <a:lnTo>
                    <a:pt x="18444" y="364490"/>
                  </a:lnTo>
                  <a:lnTo>
                    <a:pt x="24026" y="364490"/>
                  </a:lnTo>
                  <a:lnTo>
                    <a:pt x="24596" y="361950"/>
                  </a:lnTo>
                  <a:lnTo>
                    <a:pt x="30737" y="355600"/>
                  </a:lnTo>
                  <a:lnTo>
                    <a:pt x="36889" y="345440"/>
                  </a:lnTo>
                  <a:lnTo>
                    <a:pt x="36889" y="340360"/>
                  </a:lnTo>
                  <a:lnTo>
                    <a:pt x="39959" y="336550"/>
                  </a:lnTo>
                  <a:lnTo>
                    <a:pt x="33808" y="336550"/>
                  </a:lnTo>
                  <a:lnTo>
                    <a:pt x="40395" y="330200"/>
                  </a:lnTo>
                  <a:lnTo>
                    <a:pt x="30737" y="330200"/>
                  </a:lnTo>
                  <a:lnTo>
                    <a:pt x="39959" y="321310"/>
                  </a:lnTo>
                  <a:lnTo>
                    <a:pt x="46111" y="318770"/>
                  </a:lnTo>
                  <a:lnTo>
                    <a:pt x="60756" y="311150"/>
                  </a:lnTo>
                  <a:lnTo>
                    <a:pt x="64118" y="308610"/>
                  </a:lnTo>
                  <a:lnTo>
                    <a:pt x="18444" y="308610"/>
                  </a:lnTo>
                  <a:lnTo>
                    <a:pt x="3070" y="303530"/>
                  </a:lnTo>
                  <a:close/>
                </a:path>
                <a:path w="676910" h="687070">
                  <a:moveTo>
                    <a:pt x="6151" y="355600"/>
                  </a:moveTo>
                  <a:lnTo>
                    <a:pt x="6151" y="358140"/>
                  </a:lnTo>
                  <a:lnTo>
                    <a:pt x="6315" y="358207"/>
                  </a:lnTo>
                  <a:lnTo>
                    <a:pt x="6151" y="355600"/>
                  </a:lnTo>
                  <a:close/>
                </a:path>
                <a:path w="676910" h="687070">
                  <a:moveTo>
                    <a:pt x="636252" y="349250"/>
                  </a:moveTo>
                  <a:lnTo>
                    <a:pt x="633182" y="349250"/>
                  </a:lnTo>
                  <a:lnTo>
                    <a:pt x="639333" y="358140"/>
                  </a:lnTo>
                  <a:lnTo>
                    <a:pt x="642404" y="358140"/>
                  </a:lnTo>
                  <a:lnTo>
                    <a:pt x="639333" y="355600"/>
                  </a:lnTo>
                  <a:lnTo>
                    <a:pt x="636252" y="349250"/>
                  </a:lnTo>
                  <a:close/>
                </a:path>
                <a:path w="676910" h="687070">
                  <a:moveTo>
                    <a:pt x="606001" y="326390"/>
                  </a:moveTo>
                  <a:lnTo>
                    <a:pt x="602444" y="330200"/>
                  </a:lnTo>
                  <a:lnTo>
                    <a:pt x="580929" y="330200"/>
                  </a:lnTo>
                  <a:lnTo>
                    <a:pt x="577858" y="334010"/>
                  </a:lnTo>
                  <a:lnTo>
                    <a:pt x="577858" y="342900"/>
                  </a:lnTo>
                  <a:lnTo>
                    <a:pt x="584000" y="345440"/>
                  </a:lnTo>
                  <a:lnTo>
                    <a:pt x="587081" y="349250"/>
                  </a:lnTo>
                  <a:lnTo>
                    <a:pt x="636252" y="349250"/>
                  </a:lnTo>
                  <a:lnTo>
                    <a:pt x="639333" y="355600"/>
                  </a:lnTo>
                  <a:lnTo>
                    <a:pt x="642404" y="358140"/>
                  </a:lnTo>
                  <a:lnTo>
                    <a:pt x="658213" y="358140"/>
                  </a:lnTo>
                  <a:lnTo>
                    <a:pt x="660848" y="355600"/>
                  </a:lnTo>
                  <a:lnTo>
                    <a:pt x="642404" y="355600"/>
                  </a:lnTo>
                  <a:lnTo>
                    <a:pt x="641048" y="351941"/>
                  </a:lnTo>
                  <a:lnTo>
                    <a:pt x="633184" y="345440"/>
                  </a:lnTo>
                  <a:lnTo>
                    <a:pt x="614737" y="345440"/>
                  </a:lnTo>
                  <a:lnTo>
                    <a:pt x="611666" y="342900"/>
                  </a:lnTo>
                  <a:lnTo>
                    <a:pt x="608596" y="342900"/>
                  </a:lnTo>
                  <a:lnTo>
                    <a:pt x="608500" y="337820"/>
                  </a:lnTo>
                  <a:lnTo>
                    <a:pt x="607827" y="331470"/>
                  </a:lnTo>
                  <a:lnTo>
                    <a:pt x="606001" y="326390"/>
                  </a:lnTo>
                  <a:close/>
                </a:path>
                <a:path w="676910" h="687070">
                  <a:moveTo>
                    <a:pt x="632671" y="336550"/>
                  </a:moveTo>
                  <a:lnTo>
                    <a:pt x="630111" y="336550"/>
                  </a:lnTo>
                  <a:lnTo>
                    <a:pt x="630736" y="339090"/>
                  </a:lnTo>
                  <a:lnTo>
                    <a:pt x="635106" y="344170"/>
                  </a:lnTo>
                  <a:lnTo>
                    <a:pt x="640051" y="349250"/>
                  </a:lnTo>
                  <a:lnTo>
                    <a:pt x="641048" y="351941"/>
                  </a:lnTo>
                  <a:lnTo>
                    <a:pt x="645474" y="355600"/>
                  </a:lnTo>
                  <a:lnTo>
                    <a:pt x="660848" y="355600"/>
                  </a:lnTo>
                  <a:lnTo>
                    <a:pt x="660848" y="349250"/>
                  </a:lnTo>
                  <a:lnTo>
                    <a:pt x="642404" y="349250"/>
                  </a:lnTo>
                  <a:lnTo>
                    <a:pt x="634495" y="338359"/>
                  </a:lnTo>
                  <a:lnTo>
                    <a:pt x="632671" y="336550"/>
                  </a:lnTo>
                  <a:close/>
                </a:path>
                <a:path w="676910" h="687070">
                  <a:moveTo>
                    <a:pt x="634013" y="342900"/>
                  </a:moveTo>
                  <a:lnTo>
                    <a:pt x="630111" y="342900"/>
                  </a:lnTo>
                  <a:lnTo>
                    <a:pt x="641048" y="351941"/>
                  </a:lnTo>
                  <a:lnTo>
                    <a:pt x="640051" y="349250"/>
                  </a:lnTo>
                  <a:lnTo>
                    <a:pt x="635106" y="344170"/>
                  </a:lnTo>
                  <a:lnTo>
                    <a:pt x="634013" y="342900"/>
                  </a:lnTo>
                  <a:close/>
                </a:path>
                <a:path w="676910" h="687070">
                  <a:moveTo>
                    <a:pt x="634495" y="338359"/>
                  </a:moveTo>
                  <a:lnTo>
                    <a:pt x="642404" y="349250"/>
                  </a:lnTo>
                  <a:lnTo>
                    <a:pt x="645474" y="349250"/>
                  </a:lnTo>
                  <a:lnTo>
                    <a:pt x="634495" y="338359"/>
                  </a:lnTo>
                  <a:close/>
                </a:path>
                <a:path w="676910" h="687070">
                  <a:moveTo>
                    <a:pt x="633182" y="334010"/>
                  </a:moveTo>
                  <a:lnTo>
                    <a:pt x="630111" y="334010"/>
                  </a:lnTo>
                  <a:lnTo>
                    <a:pt x="632671" y="336550"/>
                  </a:lnTo>
                  <a:lnTo>
                    <a:pt x="633182" y="336550"/>
                  </a:lnTo>
                  <a:lnTo>
                    <a:pt x="634495" y="338359"/>
                  </a:lnTo>
                  <a:lnTo>
                    <a:pt x="645474" y="349250"/>
                  </a:lnTo>
                  <a:lnTo>
                    <a:pt x="660848" y="349250"/>
                  </a:lnTo>
                  <a:lnTo>
                    <a:pt x="654697" y="345440"/>
                  </a:lnTo>
                  <a:lnTo>
                    <a:pt x="645474" y="345440"/>
                  </a:lnTo>
                  <a:lnTo>
                    <a:pt x="639333" y="342900"/>
                  </a:lnTo>
                  <a:lnTo>
                    <a:pt x="633182" y="334010"/>
                  </a:lnTo>
                  <a:close/>
                </a:path>
                <a:path w="676910" h="687070">
                  <a:moveTo>
                    <a:pt x="46682" y="334010"/>
                  </a:moveTo>
                  <a:lnTo>
                    <a:pt x="39959" y="334010"/>
                  </a:lnTo>
                  <a:lnTo>
                    <a:pt x="36889" y="336550"/>
                  </a:lnTo>
                  <a:lnTo>
                    <a:pt x="39959" y="336550"/>
                  </a:lnTo>
                  <a:lnTo>
                    <a:pt x="36889" y="340360"/>
                  </a:lnTo>
                  <a:lnTo>
                    <a:pt x="36889" y="345440"/>
                  </a:lnTo>
                  <a:lnTo>
                    <a:pt x="41496" y="342900"/>
                  </a:lnTo>
                  <a:lnTo>
                    <a:pt x="39959" y="342900"/>
                  </a:lnTo>
                  <a:lnTo>
                    <a:pt x="39959" y="340360"/>
                  </a:lnTo>
                  <a:lnTo>
                    <a:pt x="43033" y="340360"/>
                  </a:lnTo>
                  <a:lnTo>
                    <a:pt x="46106" y="335280"/>
                  </a:lnTo>
                  <a:lnTo>
                    <a:pt x="46682" y="334010"/>
                  </a:lnTo>
                  <a:close/>
                </a:path>
                <a:path w="676910" h="687070">
                  <a:moveTo>
                    <a:pt x="634385" y="326390"/>
                  </a:moveTo>
                  <a:lnTo>
                    <a:pt x="606001" y="326390"/>
                  </a:lnTo>
                  <a:lnTo>
                    <a:pt x="607827" y="331470"/>
                  </a:lnTo>
                  <a:lnTo>
                    <a:pt x="608500" y="337820"/>
                  </a:lnTo>
                  <a:lnTo>
                    <a:pt x="608596" y="342900"/>
                  </a:lnTo>
                  <a:lnTo>
                    <a:pt x="611666" y="342900"/>
                  </a:lnTo>
                  <a:lnTo>
                    <a:pt x="614737" y="345440"/>
                  </a:lnTo>
                  <a:lnTo>
                    <a:pt x="615269" y="342900"/>
                  </a:lnTo>
                  <a:lnTo>
                    <a:pt x="614358" y="339090"/>
                  </a:lnTo>
                  <a:lnTo>
                    <a:pt x="615175" y="335280"/>
                  </a:lnTo>
                  <a:lnTo>
                    <a:pt x="620889" y="334010"/>
                  </a:lnTo>
                  <a:lnTo>
                    <a:pt x="638558" y="334010"/>
                  </a:lnTo>
                  <a:lnTo>
                    <a:pt x="636252" y="330200"/>
                  </a:lnTo>
                  <a:lnTo>
                    <a:pt x="638793" y="330200"/>
                  </a:lnTo>
                  <a:lnTo>
                    <a:pt x="634385" y="326390"/>
                  </a:lnTo>
                  <a:close/>
                </a:path>
                <a:path w="676910" h="687070">
                  <a:moveTo>
                    <a:pt x="620889" y="334010"/>
                  </a:moveTo>
                  <a:lnTo>
                    <a:pt x="615175" y="335280"/>
                  </a:lnTo>
                  <a:lnTo>
                    <a:pt x="614358" y="339090"/>
                  </a:lnTo>
                  <a:lnTo>
                    <a:pt x="615269" y="342900"/>
                  </a:lnTo>
                  <a:lnTo>
                    <a:pt x="614737" y="345440"/>
                  </a:lnTo>
                  <a:lnTo>
                    <a:pt x="627040" y="345440"/>
                  </a:lnTo>
                  <a:lnTo>
                    <a:pt x="627040" y="340360"/>
                  </a:lnTo>
                  <a:lnTo>
                    <a:pt x="630111" y="340360"/>
                  </a:lnTo>
                  <a:lnTo>
                    <a:pt x="620889" y="334010"/>
                  </a:lnTo>
                  <a:close/>
                </a:path>
                <a:path w="676910" h="687070">
                  <a:moveTo>
                    <a:pt x="630111" y="334010"/>
                  </a:moveTo>
                  <a:lnTo>
                    <a:pt x="620889" y="334010"/>
                  </a:lnTo>
                  <a:lnTo>
                    <a:pt x="630111" y="340360"/>
                  </a:lnTo>
                  <a:lnTo>
                    <a:pt x="627040" y="340360"/>
                  </a:lnTo>
                  <a:lnTo>
                    <a:pt x="627040" y="345440"/>
                  </a:lnTo>
                  <a:lnTo>
                    <a:pt x="630111" y="345440"/>
                  </a:lnTo>
                  <a:lnTo>
                    <a:pt x="630111" y="342900"/>
                  </a:lnTo>
                  <a:lnTo>
                    <a:pt x="634013" y="342900"/>
                  </a:lnTo>
                  <a:lnTo>
                    <a:pt x="630736" y="339090"/>
                  </a:lnTo>
                  <a:lnTo>
                    <a:pt x="630111" y="336550"/>
                  </a:lnTo>
                  <a:lnTo>
                    <a:pt x="632671" y="336550"/>
                  </a:lnTo>
                  <a:lnTo>
                    <a:pt x="630111" y="334010"/>
                  </a:lnTo>
                  <a:close/>
                </a:path>
                <a:path w="676910" h="687070">
                  <a:moveTo>
                    <a:pt x="630111" y="342900"/>
                  </a:moveTo>
                  <a:lnTo>
                    <a:pt x="630111" y="345440"/>
                  </a:lnTo>
                  <a:lnTo>
                    <a:pt x="633184" y="345440"/>
                  </a:lnTo>
                  <a:lnTo>
                    <a:pt x="630111" y="342900"/>
                  </a:lnTo>
                  <a:close/>
                </a:path>
                <a:path w="676910" h="687070">
                  <a:moveTo>
                    <a:pt x="638558" y="334010"/>
                  </a:moveTo>
                  <a:lnTo>
                    <a:pt x="633182" y="334010"/>
                  </a:lnTo>
                  <a:lnTo>
                    <a:pt x="639333" y="342900"/>
                  </a:lnTo>
                  <a:lnTo>
                    <a:pt x="645474" y="345440"/>
                  </a:lnTo>
                  <a:lnTo>
                    <a:pt x="638558" y="334010"/>
                  </a:lnTo>
                  <a:close/>
                </a:path>
                <a:path w="676910" h="687070">
                  <a:moveTo>
                    <a:pt x="636252" y="330200"/>
                  </a:moveTo>
                  <a:lnTo>
                    <a:pt x="645474" y="345440"/>
                  </a:lnTo>
                  <a:lnTo>
                    <a:pt x="654697" y="345440"/>
                  </a:lnTo>
                  <a:lnTo>
                    <a:pt x="654697" y="342900"/>
                  </a:lnTo>
                  <a:lnTo>
                    <a:pt x="645474" y="342900"/>
                  </a:lnTo>
                  <a:lnTo>
                    <a:pt x="642404" y="336550"/>
                  </a:lnTo>
                  <a:lnTo>
                    <a:pt x="636252" y="330200"/>
                  </a:lnTo>
                  <a:close/>
                </a:path>
                <a:path w="676910" h="687070">
                  <a:moveTo>
                    <a:pt x="43033" y="340360"/>
                  </a:moveTo>
                  <a:lnTo>
                    <a:pt x="39959" y="340360"/>
                  </a:lnTo>
                  <a:lnTo>
                    <a:pt x="39959" y="342900"/>
                  </a:lnTo>
                  <a:lnTo>
                    <a:pt x="41496" y="342900"/>
                  </a:lnTo>
                  <a:lnTo>
                    <a:pt x="43033" y="340360"/>
                  </a:lnTo>
                  <a:close/>
                </a:path>
                <a:path w="676910" h="687070">
                  <a:moveTo>
                    <a:pt x="638793" y="330200"/>
                  </a:moveTo>
                  <a:lnTo>
                    <a:pt x="636252" y="330200"/>
                  </a:lnTo>
                  <a:lnTo>
                    <a:pt x="642404" y="336550"/>
                  </a:lnTo>
                  <a:lnTo>
                    <a:pt x="645474" y="342900"/>
                  </a:lnTo>
                  <a:lnTo>
                    <a:pt x="641731" y="332740"/>
                  </a:lnTo>
                  <a:lnTo>
                    <a:pt x="638793" y="330200"/>
                  </a:lnTo>
                  <a:close/>
                </a:path>
                <a:path w="676910" h="687070">
                  <a:moveTo>
                    <a:pt x="584000" y="263725"/>
                  </a:moveTo>
                  <a:lnTo>
                    <a:pt x="580354" y="265430"/>
                  </a:lnTo>
                  <a:lnTo>
                    <a:pt x="576320" y="276860"/>
                  </a:lnTo>
                  <a:lnTo>
                    <a:pt x="583814" y="289560"/>
                  </a:lnTo>
                  <a:lnTo>
                    <a:pt x="599397" y="303541"/>
                  </a:lnTo>
                  <a:lnTo>
                    <a:pt x="610037" y="308610"/>
                  </a:lnTo>
                  <a:lnTo>
                    <a:pt x="627038" y="320040"/>
                  </a:lnTo>
                  <a:lnTo>
                    <a:pt x="641731" y="332740"/>
                  </a:lnTo>
                  <a:lnTo>
                    <a:pt x="645474" y="342900"/>
                  </a:lnTo>
                  <a:lnTo>
                    <a:pt x="654697" y="342900"/>
                  </a:lnTo>
                  <a:lnTo>
                    <a:pt x="663919" y="336550"/>
                  </a:lnTo>
                  <a:lnTo>
                    <a:pt x="660848" y="336550"/>
                  </a:lnTo>
                  <a:lnTo>
                    <a:pt x="657778" y="330200"/>
                  </a:lnTo>
                  <a:lnTo>
                    <a:pt x="663920" y="327660"/>
                  </a:lnTo>
                  <a:lnTo>
                    <a:pt x="667761" y="323850"/>
                  </a:lnTo>
                  <a:lnTo>
                    <a:pt x="668145" y="320040"/>
                  </a:lnTo>
                  <a:lnTo>
                    <a:pt x="667089" y="318770"/>
                  </a:lnTo>
                  <a:lnTo>
                    <a:pt x="642404" y="318770"/>
                  </a:lnTo>
                  <a:lnTo>
                    <a:pt x="642404" y="314960"/>
                  </a:lnTo>
                  <a:lnTo>
                    <a:pt x="639333" y="314960"/>
                  </a:lnTo>
                  <a:lnTo>
                    <a:pt x="639333" y="312420"/>
                  </a:lnTo>
                  <a:lnTo>
                    <a:pt x="636252" y="312420"/>
                  </a:lnTo>
                  <a:lnTo>
                    <a:pt x="636252" y="308610"/>
                  </a:lnTo>
                  <a:lnTo>
                    <a:pt x="642404" y="306070"/>
                  </a:lnTo>
                  <a:lnTo>
                    <a:pt x="670071" y="306070"/>
                  </a:lnTo>
                  <a:lnTo>
                    <a:pt x="668014" y="299720"/>
                  </a:lnTo>
                  <a:lnTo>
                    <a:pt x="654697" y="299720"/>
                  </a:lnTo>
                  <a:lnTo>
                    <a:pt x="654697" y="297180"/>
                  </a:lnTo>
                  <a:lnTo>
                    <a:pt x="648555" y="293370"/>
                  </a:lnTo>
                  <a:lnTo>
                    <a:pt x="651626" y="293370"/>
                  </a:lnTo>
                  <a:lnTo>
                    <a:pt x="659982" y="292100"/>
                  </a:lnTo>
                  <a:lnTo>
                    <a:pt x="665457" y="287020"/>
                  </a:lnTo>
                  <a:lnTo>
                    <a:pt x="665803" y="284480"/>
                  </a:lnTo>
                  <a:lnTo>
                    <a:pt x="587081" y="284480"/>
                  </a:lnTo>
                  <a:lnTo>
                    <a:pt x="587081" y="281940"/>
                  </a:lnTo>
                  <a:lnTo>
                    <a:pt x="584000" y="281940"/>
                  </a:lnTo>
                  <a:lnTo>
                    <a:pt x="585848" y="278130"/>
                  </a:lnTo>
                  <a:lnTo>
                    <a:pt x="584000" y="278130"/>
                  </a:lnTo>
                  <a:lnTo>
                    <a:pt x="584000" y="271780"/>
                  </a:lnTo>
                  <a:lnTo>
                    <a:pt x="587081" y="269240"/>
                  </a:lnTo>
                  <a:lnTo>
                    <a:pt x="584000" y="269240"/>
                  </a:lnTo>
                  <a:lnTo>
                    <a:pt x="585848" y="265430"/>
                  </a:lnTo>
                  <a:lnTo>
                    <a:pt x="584000" y="265430"/>
                  </a:lnTo>
                  <a:lnTo>
                    <a:pt x="584000" y="263725"/>
                  </a:lnTo>
                  <a:close/>
                </a:path>
                <a:path w="676910" h="687070">
                  <a:moveTo>
                    <a:pt x="52251" y="323850"/>
                  </a:moveTo>
                  <a:lnTo>
                    <a:pt x="43030" y="323850"/>
                  </a:lnTo>
                  <a:lnTo>
                    <a:pt x="43030" y="327660"/>
                  </a:lnTo>
                  <a:lnTo>
                    <a:pt x="33808" y="336550"/>
                  </a:lnTo>
                  <a:lnTo>
                    <a:pt x="36889" y="334010"/>
                  </a:lnTo>
                  <a:lnTo>
                    <a:pt x="46682" y="334010"/>
                  </a:lnTo>
                  <a:lnTo>
                    <a:pt x="50715" y="325120"/>
                  </a:lnTo>
                  <a:lnTo>
                    <a:pt x="52251" y="323850"/>
                  </a:lnTo>
                  <a:close/>
                </a:path>
                <a:path w="676910" h="687070">
                  <a:moveTo>
                    <a:pt x="39959" y="334010"/>
                  </a:moveTo>
                  <a:lnTo>
                    <a:pt x="36889" y="334010"/>
                  </a:lnTo>
                  <a:lnTo>
                    <a:pt x="33808" y="336550"/>
                  </a:lnTo>
                  <a:lnTo>
                    <a:pt x="36889" y="336550"/>
                  </a:lnTo>
                  <a:lnTo>
                    <a:pt x="39959" y="334010"/>
                  </a:lnTo>
                  <a:close/>
                </a:path>
                <a:path w="676910" h="687070">
                  <a:moveTo>
                    <a:pt x="68394" y="321310"/>
                  </a:moveTo>
                  <a:lnTo>
                    <a:pt x="55323" y="321310"/>
                  </a:lnTo>
                  <a:lnTo>
                    <a:pt x="55323" y="327660"/>
                  </a:lnTo>
                  <a:lnTo>
                    <a:pt x="58404" y="327660"/>
                  </a:lnTo>
                  <a:lnTo>
                    <a:pt x="61474" y="334010"/>
                  </a:lnTo>
                  <a:lnTo>
                    <a:pt x="65223" y="326390"/>
                  </a:lnTo>
                  <a:lnTo>
                    <a:pt x="68394" y="321310"/>
                  </a:lnTo>
                  <a:close/>
                </a:path>
                <a:path w="676910" h="687070">
                  <a:moveTo>
                    <a:pt x="79919" y="314960"/>
                  </a:moveTo>
                  <a:lnTo>
                    <a:pt x="72716" y="317500"/>
                  </a:lnTo>
                  <a:lnTo>
                    <a:pt x="68394" y="321310"/>
                  </a:lnTo>
                  <a:lnTo>
                    <a:pt x="65223" y="326390"/>
                  </a:lnTo>
                  <a:lnTo>
                    <a:pt x="61474" y="334010"/>
                  </a:lnTo>
                  <a:lnTo>
                    <a:pt x="95572" y="334010"/>
                  </a:lnTo>
                  <a:lnTo>
                    <a:pt x="102968" y="325120"/>
                  </a:lnTo>
                  <a:lnTo>
                    <a:pt x="104356" y="321310"/>
                  </a:lnTo>
                  <a:lnTo>
                    <a:pt x="82989" y="321310"/>
                  </a:lnTo>
                  <a:lnTo>
                    <a:pt x="79919" y="318770"/>
                  </a:lnTo>
                  <a:lnTo>
                    <a:pt x="79919" y="314960"/>
                  </a:lnTo>
                  <a:close/>
                </a:path>
                <a:path w="676910" h="687070">
                  <a:moveTo>
                    <a:pt x="80318" y="250190"/>
                  </a:moveTo>
                  <a:lnTo>
                    <a:pt x="76848" y="250190"/>
                  </a:lnTo>
                  <a:lnTo>
                    <a:pt x="76848" y="254502"/>
                  </a:lnTo>
                  <a:lnTo>
                    <a:pt x="92358" y="271780"/>
                  </a:lnTo>
                  <a:lnTo>
                    <a:pt x="82608" y="294640"/>
                  </a:lnTo>
                  <a:lnTo>
                    <a:pt x="60756" y="311150"/>
                  </a:lnTo>
                  <a:lnTo>
                    <a:pt x="46111" y="318770"/>
                  </a:lnTo>
                  <a:lnTo>
                    <a:pt x="39959" y="321310"/>
                  </a:lnTo>
                  <a:lnTo>
                    <a:pt x="30737" y="330200"/>
                  </a:lnTo>
                  <a:lnTo>
                    <a:pt x="33808" y="330200"/>
                  </a:lnTo>
                  <a:lnTo>
                    <a:pt x="39959" y="327660"/>
                  </a:lnTo>
                  <a:lnTo>
                    <a:pt x="43030" y="323850"/>
                  </a:lnTo>
                  <a:lnTo>
                    <a:pt x="52251" y="323850"/>
                  </a:lnTo>
                  <a:lnTo>
                    <a:pt x="55323" y="321310"/>
                  </a:lnTo>
                  <a:lnTo>
                    <a:pt x="68394" y="321310"/>
                  </a:lnTo>
                  <a:lnTo>
                    <a:pt x="72716" y="317500"/>
                  </a:lnTo>
                  <a:lnTo>
                    <a:pt x="79919" y="314960"/>
                  </a:lnTo>
                  <a:lnTo>
                    <a:pt x="92212" y="314960"/>
                  </a:lnTo>
                  <a:lnTo>
                    <a:pt x="92212" y="312420"/>
                  </a:lnTo>
                  <a:lnTo>
                    <a:pt x="95282" y="308610"/>
                  </a:lnTo>
                  <a:lnTo>
                    <a:pt x="89141" y="308610"/>
                  </a:lnTo>
                  <a:lnTo>
                    <a:pt x="89141" y="306070"/>
                  </a:lnTo>
                  <a:lnTo>
                    <a:pt x="79919" y="306070"/>
                  </a:lnTo>
                  <a:lnTo>
                    <a:pt x="79922" y="299716"/>
                  </a:lnTo>
                  <a:lnTo>
                    <a:pt x="91973" y="287020"/>
                  </a:lnTo>
                  <a:lnTo>
                    <a:pt x="95671" y="271780"/>
                  </a:lnTo>
                  <a:lnTo>
                    <a:pt x="90726" y="257810"/>
                  </a:lnTo>
                  <a:lnTo>
                    <a:pt x="80318" y="250190"/>
                  </a:lnTo>
                  <a:close/>
                </a:path>
                <a:path w="676910" h="687070">
                  <a:moveTo>
                    <a:pt x="43030" y="323850"/>
                  </a:moveTo>
                  <a:lnTo>
                    <a:pt x="39959" y="327660"/>
                  </a:lnTo>
                  <a:lnTo>
                    <a:pt x="33808" y="330200"/>
                  </a:lnTo>
                  <a:lnTo>
                    <a:pt x="36889" y="330200"/>
                  </a:lnTo>
                  <a:lnTo>
                    <a:pt x="43030" y="327660"/>
                  </a:lnTo>
                  <a:lnTo>
                    <a:pt x="43030" y="323850"/>
                  </a:lnTo>
                  <a:close/>
                </a:path>
                <a:path w="676910" h="687070">
                  <a:moveTo>
                    <a:pt x="43030" y="327660"/>
                  </a:moveTo>
                  <a:lnTo>
                    <a:pt x="36889" y="330200"/>
                  </a:lnTo>
                  <a:lnTo>
                    <a:pt x="39959" y="330200"/>
                  </a:lnTo>
                  <a:lnTo>
                    <a:pt x="43030" y="327660"/>
                  </a:lnTo>
                  <a:close/>
                </a:path>
                <a:path w="676910" h="687070">
                  <a:moveTo>
                    <a:pt x="43030" y="327660"/>
                  </a:moveTo>
                  <a:lnTo>
                    <a:pt x="39959" y="330200"/>
                  </a:lnTo>
                  <a:lnTo>
                    <a:pt x="40395" y="330200"/>
                  </a:lnTo>
                  <a:lnTo>
                    <a:pt x="43030" y="327660"/>
                  </a:lnTo>
                  <a:close/>
                </a:path>
                <a:path w="676910" h="687070">
                  <a:moveTo>
                    <a:pt x="568636" y="243840"/>
                  </a:moveTo>
                  <a:lnTo>
                    <a:pt x="562484" y="243840"/>
                  </a:lnTo>
                  <a:lnTo>
                    <a:pt x="558162" y="250190"/>
                  </a:lnTo>
                  <a:lnTo>
                    <a:pt x="557875" y="256540"/>
                  </a:lnTo>
                  <a:lnTo>
                    <a:pt x="559892" y="260350"/>
                  </a:lnTo>
                  <a:lnTo>
                    <a:pt x="562484" y="262890"/>
                  </a:lnTo>
                  <a:lnTo>
                    <a:pt x="556343" y="269240"/>
                  </a:lnTo>
                  <a:lnTo>
                    <a:pt x="559414" y="275590"/>
                  </a:lnTo>
                  <a:lnTo>
                    <a:pt x="565565" y="281940"/>
                  </a:lnTo>
                  <a:lnTo>
                    <a:pt x="565565" y="287020"/>
                  </a:lnTo>
                  <a:lnTo>
                    <a:pt x="568636" y="293370"/>
                  </a:lnTo>
                  <a:lnTo>
                    <a:pt x="568620" y="299725"/>
                  </a:lnTo>
                  <a:lnTo>
                    <a:pt x="560853" y="302260"/>
                  </a:lnTo>
                  <a:lnTo>
                    <a:pt x="559413" y="308610"/>
                  </a:lnTo>
                  <a:lnTo>
                    <a:pt x="562584" y="314960"/>
                  </a:lnTo>
                  <a:lnTo>
                    <a:pt x="568636" y="318770"/>
                  </a:lnTo>
                  <a:lnTo>
                    <a:pt x="571707" y="321310"/>
                  </a:lnTo>
                  <a:lnTo>
                    <a:pt x="562484" y="321310"/>
                  </a:lnTo>
                  <a:lnTo>
                    <a:pt x="571707" y="330200"/>
                  </a:lnTo>
                  <a:lnTo>
                    <a:pt x="599374" y="330200"/>
                  </a:lnTo>
                  <a:lnTo>
                    <a:pt x="599374" y="323850"/>
                  </a:lnTo>
                  <a:lnTo>
                    <a:pt x="595858" y="318770"/>
                  </a:lnTo>
                  <a:lnTo>
                    <a:pt x="580929" y="318770"/>
                  </a:lnTo>
                  <a:lnTo>
                    <a:pt x="580929" y="314960"/>
                  </a:lnTo>
                  <a:lnTo>
                    <a:pt x="584000" y="314960"/>
                  </a:lnTo>
                  <a:lnTo>
                    <a:pt x="584000" y="312420"/>
                  </a:lnTo>
                  <a:lnTo>
                    <a:pt x="580929" y="312420"/>
                  </a:lnTo>
                  <a:lnTo>
                    <a:pt x="578882" y="310303"/>
                  </a:lnTo>
                  <a:lnTo>
                    <a:pt x="574788" y="308610"/>
                  </a:lnTo>
                  <a:lnTo>
                    <a:pt x="574788" y="299720"/>
                  </a:lnTo>
                  <a:lnTo>
                    <a:pt x="577858" y="299720"/>
                  </a:lnTo>
                  <a:lnTo>
                    <a:pt x="574788" y="293370"/>
                  </a:lnTo>
                  <a:lnTo>
                    <a:pt x="579087" y="293370"/>
                  </a:lnTo>
                  <a:lnTo>
                    <a:pt x="577858" y="290830"/>
                  </a:lnTo>
                  <a:lnTo>
                    <a:pt x="582678" y="290830"/>
                  </a:lnTo>
                  <a:lnTo>
                    <a:pt x="575550" y="281940"/>
                  </a:lnTo>
                  <a:lnTo>
                    <a:pt x="573436" y="269240"/>
                  </a:lnTo>
                  <a:lnTo>
                    <a:pt x="584000" y="256540"/>
                  </a:lnTo>
                  <a:lnTo>
                    <a:pt x="590151" y="256540"/>
                  </a:lnTo>
                  <a:lnTo>
                    <a:pt x="595050" y="254000"/>
                  </a:lnTo>
                  <a:lnTo>
                    <a:pt x="571707" y="254000"/>
                  </a:lnTo>
                  <a:lnTo>
                    <a:pt x="571707" y="250190"/>
                  </a:lnTo>
                  <a:lnTo>
                    <a:pt x="568636" y="247650"/>
                  </a:lnTo>
                  <a:lnTo>
                    <a:pt x="568636" y="243840"/>
                  </a:lnTo>
                  <a:close/>
                </a:path>
                <a:path w="676910" h="687070">
                  <a:moveTo>
                    <a:pt x="579087" y="293370"/>
                  </a:moveTo>
                  <a:lnTo>
                    <a:pt x="577858" y="293370"/>
                  </a:lnTo>
                  <a:lnTo>
                    <a:pt x="584013" y="303541"/>
                  </a:lnTo>
                  <a:lnTo>
                    <a:pt x="590151" y="308610"/>
                  </a:lnTo>
                  <a:lnTo>
                    <a:pt x="584000" y="312420"/>
                  </a:lnTo>
                  <a:lnTo>
                    <a:pt x="584000" y="314960"/>
                  </a:lnTo>
                  <a:lnTo>
                    <a:pt x="593222" y="314960"/>
                  </a:lnTo>
                  <a:lnTo>
                    <a:pt x="599374" y="323850"/>
                  </a:lnTo>
                  <a:lnTo>
                    <a:pt x="599374" y="330200"/>
                  </a:lnTo>
                  <a:lnTo>
                    <a:pt x="602444" y="330200"/>
                  </a:lnTo>
                  <a:lnTo>
                    <a:pt x="606001" y="326390"/>
                  </a:lnTo>
                  <a:lnTo>
                    <a:pt x="634385" y="326390"/>
                  </a:lnTo>
                  <a:lnTo>
                    <a:pt x="627038" y="320040"/>
                  </a:lnTo>
                  <a:lnTo>
                    <a:pt x="610037" y="308610"/>
                  </a:lnTo>
                  <a:lnTo>
                    <a:pt x="593222" y="308610"/>
                  </a:lnTo>
                  <a:lnTo>
                    <a:pt x="587072" y="299716"/>
                  </a:lnTo>
                  <a:lnTo>
                    <a:pt x="580929" y="297180"/>
                  </a:lnTo>
                  <a:lnTo>
                    <a:pt x="579087" y="293370"/>
                  </a:lnTo>
                  <a:close/>
                </a:path>
                <a:path w="676910" h="687070">
                  <a:moveTo>
                    <a:pt x="109678" y="306070"/>
                  </a:moveTo>
                  <a:lnTo>
                    <a:pt x="95282" y="306070"/>
                  </a:lnTo>
                  <a:lnTo>
                    <a:pt x="95282" y="308610"/>
                  </a:lnTo>
                  <a:lnTo>
                    <a:pt x="92212" y="312420"/>
                  </a:lnTo>
                  <a:lnTo>
                    <a:pt x="92212" y="314960"/>
                  </a:lnTo>
                  <a:lnTo>
                    <a:pt x="79919" y="314960"/>
                  </a:lnTo>
                  <a:lnTo>
                    <a:pt x="79919" y="318770"/>
                  </a:lnTo>
                  <a:lnTo>
                    <a:pt x="82989" y="321310"/>
                  </a:lnTo>
                  <a:lnTo>
                    <a:pt x="86060" y="321310"/>
                  </a:lnTo>
                  <a:lnTo>
                    <a:pt x="95282" y="312420"/>
                  </a:lnTo>
                  <a:lnTo>
                    <a:pt x="107596" y="312420"/>
                  </a:lnTo>
                  <a:lnTo>
                    <a:pt x="108059" y="311150"/>
                  </a:lnTo>
                  <a:lnTo>
                    <a:pt x="109678" y="306070"/>
                  </a:lnTo>
                  <a:close/>
                </a:path>
                <a:path w="676910" h="687070">
                  <a:moveTo>
                    <a:pt x="107596" y="312420"/>
                  </a:moveTo>
                  <a:lnTo>
                    <a:pt x="95282" y="312420"/>
                  </a:lnTo>
                  <a:lnTo>
                    <a:pt x="86060" y="321310"/>
                  </a:lnTo>
                  <a:lnTo>
                    <a:pt x="104356" y="321310"/>
                  </a:lnTo>
                  <a:lnTo>
                    <a:pt x="107596" y="312420"/>
                  </a:lnTo>
                  <a:close/>
                </a:path>
                <a:path w="676910" h="687070">
                  <a:moveTo>
                    <a:pt x="593222" y="314960"/>
                  </a:moveTo>
                  <a:lnTo>
                    <a:pt x="580929" y="314960"/>
                  </a:lnTo>
                  <a:lnTo>
                    <a:pt x="580929" y="318770"/>
                  </a:lnTo>
                  <a:lnTo>
                    <a:pt x="590151" y="318770"/>
                  </a:lnTo>
                  <a:lnTo>
                    <a:pt x="593222" y="314960"/>
                  </a:lnTo>
                  <a:close/>
                </a:path>
                <a:path w="676910" h="687070">
                  <a:moveTo>
                    <a:pt x="593222" y="314960"/>
                  </a:moveTo>
                  <a:lnTo>
                    <a:pt x="590151" y="318770"/>
                  </a:lnTo>
                  <a:lnTo>
                    <a:pt x="595858" y="318770"/>
                  </a:lnTo>
                  <a:lnTo>
                    <a:pt x="593222" y="314960"/>
                  </a:lnTo>
                  <a:close/>
                </a:path>
                <a:path w="676910" h="687070">
                  <a:moveTo>
                    <a:pt x="642404" y="306070"/>
                  </a:moveTo>
                  <a:lnTo>
                    <a:pt x="636252" y="308610"/>
                  </a:lnTo>
                  <a:lnTo>
                    <a:pt x="636252" y="312420"/>
                  </a:lnTo>
                  <a:lnTo>
                    <a:pt x="639333" y="312420"/>
                  </a:lnTo>
                  <a:lnTo>
                    <a:pt x="639333" y="314960"/>
                  </a:lnTo>
                  <a:lnTo>
                    <a:pt x="642404" y="314960"/>
                  </a:lnTo>
                  <a:lnTo>
                    <a:pt x="642404" y="318770"/>
                  </a:lnTo>
                  <a:lnTo>
                    <a:pt x="645474" y="312420"/>
                  </a:lnTo>
                  <a:lnTo>
                    <a:pt x="642404" y="306070"/>
                  </a:lnTo>
                  <a:close/>
                </a:path>
                <a:path w="676910" h="687070">
                  <a:moveTo>
                    <a:pt x="670071" y="306070"/>
                  </a:moveTo>
                  <a:lnTo>
                    <a:pt x="642404" y="306070"/>
                  </a:lnTo>
                  <a:lnTo>
                    <a:pt x="645474" y="312420"/>
                  </a:lnTo>
                  <a:lnTo>
                    <a:pt x="642404" y="318770"/>
                  </a:lnTo>
                  <a:lnTo>
                    <a:pt x="667089" y="318770"/>
                  </a:lnTo>
                  <a:lnTo>
                    <a:pt x="663919" y="314960"/>
                  </a:lnTo>
                  <a:lnTo>
                    <a:pt x="663919" y="312420"/>
                  </a:lnTo>
                  <a:lnTo>
                    <a:pt x="666990" y="312420"/>
                  </a:lnTo>
                  <a:lnTo>
                    <a:pt x="670071" y="306070"/>
                  </a:lnTo>
                  <a:close/>
                </a:path>
                <a:path w="676910" h="687070">
                  <a:moveTo>
                    <a:pt x="574788" y="306070"/>
                  </a:moveTo>
                  <a:lnTo>
                    <a:pt x="578882" y="310303"/>
                  </a:lnTo>
                  <a:lnTo>
                    <a:pt x="584000" y="312420"/>
                  </a:lnTo>
                  <a:lnTo>
                    <a:pt x="581611" y="307479"/>
                  </a:lnTo>
                  <a:lnTo>
                    <a:pt x="574788" y="306070"/>
                  </a:lnTo>
                  <a:close/>
                </a:path>
                <a:path w="676910" h="687070">
                  <a:moveTo>
                    <a:pt x="590151" y="308610"/>
                  </a:moveTo>
                  <a:lnTo>
                    <a:pt x="587081" y="308610"/>
                  </a:lnTo>
                  <a:lnTo>
                    <a:pt x="584000" y="312420"/>
                  </a:lnTo>
                  <a:lnTo>
                    <a:pt x="590151" y="308610"/>
                  </a:lnTo>
                  <a:close/>
                </a:path>
                <a:path w="676910" h="687070">
                  <a:moveTo>
                    <a:pt x="574788" y="306070"/>
                  </a:moveTo>
                  <a:lnTo>
                    <a:pt x="574788" y="308610"/>
                  </a:lnTo>
                  <a:lnTo>
                    <a:pt x="578882" y="310303"/>
                  </a:lnTo>
                  <a:lnTo>
                    <a:pt x="574788" y="306070"/>
                  </a:lnTo>
                  <a:close/>
                </a:path>
                <a:path w="676910" h="687070">
                  <a:moveTo>
                    <a:pt x="3724" y="254337"/>
                  </a:moveTo>
                  <a:lnTo>
                    <a:pt x="5474" y="265430"/>
                  </a:lnTo>
                  <a:lnTo>
                    <a:pt x="6147" y="278130"/>
                  </a:lnTo>
                  <a:lnTo>
                    <a:pt x="9126" y="290830"/>
                  </a:lnTo>
                  <a:lnTo>
                    <a:pt x="18444" y="306070"/>
                  </a:lnTo>
                  <a:lnTo>
                    <a:pt x="18444" y="308610"/>
                  </a:lnTo>
                  <a:lnTo>
                    <a:pt x="64118" y="308610"/>
                  </a:lnTo>
                  <a:lnTo>
                    <a:pt x="82608" y="294640"/>
                  </a:lnTo>
                  <a:lnTo>
                    <a:pt x="88025" y="281940"/>
                  </a:lnTo>
                  <a:lnTo>
                    <a:pt x="55323" y="281940"/>
                  </a:lnTo>
                  <a:lnTo>
                    <a:pt x="52252" y="278130"/>
                  </a:lnTo>
                  <a:lnTo>
                    <a:pt x="52252" y="271780"/>
                  </a:lnTo>
                  <a:lnTo>
                    <a:pt x="55323" y="269240"/>
                  </a:lnTo>
                  <a:lnTo>
                    <a:pt x="61966" y="269240"/>
                  </a:lnTo>
                  <a:lnTo>
                    <a:pt x="58784" y="267970"/>
                  </a:lnTo>
                  <a:lnTo>
                    <a:pt x="53923" y="265430"/>
                  </a:lnTo>
                  <a:lnTo>
                    <a:pt x="18444" y="265430"/>
                  </a:lnTo>
                  <a:lnTo>
                    <a:pt x="15373" y="260350"/>
                  </a:lnTo>
                  <a:lnTo>
                    <a:pt x="3724" y="254337"/>
                  </a:lnTo>
                  <a:close/>
                </a:path>
                <a:path w="676910" h="687070">
                  <a:moveTo>
                    <a:pt x="104505" y="290830"/>
                  </a:moveTo>
                  <a:lnTo>
                    <a:pt x="92212" y="290830"/>
                  </a:lnTo>
                  <a:lnTo>
                    <a:pt x="92212" y="297180"/>
                  </a:lnTo>
                  <a:lnTo>
                    <a:pt x="95278" y="299716"/>
                  </a:lnTo>
                  <a:lnTo>
                    <a:pt x="95255" y="303541"/>
                  </a:lnTo>
                  <a:lnTo>
                    <a:pt x="89141" y="306070"/>
                  </a:lnTo>
                  <a:lnTo>
                    <a:pt x="89141" y="308610"/>
                  </a:lnTo>
                  <a:lnTo>
                    <a:pt x="92212" y="308610"/>
                  </a:lnTo>
                  <a:lnTo>
                    <a:pt x="95282" y="306070"/>
                  </a:lnTo>
                  <a:lnTo>
                    <a:pt x="109678" y="306070"/>
                  </a:lnTo>
                  <a:lnTo>
                    <a:pt x="112512" y="297180"/>
                  </a:lnTo>
                  <a:lnTo>
                    <a:pt x="104505" y="297180"/>
                  </a:lnTo>
                  <a:lnTo>
                    <a:pt x="104505" y="290830"/>
                  </a:lnTo>
                  <a:close/>
                </a:path>
                <a:path w="676910" h="687070">
                  <a:moveTo>
                    <a:pt x="95282" y="306070"/>
                  </a:moveTo>
                  <a:lnTo>
                    <a:pt x="92212" y="308610"/>
                  </a:lnTo>
                  <a:lnTo>
                    <a:pt x="95282" y="308610"/>
                  </a:lnTo>
                  <a:lnTo>
                    <a:pt x="95282" y="306070"/>
                  </a:lnTo>
                  <a:close/>
                </a:path>
                <a:path w="676910" h="687070">
                  <a:moveTo>
                    <a:pt x="577858" y="299720"/>
                  </a:moveTo>
                  <a:lnTo>
                    <a:pt x="581611" y="307479"/>
                  </a:lnTo>
                  <a:lnTo>
                    <a:pt x="587081" y="308610"/>
                  </a:lnTo>
                  <a:lnTo>
                    <a:pt x="584000" y="303530"/>
                  </a:lnTo>
                  <a:lnTo>
                    <a:pt x="577858" y="299720"/>
                  </a:lnTo>
                  <a:close/>
                </a:path>
                <a:path w="676910" h="687070">
                  <a:moveTo>
                    <a:pt x="577858" y="290830"/>
                  </a:moveTo>
                  <a:lnTo>
                    <a:pt x="580929" y="297180"/>
                  </a:lnTo>
                  <a:lnTo>
                    <a:pt x="587084" y="299725"/>
                  </a:lnTo>
                  <a:lnTo>
                    <a:pt x="593222" y="308610"/>
                  </a:lnTo>
                  <a:lnTo>
                    <a:pt x="610037" y="308610"/>
                  </a:lnTo>
                  <a:lnTo>
                    <a:pt x="604705" y="306070"/>
                  </a:lnTo>
                  <a:lnTo>
                    <a:pt x="599374" y="306070"/>
                  </a:lnTo>
                  <a:lnTo>
                    <a:pt x="593848" y="304800"/>
                  </a:lnTo>
                  <a:lnTo>
                    <a:pt x="587457" y="299716"/>
                  </a:lnTo>
                  <a:lnTo>
                    <a:pt x="581650" y="293370"/>
                  </a:lnTo>
                  <a:lnTo>
                    <a:pt x="577858" y="290830"/>
                  </a:lnTo>
                  <a:close/>
                </a:path>
                <a:path w="676910" h="687070">
                  <a:moveTo>
                    <a:pt x="577858" y="299720"/>
                  </a:moveTo>
                  <a:lnTo>
                    <a:pt x="574788" y="299720"/>
                  </a:lnTo>
                  <a:lnTo>
                    <a:pt x="574788" y="306070"/>
                  </a:lnTo>
                  <a:lnTo>
                    <a:pt x="581611" y="307479"/>
                  </a:lnTo>
                  <a:lnTo>
                    <a:pt x="577858" y="299720"/>
                  </a:lnTo>
                  <a:close/>
                </a:path>
                <a:path w="676910" h="687070">
                  <a:moveTo>
                    <a:pt x="56553" y="207010"/>
                  </a:moveTo>
                  <a:lnTo>
                    <a:pt x="24596" y="207010"/>
                  </a:lnTo>
                  <a:lnTo>
                    <a:pt x="24596" y="214915"/>
                  </a:lnTo>
                  <a:lnTo>
                    <a:pt x="27133" y="223520"/>
                  </a:lnTo>
                  <a:lnTo>
                    <a:pt x="41109" y="234950"/>
                  </a:lnTo>
                  <a:lnTo>
                    <a:pt x="59121" y="242570"/>
                  </a:lnTo>
                  <a:lnTo>
                    <a:pt x="76848" y="247650"/>
                  </a:lnTo>
                  <a:lnTo>
                    <a:pt x="90726" y="257810"/>
                  </a:lnTo>
                  <a:lnTo>
                    <a:pt x="95671" y="271780"/>
                  </a:lnTo>
                  <a:lnTo>
                    <a:pt x="91973" y="287020"/>
                  </a:lnTo>
                  <a:lnTo>
                    <a:pt x="79922" y="299716"/>
                  </a:lnTo>
                  <a:lnTo>
                    <a:pt x="79919" y="306070"/>
                  </a:lnTo>
                  <a:lnTo>
                    <a:pt x="92212" y="293370"/>
                  </a:lnTo>
                  <a:lnTo>
                    <a:pt x="92212" y="290830"/>
                  </a:lnTo>
                  <a:lnTo>
                    <a:pt x="104505" y="290830"/>
                  </a:lnTo>
                  <a:lnTo>
                    <a:pt x="104505" y="284480"/>
                  </a:lnTo>
                  <a:lnTo>
                    <a:pt x="101434" y="271780"/>
                  </a:lnTo>
                  <a:lnTo>
                    <a:pt x="107586" y="265430"/>
                  </a:lnTo>
                  <a:lnTo>
                    <a:pt x="111136" y="256540"/>
                  </a:lnTo>
                  <a:lnTo>
                    <a:pt x="112959" y="247650"/>
                  </a:lnTo>
                  <a:lnTo>
                    <a:pt x="113379" y="241300"/>
                  </a:lnTo>
                  <a:lnTo>
                    <a:pt x="98363" y="241300"/>
                  </a:lnTo>
                  <a:lnTo>
                    <a:pt x="101148" y="234950"/>
                  </a:lnTo>
                  <a:lnTo>
                    <a:pt x="102493" y="232410"/>
                  </a:lnTo>
                  <a:lnTo>
                    <a:pt x="43030" y="232410"/>
                  </a:lnTo>
                  <a:lnTo>
                    <a:pt x="36889" y="228600"/>
                  </a:lnTo>
                  <a:lnTo>
                    <a:pt x="49181" y="228600"/>
                  </a:lnTo>
                  <a:lnTo>
                    <a:pt x="46111" y="226060"/>
                  </a:lnTo>
                  <a:lnTo>
                    <a:pt x="46111" y="222250"/>
                  </a:lnTo>
                  <a:lnTo>
                    <a:pt x="86060" y="222250"/>
                  </a:lnTo>
                  <a:lnTo>
                    <a:pt x="82989" y="219710"/>
                  </a:lnTo>
                  <a:lnTo>
                    <a:pt x="83911" y="217170"/>
                  </a:lnTo>
                  <a:lnTo>
                    <a:pt x="27666" y="217170"/>
                  </a:lnTo>
                  <a:lnTo>
                    <a:pt x="27666" y="210820"/>
                  </a:lnTo>
                  <a:lnTo>
                    <a:pt x="58398" y="210820"/>
                  </a:lnTo>
                  <a:lnTo>
                    <a:pt x="56553" y="207010"/>
                  </a:lnTo>
                  <a:close/>
                </a:path>
                <a:path w="676910" h="687070">
                  <a:moveTo>
                    <a:pt x="86060" y="299725"/>
                  </a:moveTo>
                  <a:lnTo>
                    <a:pt x="79919" y="306070"/>
                  </a:lnTo>
                  <a:lnTo>
                    <a:pt x="86060" y="306070"/>
                  </a:lnTo>
                  <a:lnTo>
                    <a:pt x="89749" y="303530"/>
                  </a:lnTo>
                  <a:lnTo>
                    <a:pt x="86060" y="303530"/>
                  </a:lnTo>
                  <a:lnTo>
                    <a:pt x="86060" y="299725"/>
                  </a:lnTo>
                  <a:close/>
                </a:path>
                <a:path w="676910" h="687070">
                  <a:moveTo>
                    <a:pt x="95282" y="299720"/>
                  </a:moveTo>
                  <a:lnTo>
                    <a:pt x="86060" y="306070"/>
                  </a:lnTo>
                  <a:lnTo>
                    <a:pt x="89141" y="306070"/>
                  </a:lnTo>
                  <a:lnTo>
                    <a:pt x="95282" y="299720"/>
                  </a:lnTo>
                  <a:close/>
                </a:path>
                <a:path w="676910" h="687070">
                  <a:moveTo>
                    <a:pt x="95282" y="299720"/>
                  </a:moveTo>
                  <a:lnTo>
                    <a:pt x="89141" y="306070"/>
                  </a:lnTo>
                  <a:lnTo>
                    <a:pt x="95255" y="303541"/>
                  </a:lnTo>
                  <a:lnTo>
                    <a:pt x="95282" y="299720"/>
                  </a:lnTo>
                  <a:close/>
                </a:path>
                <a:path w="676910" h="687070">
                  <a:moveTo>
                    <a:pt x="582678" y="290830"/>
                  </a:moveTo>
                  <a:lnTo>
                    <a:pt x="577858" y="290830"/>
                  </a:lnTo>
                  <a:lnTo>
                    <a:pt x="581650" y="293370"/>
                  </a:lnTo>
                  <a:lnTo>
                    <a:pt x="587467" y="299725"/>
                  </a:lnTo>
                  <a:lnTo>
                    <a:pt x="593848" y="304800"/>
                  </a:lnTo>
                  <a:lnTo>
                    <a:pt x="599374" y="306070"/>
                  </a:lnTo>
                  <a:lnTo>
                    <a:pt x="585733" y="294640"/>
                  </a:lnTo>
                  <a:lnTo>
                    <a:pt x="582678" y="290830"/>
                  </a:lnTo>
                  <a:close/>
                </a:path>
                <a:path w="676910" h="687070">
                  <a:moveTo>
                    <a:pt x="599374" y="256540"/>
                  </a:moveTo>
                  <a:lnTo>
                    <a:pt x="584000" y="256540"/>
                  </a:lnTo>
                  <a:lnTo>
                    <a:pt x="573436" y="269240"/>
                  </a:lnTo>
                  <a:lnTo>
                    <a:pt x="575550" y="281940"/>
                  </a:lnTo>
                  <a:lnTo>
                    <a:pt x="585733" y="294640"/>
                  </a:lnTo>
                  <a:lnTo>
                    <a:pt x="599374" y="306070"/>
                  </a:lnTo>
                  <a:lnTo>
                    <a:pt x="604705" y="306070"/>
                  </a:lnTo>
                  <a:lnTo>
                    <a:pt x="599374" y="303530"/>
                  </a:lnTo>
                  <a:lnTo>
                    <a:pt x="583814" y="289560"/>
                  </a:lnTo>
                  <a:lnTo>
                    <a:pt x="576320" y="276860"/>
                  </a:lnTo>
                  <a:lnTo>
                    <a:pt x="580354" y="265430"/>
                  </a:lnTo>
                  <a:lnTo>
                    <a:pt x="584000" y="263725"/>
                  </a:lnTo>
                  <a:lnTo>
                    <a:pt x="584000" y="260350"/>
                  </a:lnTo>
                  <a:lnTo>
                    <a:pt x="591222" y="260350"/>
                  </a:lnTo>
                  <a:lnTo>
                    <a:pt x="599374" y="256540"/>
                  </a:lnTo>
                  <a:close/>
                </a:path>
                <a:path w="676910" h="687070">
                  <a:moveTo>
                    <a:pt x="577858" y="293370"/>
                  </a:moveTo>
                  <a:lnTo>
                    <a:pt x="574788" y="293370"/>
                  </a:lnTo>
                  <a:lnTo>
                    <a:pt x="577867" y="299725"/>
                  </a:lnTo>
                  <a:lnTo>
                    <a:pt x="584013" y="303541"/>
                  </a:lnTo>
                  <a:lnTo>
                    <a:pt x="577858" y="293370"/>
                  </a:lnTo>
                  <a:close/>
                </a:path>
                <a:path w="676910" h="687070">
                  <a:moveTo>
                    <a:pt x="92212" y="297180"/>
                  </a:moveTo>
                  <a:lnTo>
                    <a:pt x="86069" y="299716"/>
                  </a:lnTo>
                  <a:lnTo>
                    <a:pt x="86060" y="303530"/>
                  </a:lnTo>
                  <a:lnTo>
                    <a:pt x="92203" y="299725"/>
                  </a:lnTo>
                  <a:lnTo>
                    <a:pt x="92212" y="297180"/>
                  </a:lnTo>
                  <a:close/>
                </a:path>
                <a:path w="676910" h="687070">
                  <a:moveTo>
                    <a:pt x="92212" y="297180"/>
                  </a:moveTo>
                  <a:lnTo>
                    <a:pt x="92203" y="299725"/>
                  </a:lnTo>
                  <a:lnTo>
                    <a:pt x="86060" y="303530"/>
                  </a:lnTo>
                  <a:lnTo>
                    <a:pt x="89749" y="303530"/>
                  </a:lnTo>
                  <a:lnTo>
                    <a:pt x="95278" y="299716"/>
                  </a:lnTo>
                  <a:lnTo>
                    <a:pt x="92212" y="297180"/>
                  </a:lnTo>
                  <a:close/>
                </a:path>
                <a:path w="676910" h="687070">
                  <a:moveTo>
                    <a:pt x="661228" y="293370"/>
                  </a:moveTo>
                  <a:lnTo>
                    <a:pt x="656666" y="297180"/>
                  </a:lnTo>
                  <a:lnTo>
                    <a:pt x="654697" y="299720"/>
                  </a:lnTo>
                  <a:lnTo>
                    <a:pt x="668014" y="299720"/>
                  </a:lnTo>
                  <a:lnTo>
                    <a:pt x="666369" y="294640"/>
                  </a:lnTo>
                  <a:lnTo>
                    <a:pt x="661228" y="293370"/>
                  </a:lnTo>
                  <a:close/>
                </a:path>
                <a:path w="676910" h="687070">
                  <a:moveTo>
                    <a:pt x="92212" y="293370"/>
                  </a:moveTo>
                  <a:lnTo>
                    <a:pt x="86069" y="299716"/>
                  </a:lnTo>
                  <a:lnTo>
                    <a:pt x="92212" y="297180"/>
                  </a:lnTo>
                  <a:lnTo>
                    <a:pt x="92212" y="293370"/>
                  </a:lnTo>
                  <a:close/>
                </a:path>
                <a:path w="676910" h="687070">
                  <a:moveTo>
                    <a:pt x="113727" y="293370"/>
                  </a:moveTo>
                  <a:lnTo>
                    <a:pt x="110656" y="293370"/>
                  </a:lnTo>
                  <a:lnTo>
                    <a:pt x="107586" y="297180"/>
                  </a:lnTo>
                  <a:lnTo>
                    <a:pt x="112512" y="297180"/>
                  </a:lnTo>
                  <a:lnTo>
                    <a:pt x="113727" y="293370"/>
                  </a:lnTo>
                  <a:close/>
                </a:path>
                <a:path w="676910" h="687070">
                  <a:moveTo>
                    <a:pt x="624681" y="271780"/>
                  </a:moveTo>
                  <a:lnTo>
                    <a:pt x="596303" y="271780"/>
                  </a:lnTo>
                  <a:lnTo>
                    <a:pt x="593222" y="275590"/>
                  </a:lnTo>
                  <a:lnTo>
                    <a:pt x="596303" y="275590"/>
                  </a:lnTo>
                  <a:lnTo>
                    <a:pt x="593222" y="278130"/>
                  </a:lnTo>
                  <a:lnTo>
                    <a:pt x="590151" y="278130"/>
                  </a:lnTo>
                  <a:lnTo>
                    <a:pt x="587081" y="281940"/>
                  </a:lnTo>
                  <a:lnTo>
                    <a:pt x="587081" y="284480"/>
                  </a:lnTo>
                  <a:lnTo>
                    <a:pt x="600384" y="280670"/>
                  </a:lnTo>
                  <a:lnTo>
                    <a:pt x="612822" y="276860"/>
                  </a:lnTo>
                  <a:lnTo>
                    <a:pt x="624681" y="271780"/>
                  </a:lnTo>
                  <a:close/>
                </a:path>
                <a:path w="676910" h="687070">
                  <a:moveTo>
                    <a:pt x="642404" y="262890"/>
                  </a:moveTo>
                  <a:lnTo>
                    <a:pt x="636252" y="262890"/>
                  </a:lnTo>
                  <a:lnTo>
                    <a:pt x="624681" y="271780"/>
                  </a:lnTo>
                  <a:lnTo>
                    <a:pt x="612822" y="276860"/>
                  </a:lnTo>
                  <a:lnTo>
                    <a:pt x="600384" y="280670"/>
                  </a:lnTo>
                  <a:lnTo>
                    <a:pt x="587081" y="284480"/>
                  </a:lnTo>
                  <a:lnTo>
                    <a:pt x="665803" y="284480"/>
                  </a:lnTo>
                  <a:lnTo>
                    <a:pt x="666322" y="280670"/>
                  </a:lnTo>
                  <a:lnTo>
                    <a:pt x="660848" y="275590"/>
                  </a:lnTo>
                  <a:lnTo>
                    <a:pt x="663393" y="267970"/>
                  </a:lnTo>
                  <a:lnTo>
                    <a:pt x="664065" y="265430"/>
                  </a:lnTo>
                  <a:lnTo>
                    <a:pt x="645474" y="265430"/>
                  </a:lnTo>
                  <a:lnTo>
                    <a:pt x="642404" y="262890"/>
                  </a:lnTo>
                  <a:close/>
                </a:path>
                <a:path w="676910" h="687070">
                  <a:moveTo>
                    <a:pt x="55323" y="269240"/>
                  </a:moveTo>
                  <a:lnTo>
                    <a:pt x="52252" y="271780"/>
                  </a:lnTo>
                  <a:lnTo>
                    <a:pt x="52252" y="278130"/>
                  </a:lnTo>
                  <a:lnTo>
                    <a:pt x="55323" y="281940"/>
                  </a:lnTo>
                  <a:lnTo>
                    <a:pt x="55323" y="269240"/>
                  </a:lnTo>
                  <a:close/>
                </a:path>
                <a:path w="676910" h="687070">
                  <a:moveTo>
                    <a:pt x="61966" y="269240"/>
                  </a:moveTo>
                  <a:lnTo>
                    <a:pt x="55323" y="269240"/>
                  </a:lnTo>
                  <a:lnTo>
                    <a:pt x="55323" y="281940"/>
                  </a:lnTo>
                  <a:lnTo>
                    <a:pt x="88025" y="281940"/>
                  </a:lnTo>
                  <a:lnTo>
                    <a:pt x="90733" y="275590"/>
                  </a:lnTo>
                  <a:lnTo>
                    <a:pt x="79919" y="275590"/>
                  </a:lnTo>
                  <a:lnTo>
                    <a:pt x="71512" y="273050"/>
                  </a:lnTo>
                  <a:lnTo>
                    <a:pt x="68330" y="271780"/>
                  </a:lnTo>
                  <a:lnTo>
                    <a:pt x="67626" y="271780"/>
                  </a:lnTo>
                  <a:lnTo>
                    <a:pt x="67855" y="271590"/>
                  </a:lnTo>
                  <a:lnTo>
                    <a:pt x="61966" y="269240"/>
                  </a:lnTo>
                  <a:close/>
                </a:path>
                <a:path w="676910" h="687070">
                  <a:moveTo>
                    <a:pt x="596303" y="275590"/>
                  </a:moveTo>
                  <a:lnTo>
                    <a:pt x="587081" y="275590"/>
                  </a:lnTo>
                  <a:lnTo>
                    <a:pt x="584000" y="281940"/>
                  </a:lnTo>
                  <a:lnTo>
                    <a:pt x="587081" y="278130"/>
                  </a:lnTo>
                  <a:lnTo>
                    <a:pt x="593222" y="278130"/>
                  </a:lnTo>
                  <a:lnTo>
                    <a:pt x="596303" y="275590"/>
                  </a:lnTo>
                  <a:close/>
                </a:path>
                <a:path w="676910" h="687070">
                  <a:moveTo>
                    <a:pt x="590151" y="278130"/>
                  </a:moveTo>
                  <a:lnTo>
                    <a:pt x="587081" y="278130"/>
                  </a:lnTo>
                  <a:lnTo>
                    <a:pt x="584000" y="281940"/>
                  </a:lnTo>
                  <a:lnTo>
                    <a:pt x="587081" y="281940"/>
                  </a:lnTo>
                  <a:lnTo>
                    <a:pt x="590151" y="278130"/>
                  </a:lnTo>
                  <a:close/>
                </a:path>
                <a:path w="676910" h="687070">
                  <a:moveTo>
                    <a:pt x="588102" y="273895"/>
                  </a:moveTo>
                  <a:lnTo>
                    <a:pt x="584000" y="275590"/>
                  </a:lnTo>
                  <a:lnTo>
                    <a:pt x="584000" y="278130"/>
                  </a:lnTo>
                  <a:lnTo>
                    <a:pt x="588102" y="273895"/>
                  </a:lnTo>
                  <a:close/>
                </a:path>
                <a:path w="676910" h="687070">
                  <a:moveTo>
                    <a:pt x="627987" y="269240"/>
                  </a:moveTo>
                  <a:lnTo>
                    <a:pt x="596303" y="269240"/>
                  </a:lnTo>
                  <a:lnTo>
                    <a:pt x="593222" y="271780"/>
                  </a:lnTo>
                  <a:lnTo>
                    <a:pt x="588102" y="273895"/>
                  </a:lnTo>
                  <a:lnTo>
                    <a:pt x="584000" y="278130"/>
                  </a:lnTo>
                  <a:lnTo>
                    <a:pt x="585848" y="278130"/>
                  </a:lnTo>
                  <a:lnTo>
                    <a:pt x="587081" y="275590"/>
                  </a:lnTo>
                  <a:lnTo>
                    <a:pt x="593222" y="275590"/>
                  </a:lnTo>
                  <a:lnTo>
                    <a:pt x="596303" y="271780"/>
                  </a:lnTo>
                  <a:lnTo>
                    <a:pt x="624681" y="271780"/>
                  </a:lnTo>
                  <a:lnTo>
                    <a:pt x="627987" y="269240"/>
                  </a:lnTo>
                  <a:close/>
                </a:path>
                <a:path w="676910" h="687070">
                  <a:moveTo>
                    <a:pt x="73767" y="269240"/>
                  </a:moveTo>
                  <a:lnTo>
                    <a:pt x="70697" y="269240"/>
                  </a:lnTo>
                  <a:lnTo>
                    <a:pt x="67855" y="271590"/>
                  </a:lnTo>
                  <a:lnTo>
                    <a:pt x="71512" y="273050"/>
                  </a:lnTo>
                  <a:lnTo>
                    <a:pt x="79919" y="275590"/>
                  </a:lnTo>
                  <a:lnTo>
                    <a:pt x="76848" y="271780"/>
                  </a:lnTo>
                  <a:lnTo>
                    <a:pt x="73767" y="269240"/>
                  </a:lnTo>
                  <a:close/>
                </a:path>
                <a:path w="676910" h="687070">
                  <a:moveTo>
                    <a:pt x="79919" y="269240"/>
                  </a:moveTo>
                  <a:lnTo>
                    <a:pt x="73767" y="269240"/>
                  </a:lnTo>
                  <a:lnTo>
                    <a:pt x="76848" y="271780"/>
                  </a:lnTo>
                  <a:lnTo>
                    <a:pt x="79919" y="275590"/>
                  </a:lnTo>
                  <a:lnTo>
                    <a:pt x="90733" y="275590"/>
                  </a:lnTo>
                  <a:lnTo>
                    <a:pt x="92358" y="271780"/>
                  </a:lnTo>
                  <a:lnTo>
                    <a:pt x="79919" y="271780"/>
                  </a:lnTo>
                  <a:lnTo>
                    <a:pt x="79919" y="269240"/>
                  </a:lnTo>
                  <a:close/>
                </a:path>
                <a:path w="676910" h="687070">
                  <a:moveTo>
                    <a:pt x="636252" y="262890"/>
                  </a:moveTo>
                  <a:lnTo>
                    <a:pt x="596303" y="262890"/>
                  </a:lnTo>
                  <a:lnTo>
                    <a:pt x="593222" y="265430"/>
                  </a:lnTo>
                  <a:lnTo>
                    <a:pt x="587081" y="269240"/>
                  </a:lnTo>
                  <a:lnTo>
                    <a:pt x="584000" y="271780"/>
                  </a:lnTo>
                  <a:lnTo>
                    <a:pt x="584000" y="275590"/>
                  </a:lnTo>
                  <a:lnTo>
                    <a:pt x="590151" y="269240"/>
                  </a:lnTo>
                  <a:lnTo>
                    <a:pt x="627987" y="269240"/>
                  </a:lnTo>
                  <a:lnTo>
                    <a:pt x="636252" y="262890"/>
                  </a:lnTo>
                  <a:close/>
                </a:path>
                <a:path w="676910" h="687070">
                  <a:moveTo>
                    <a:pt x="596303" y="269240"/>
                  </a:moveTo>
                  <a:lnTo>
                    <a:pt x="590151" y="269240"/>
                  </a:lnTo>
                  <a:lnTo>
                    <a:pt x="584000" y="275590"/>
                  </a:lnTo>
                  <a:lnTo>
                    <a:pt x="588102" y="273895"/>
                  </a:lnTo>
                  <a:lnTo>
                    <a:pt x="590151" y="271780"/>
                  </a:lnTo>
                  <a:lnTo>
                    <a:pt x="593222" y="271780"/>
                  </a:lnTo>
                  <a:lnTo>
                    <a:pt x="596303" y="269240"/>
                  </a:lnTo>
                  <a:close/>
                </a:path>
                <a:path w="676910" h="687070">
                  <a:moveTo>
                    <a:pt x="76848" y="260350"/>
                  </a:moveTo>
                  <a:lnTo>
                    <a:pt x="70697" y="260350"/>
                  </a:lnTo>
                  <a:lnTo>
                    <a:pt x="76848" y="262890"/>
                  </a:lnTo>
                  <a:lnTo>
                    <a:pt x="70697" y="262890"/>
                  </a:lnTo>
                  <a:lnTo>
                    <a:pt x="79919" y="269240"/>
                  </a:lnTo>
                  <a:lnTo>
                    <a:pt x="79919" y="271780"/>
                  </a:lnTo>
                  <a:lnTo>
                    <a:pt x="92358" y="271780"/>
                  </a:lnTo>
                  <a:lnTo>
                    <a:pt x="90078" y="269240"/>
                  </a:lnTo>
                  <a:lnTo>
                    <a:pt x="82989" y="269240"/>
                  </a:lnTo>
                  <a:lnTo>
                    <a:pt x="79919" y="262890"/>
                  </a:lnTo>
                  <a:lnTo>
                    <a:pt x="76848" y="260350"/>
                  </a:lnTo>
                  <a:close/>
                </a:path>
                <a:path w="676910" h="687070">
                  <a:moveTo>
                    <a:pt x="70697" y="256540"/>
                  </a:moveTo>
                  <a:lnTo>
                    <a:pt x="43030" y="256540"/>
                  </a:lnTo>
                  <a:lnTo>
                    <a:pt x="43030" y="258877"/>
                  </a:lnTo>
                  <a:lnTo>
                    <a:pt x="46633" y="261620"/>
                  </a:lnTo>
                  <a:lnTo>
                    <a:pt x="58784" y="267970"/>
                  </a:lnTo>
                  <a:lnTo>
                    <a:pt x="67855" y="271590"/>
                  </a:lnTo>
                  <a:lnTo>
                    <a:pt x="70697" y="269240"/>
                  </a:lnTo>
                  <a:lnTo>
                    <a:pt x="79919" y="269240"/>
                  </a:lnTo>
                  <a:lnTo>
                    <a:pt x="70697" y="265430"/>
                  </a:lnTo>
                  <a:lnTo>
                    <a:pt x="70697" y="262890"/>
                  </a:lnTo>
                  <a:lnTo>
                    <a:pt x="73767" y="262890"/>
                  </a:lnTo>
                  <a:lnTo>
                    <a:pt x="70697" y="260350"/>
                  </a:lnTo>
                  <a:lnTo>
                    <a:pt x="73767" y="260350"/>
                  </a:lnTo>
                  <a:lnTo>
                    <a:pt x="70697" y="256540"/>
                  </a:lnTo>
                  <a:close/>
                </a:path>
                <a:path w="676910" h="687070">
                  <a:moveTo>
                    <a:pt x="70697" y="262890"/>
                  </a:moveTo>
                  <a:lnTo>
                    <a:pt x="70697" y="265430"/>
                  </a:lnTo>
                  <a:lnTo>
                    <a:pt x="79919" y="269240"/>
                  </a:lnTo>
                  <a:lnTo>
                    <a:pt x="70697" y="262890"/>
                  </a:lnTo>
                  <a:close/>
                </a:path>
                <a:path w="676910" h="687070">
                  <a:moveTo>
                    <a:pt x="70697" y="254000"/>
                  </a:moveTo>
                  <a:lnTo>
                    <a:pt x="70697" y="256540"/>
                  </a:lnTo>
                  <a:lnTo>
                    <a:pt x="73767" y="260350"/>
                  </a:lnTo>
                  <a:lnTo>
                    <a:pt x="76848" y="260350"/>
                  </a:lnTo>
                  <a:lnTo>
                    <a:pt x="79919" y="262890"/>
                  </a:lnTo>
                  <a:lnTo>
                    <a:pt x="82989" y="269240"/>
                  </a:lnTo>
                  <a:lnTo>
                    <a:pt x="90078" y="269240"/>
                  </a:lnTo>
                  <a:lnTo>
                    <a:pt x="78677" y="256540"/>
                  </a:lnTo>
                  <a:lnTo>
                    <a:pt x="76848" y="256540"/>
                  </a:lnTo>
                  <a:lnTo>
                    <a:pt x="70697" y="254000"/>
                  </a:lnTo>
                  <a:close/>
                </a:path>
                <a:path w="676910" h="687070">
                  <a:moveTo>
                    <a:pt x="596303" y="260350"/>
                  </a:moveTo>
                  <a:lnTo>
                    <a:pt x="593222" y="260350"/>
                  </a:lnTo>
                  <a:lnTo>
                    <a:pt x="586523" y="264040"/>
                  </a:lnTo>
                  <a:lnTo>
                    <a:pt x="584000" y="269240"/>
                  </a:lnTo>
                  <a:lnTo>
                    <a:pt x="587081" y="269240"/>
                  </a:lnTo>
                  <a:lnTo>
                    <a:pt x="593222" y="262890"/>
                  </a:lnTo>
                  <a:lnTo>
                    <a:pt x="596303" y="260350"/>
                  </a:lnTo>
                  <a:close/>
                </a:path>
                <a:path w="676910" h="687070">
                  <a:moveTo>
                    <a:pt x="650410" y="243840"/>
                  </a:moveTo>
                  <a:lnTo>
                    <a:pt x="645474" y="243840"/>
                  </a:lnTo>
                  <a:lnTo>
                    <a:pt x="645474" y="247650"/>
                  </a:lnTo>
                  <a:lnTo>
                    <a:pt x="639333" y="250190"/>
                  </a:lnTo>
                  <a:lnTo>
                    <a:pt x="630111" y="256540"/>
                  </a:lnTo>
                  <a:lnTo>
                    <a:pt x="599374" y="256540"/>
                  </a:lnTo>
                  <a:lnTo>
                    <a:pt x="596303" y="260350"/>
                  </a:lnTo>
                  <a:lnTo>
                    <a:pt x="593222" y="262890"/>
                  </a:lnTo>
                  <a:lnTo>
                    <a:pt x="587081" y="269240"/>
                  </a:lnTo>
                  <a:lnTo>
                    <a:pt x="593222" y="265430"/>
                  </a:lnTo>
                  <a:lnTo>
                    <a:pt x="596303" y="262890"/>
                  </a:lnTo>
                  <a:lnTo>
                    <a:pt x="630111" y="262890"/>
                  </a:lnTo>
                  <a:lnTo>
                    <a:pt x="639333" y="260350"/>
                  </a:lnTo>
                  <a:lnTo>
                    <a:pt x="630111" y="260350"/>
                  </a:lnTo>
                  <a:lnTo>
                    <a:pt x="633182" y="256540"/>
                  </a:lnTo>
                  <a:lnTo>
                    <a:pt x="642404" y="250190"/>
                  </a:lnTo>
                  <a:lnTo>
                    <a:pt x="647802" y="250190"/>
                  </a:lnTo>
                  <a:lnTo>
                    <a:pt x="648648" y="248920"/>
                  </a:lnTo>
                  <a:lnTo>
                    <a:pt x="650410" y="243840"/>
                  </a:lnTo>
                  <a:close/>
                </a:path>
                <a:path w="676910" h="687070">
                  <a:moveTo>
                    <a:pt x="12292" y="238760"/>
                  </a:moveTo>
                  <a:lnTo>
                    <a:pt x="9222" y="238760"/>
                  </a:lnTo>
                  <a:lnTo>
                    <a:pt x="10663" y="242570"/>
                  </a:lnTo>
                  <a:lnTo>
                    <a:pt x="13833" y="251460"/>
                  </a:lnTo>
                  <a:lnTo>
                    <a:pt x="17003" y="259080"/>
                  </a:lnTo>
                  <a:lnTo>
                    <a:pt x="18444" y="265430"/>
                  </a:lnTo>
                  <a:lnTo>
                    <a:pt x="53923" y="265430"/>
                  </a:lnTo>
                  <a:lnTo>
                    <a:pt x="46633" y="261620"/>
                  </a:lnTo>
                  <a:lnTo>
                    <a:pt x="44965" y="260350"/>
                  </a:lnTo>
                  <a:lnTo>
                    <a:pt x="43030" y="260350"/>
                  </a:lnTo>
                  <a:lnTo>
                    <a:pt x="39959" y="256540"/>
                  </a:lnTo>
                  <a:lnTo>
                    <a:pt x="36889" y="254000"/>
                  </a:lnTo>
                  <a:lnTo>
                    <a:pt x="39959" y="254000"/>
                  </a:lnTo>
                  <a:lnTo>
                    <a:pt x="33808" y="247650"/>
                  </a:lnTo>
                  <a:lnTo>
                    <a:pt x="21515" y="247650"/>
                  </a:lnTo>
                  <a:lnTo>
                    <a:pt x="12292" y="238760"/>
                  </a:lnTo>
                  <a:close/>
                </a:path>
                <a:path w="676910" h="687070">
                  <a:moveTo>
                    <a:pt x="599374" y="256540"/>
                  </a:moveTo>
                  <a:lnTo>
                    <a:pt x="584000" y="263725"/>
                  </a:lnTo>
                  <a:lnTo>
                    <a:pt x="584000" y="265430"/>
                  </a:lnTo>
                  <a:lnTo>
                    <a:pt x="586523" y="264040"/>
                  </a:lnTo>
                  <a:lnTo>
                    <a:pt x="587081" y="262890"/>
                  </a:lnTo>
                  <a:lnTo>
                    <a:pt x="588611" y="262890"/>
                  </a:lnTo>
                  <a:lnTo>
                    <a:pt x="593222" y="260350"/>
                  </a:lnTo>
                  <a:lnTo>
                    <a:pt x="596303" y="260350"/>
                  </a:lnTo>
                  <a:lnTo>
                    <a:pt x="599374" y="256540"/>
                  </a:lnTo>
                  <a:close/>
                </a:path>
                <a:path w="676910" h="687070">
                  <a:moveTo>
                    <a:pt x="586523" y="264040"/>
                  </a:moveTo>
                  <a:lnTo>
                    <a:pt x="584000" y="265430"/>
                  </a:lnTo>
                  <a:lnTo>
                    <a:pt x="585848" y="265430"/>
                  </a:lnTo>
                  <a:lnTo>
                    <a:pt x="586523" y="264040"/>
                  </a:lnTo>
                  <a:close/>
                </a:path>
                <a:path w="676910" h="687070">
                  <a:moveTo>
                    <a:pt x="657778" y="254000"/>
                  </a:moveTo>
                  <a:lnTo>
                    <a:pt x="651626" y="254000"/>
                  </a:lnTo>
                  <a:lnTo>
                    <a:pt x="651626" y="256540"/>
                  </a:lnTo>
                  <a:lnTo>
                    <a:pt x="645474" y="265430"/>
                  </a:lnTo>
                  <a:lnTo>
                    <a:pt x="664065" y="265430"/>
                  </a:lnTo>
                  <a:lnTo>
                    <a:pt x="665074" y="261620"/>
                  </a:lnTo>
                  <a:lnTo>
                    <a:pt x="663875" y="256540"/>
                  </a:lnTo>
                  <a:lnTo>
                    <a:pt x="657778" y="254000"/>
                  </a:lnTo>
                  <a:close/>
                </a:path>
                <a:path w="676910" h="687070">
                  <a:moveTo>
                    <a:pt x="588611" y="262890"/>
                  </a:moveTo>
                  <a:lnTo>
                    <a:pt x="587081" y="262890"/>
                  </a:lnTo>
                  <a:lnTo>
                    <a:pt x="586523" y="264040"/>
                  </a:lnTo>
                  <a:lnTo>
                    <a:pt x="588611" y="262890"/>
                  </a:lnTo>
                  <a:close/>
                </a:path>
                <a:path w="676910" h="687070">
                  <a:moveTo>
                    <a:pt x="591222" y="260350"/>
                  </a:moveTo>
                  <a:lnTo>
                    <a:pt x="584000" y="260350"/>
                  </a:lnTo>
                  <a:lnTo>
                    <a:pt x="584000" y="263725"/>
                  </a:lnTo>
                  <a:lnTo>
                    <a:pt x="591222" y="260350"/>
                  </a:lnTo>
                  <a:close/>
                </a:path>
                <a:path w="676910" h="687070">
                  <a:moveTo>
                    <a:pt x="70697" y="260350"/>
                  </a:moveTo>
                  <a:lnTo>
                    <a:pt x="73767" y="262890"/>
                  </a:lnTo>
                  <a:lnTo>
                    <a:pt x="76848" y="262890"/>
                  </a:lnTo>
                  <a:lnTo>
                    <a:pt x="70697" y="260350"/>
                  </a:lnTo>
                  <a:close/>
                </a:path>
                <a:path w="676910" h="687070">
                  <a:moveTo>
                    <a:pt x="647802" y="250190"/>
                  </a:moveTo>
                  <a:lnTo>
                    <a:pt x="642404" y="250190"/>
                  </a:lnTo>
                  <a:lnTo>
                    <a:pt x="642404" y="256540"/>
                  </a:lnTo>
                  <a:lnTo>
                    <a:pt x="639333" y="260350"/>
                  </a:lnTo>
                  <a:lnTo>
                    <a:pt x="630111" y="262890"/>
                  </a:lnTo>
                  <a:lnTo>
                    <a:pt x="639333" y="262890"/>
                  </a:lnTo>
                  <a:lnTo>
                    <a:pt x="647802" y="250190"/>
                  </a:lnTo>
                  <a:close/>
                </a:path>
                <a:path w="676910" h="687070">
                  <a:moveTo>
                    <a:pt x="43030" y="258877"/>
                  </a:moveTo>
                  <a:lnTo>
                    <a:pt x="43030" y="260350"/>
                  </a:lnTo>
                  <a:lnTo>
                    <a:pt x="44965" y="260350"/>
                  </a:lnTo>
                  <a:lnTo>
                    <a:pt x="43030" y="258877"/>
                  </a:lnTo>
                  <a:close/>
                </a:path>
                <a:path w="676910" h="687070">
                  <a:moveTo>
                    <a:pt x="642404" y="254000"/>
                  </a:moveTo>
                  <a:lnTo>
                    <a:pt x="633182" y="256540"/>
                  </a:lnTo>
                  <a:lnTo>
                    <a:pt x="630111" y="260350"/>
                  </a:lnTo>
                  <a:lnTo>
                    <a:pt x="639333" y="256540"/>
                  </a:lnTo>
                  <a:lnTo>
                    <a:pt x="642404" y="254000"/>
                  </a:lnTo>
                  <a:close/>
                </a:path>
                <a:path w="676910" h="687070">
                  <a:moveTo>
                    <a:pt x="642404" y="254000"/>
                  </a:moveTo>
                  <a:lnTo>
                    <a:pt x="639333" y="256540"/>
                  </a:lnTo>
                  <a:lnTo>
                    <a:pt x="630111" y="260350"/>
                  </a:lnTo>
                  <a:lnTo>
                    <a:pt x="639333" y="260350"/>
                  </a:lnTo>
                  <a:lnTo>
                    <a:pt x="642404" y="256540"/>
                  </a:lnTo>
                  <a:lnTo>
                    <a:pt x="642404" y="254000"/>
                  </a:lnTo>
                  <a:close/>
                </a:path>
                <a:path w="676910" h="687070">
                  <a:moveTo>
                    <a:pt x="70697" y="254000"/>
                  </a:moveTo>
                  <a:lnTo>
                    <a:pt x="43030" y="254000"/>
                  </a:lnTo>
                  <a:lnTo>
                    <a:pt x="39959" y="256540"/>
                  </a:lnTo>
                  <a:lnTo>
                    <a:pt x="43030" y="258877"/>
                  </a:lnTo>
                  <a:lnTo>
                    <a:pt x="43030" y="256540"/>
                  </a:lnTo>
                  <a:lnTo>
                    <a:pt x="70697" y="256540"/>
                  </a:lnTo>
                  <a:lnTo>
                    <a:pt x="70697" y="254000"/>
                  </a:lnTo>
                  <a:close/>
                </a:path>
                <a:path w="676910" h="687070">
                  <a:moveTo>
                    <a:pt x="43030" y="254000"/>
                  </a:moveTo>
                  <a:lnTo>
                    <a:pt x="36889" y="254000"/>
                  </a:lnTo>
                  <a:lnTo>
                    <a:pt x="39959" y="256540"/>
                  </a:lnTo>
                  <a:lnTo>
                    <a:pt x="43030" y="254000"/>
                  </a:lnTo>
                  <a:close/>
                </a:path>
                <a:path w="676910" h="687070">
                  <a:moveTo>
                    <a:pt x="73767" y="251070"/>
                  </a:moveTo>
                  <a:lnTo>
                    <a:pt x="73767" y="254000"/>
                  </a:lnTo>
                  <a:lnTo>
                    <a:pt x="70697" y="254000"/>
                  </a:lnTo>
                  <a:lnTo>
                    <a:pt x="76848" y="256540"/>
                  </a:lnTo>
                  <a:lnTo>
                    <a:pt x="76848" y="254502"/>
                  </a:lnTo>
                  <a:lnTo>
                    <a:pt x="73767" y="251070"/>
                  </a:lnTo>
                  <a:close/>
                </a:path>
                <a:path w="676910" h="687070">
                  <a:moveTo>
                    <a:pt x="76848" y="254502"/>
                  </a:moveTo>
                  <a:lnTo>
                    <a:pt x="76848" y="256540"/>
                  </a:lnTo>
                  <a:lnTo>
                    <a:pt x="78677" y="256540"/>
                  </a:lnTo>
                  <a:lnTo>
                    <a:pt x="76848" y="254502"/>
                  </a:lnTo>
                  <a:close/>
                </a:path>
                <a:path w="676910" h="687070">
                  <a:moveTo>
                    <a:pt x="647608" y="191770"/>
                  </a:moveTo>
                  <a:lnTo>
                    <a:pt x="645474" y="191770"/>
                  </a:lnTo>
                  <a:lnTo>
                    <a:pt x="645474" y="194524"/>
                  </a:lnTo>
                  <a:lnTo>
                    <a:pt x="647246" y="197579"/>
                  </a:lnTo>
                  <a:lnTo>
                    <a:pt x="648555" y="198120"/>
                  </a:lnTo>
                  <a:lnTo>
                    <a:pt x="648102" y="199055"/>
                  </a:lnTo>
                  <a:lnTo>
                    <a:pt x="651242" y="204470"/>
                  </a:lnTo>
                  <a:lnTo>
                    <a:pt x="650858" y="219710"/>
                  </a:lnTo>
                  <a:lnTo>
                    <a:pt x="642407" y="233680"/>
                  </a:lnTo>
                  <a:lnTo>
                    <a:pt x="627040" y="243840"/>
                  </a:lnTo>
                  <a:lnTo>
                    <a:pt x="618681" y="247650"/>
                  </a:lnTo>
                  <a:lnTo>
                    <a:pt x="606289" y="250190"/>
                  </a:lnTo>
                  <a:lnTo>
                    <a:pt x="595050" y="254000"/>
                  </a:lnTo>
                  <a:lnTo>
                    <a:pt x="590151" y="256540"/>
                  </a:lnTo>
                  <a:lnTo>
                    <a:pt x="630111" y="256540"/>
                  </a:lnTo>
                  <a:lnTo>
                    <a:pt x="639333" y="250190"/>
                  </a:lnTo>
                  <a:lnTo>
                    <a:pt x="630111" y="250190"/>
                  </a:lnTo>
                  <a:lnTo>
                    <a:pt x="627040" y="247650"/>
                  </a:lnTo>
                  <a:lnTo>
                    <a:pt x="630111" y="243840"/>
                  </a:lnTo>
                  <a:lnTo>
                    <a:pt x="633182" y="243840"/>
                  </a:lnTo>
                  <a:lnTo>
                    <a:pt x="636252" y="241300"/>
                  </a:lnTo>
                  <a:lnTo>
                    <a:pt x="655288" y="210820"/>
                  </a:lnTo>
                  <a:lnTo>
                    <a:pt x="655170" y="208733"/>
                  </a:lnTo>
                  <a:lnTo>
                    <a:pt x="653164" y="200660"/>
                  </a:lnTo>
                  <a:lnTo>
                    <a:pt x="648648" y="193040"/>
                  </a:lnTo>
                  <a:lnTo>
                    <a:pt x="647608" y="191770"/>
                  </a:lnTo>
                  <a:close/>
                </a:path>
                <a:path w="676910" h="687070">
                  <a:moveTo>
                    <a:pt x="642404" y="250190"/>
                  </a:moveTo>
                  <a:lnTo>
                    <a:pt x="633182" y="256540"/>
                  </a:lnTo>
                  <a:lnTo>
                    <a:pt x="642404" y="254000"/>
                  </a:lnTo>
                  <a:lnTo>
                    <a:pt x="642404" y="250190"/>
                  </a:lnTo>
                  <a:close/>
                </a:path>
                <a:path w="676910" h="687070">
                  <a:moveTo>
                    <a:pt x="73767" y="250190"/>
                  </a:moveTo>
                  <a:lnTo>
                    <a:pt x="73767" y="251070"/>
                  </a:lnTo>
                  <a:lnTo>
                    <a:pt x="76848" y="254502"/>
                  </a:lnTo>
                  <a:lnTo>
                    <a:pt x="76848" y="254000"/>
                  </a:lnTo>
                  <a:lnTo>
                    <a:pt x="73767" y="250190"/>
                  </a:lnTo>
                  <a:close/>
                </a:path>
                <a:path w="676910" h="687070">
                  <a:moveTo>
                    <a:pt x="3070" y="250190"/>
                  </a:moveTo>
                  <a:lnTo>
                    <a:pt x="3070" y="254000"/>
                  </a:lnTo>
                  <a:lnTo>
                    <a:pt x="3724" y="254337"/>
                  </a:lnTo>
                  <a:lnTo>
                    <a:pt x="3070" y="250190"/>
                  </a:lnTo>
                  <a:close/>
                </a:path>
                <a:path w="676910" h="687070">
                  <a:moveTo>
                    <a:pt x="33808" y="247650"/>
                  </a:moveTo>
                  <a:lnTo>
                    <a:pt x="39959" y="254000"/>
                  </a:lnTo>
                  <a:lnTo>
                    <a:pt x="73767" y="254000"/>
                  </a:lnTo>
                  <a:lnTo>
                    <a:pt x="73767" y="251070"/>
                  </a:lnTo>
                  <a:lnTo>
                    <a:pt x="72977" y="250190"/>
                  </a:lnTo>
                  <a:lnTo>
                    <a:pt x="39959" y="250190"/>
                  </a:lnTo>
                  <a:lnTo>
                    <a:pt x="33808" y="247650"/>
                  </a:lnTo>
                  <a:close/>
                </a:path>
                <a:path w="676910" h="687070">
                  <a:moveTo>
                    <a:pt x="76848" y="250190"/>
                  </a:moveTo>
                  <a:lnTo>
                    <a:pt x="73767" y="250190"/>
                  </a:lnTo>
                  <a:lnTo>
                    <a:pt x="76848" y="254000"/>
                  </a:lnTo>
                  <a:lnTo>
                    <a:pt x="76848" y="250190"/>
                  </a:lnTo>
                  <a:close/>
                </a:path>
                <a:path w="676910" h="687070">
                  <a:moveTo>
                    <a:pt x="577858" y="243840"/>
                  </a:moveTo>
                  <a:lnTo>
                    <a:pt x="568636" y="243840"/>
                  </a:lnTo>
                  <a:lnTo>
                    <a:pt x="568636" y="247650"/>
                  </a:lnTo>
                  <a:lnTo>
                    <a:pt x="571707" y="250190"/>
                  </a:lnTo>
                  <a:lnTo>
                    <a:pt x="571707" y="254000"/>
                  </a:lnTo>
                  <a:lnTo>
                    <a:pt x="574788" y="254000"/>
                  </a:lnTo>
                  <a:lnTo>
                    <a:pt x="574788" y="250190"/>
                  </a:lnTo>
                  <a:lnTo>
                    <a:pt x="577858" y="250190"/>
                  </a:lnTo>
                  <a:lnTo>
                    <a:pt x="577858" y="243840"/>
                  </a:lnTo>
                  <a:close/>
                </a:path>
                <a:path w="676910" h="687070">
                  <a:moveTo>
                    <a:pt x="628187" y="228600"/>
                  </a:moveTo>
                  <a:lnTo>
                    <a:pt x="621994" y="231140"/>
                  </a:lnTo>
                  <a:lnTo>
                    <a:pt x="617818" y="243840"/>
                  </a:lnTo>
                  <a:lnTo>
                    <a:pt x="577858" y="243840"/>
                  </a:lnTo>
                  <a:lnTo>
                    <a:pt x="577858" y="250190"/>
                  </a:lnTo>
                  <a:lnTo>
                    <a:pt x="574788" y="250190"/>
                  </a:lnTo>
                  <a:lnTo>
                    <a:pt x="574788" y="254000"/>
                  </a:lnTo>
                  <a:lnTo>
                    <a:pt x="595050" y="254000"/>
                  </a:lnTo>
                  <a:lnTo>
                    <a:pt x="606289" y="250190"/>
                  </a:lnTo>
                  <a:lnTo>
                    <a:pt x="618681" y="247650"/>
                  </a:lnTo>
                  <a:lnTo>
                    <a:pt x="627040" y="243840"/>
                  </a:lnTo>
                  <a:lnTo>
                    <a:pt x="640486" y="234950"/>
                  </a:lnTo>
                  <a:lnTo>
                    <a:pt x="636252" y="234950"/>
                  </a:lnTo>
                  <a:lnTo>
                    <a:pt x="633804" y="231140"/>
                  </a:lnTo>
                  <a:lnTo>
                    <a:pt x="628187" y="228600"/>
                  </a:lnTo>
                  <a:close/>
                </a:path>
                <a:path w="676910" h="687070">
                  <a:moveTo>
                    <a:pt x="76848" y="247650"/>
                  </a:moveTo>
                  <a:lnTo>
                    <a:pt x="70697" y="247650"/>
                  </a:lnTo>
                  <a:lnTo>
                    <a:pt x="73767" y="251070"/>
                  </a:lnTo>
                  <a:lnTo>
                    <a:pt x="73767" y="250190"/>
                  </a:lnTo>
                  <a:lnTo>
                    <a:pt x="80318" y="250190"/>
                  </a:lnTo>
                  <a:lnTo>
                    <a:pt x="76848" y="247650"/>
                  </a:lnTo>
                  <a:close/>
                </a:path>
                <a:path w="676910" h="687070">
                  <a:moveTo>
                    <a:pt x="36889" y="243840"/>
                  </a:moveTo>
                  <a:lnTo>
                    <a:pt x="33808" y="243840"/>
                  </a:lnTo>
                  <a:lnTo>
                    <a:pt x="33808" y="247650"/>
                  </a:lnTo>
                  <a:lnTo>
                    <a:pt x="39959" y="250190"/>
                  </a:lnTo>
                  <a:lnTo>
                    <a:pt x="39959" y="247650"/>
                  </a:lnTo>
                  <a:lnTo>
                    <a:pt x="36889" y="243840"/>
                  </a:lnTo>
                  <a:close/>
                </a:path>
                <a:path w="676910" h="687070">
                  <a:moveTo>
                    <a:pt x="56119" y="241300"/>
                  </a:moveTo>
                  <a:lnTo>
                    <a:pt x="39959" y="241300"/>
                  </a:lnTo>
                  <a:lnTo>
                    <a:pt x="39959" y="250190"/>
                  </a:lnTo>
                  <a:lnTo>
                    <a:pt x="70697" y="250190"/>
                  </a:lnTo>
                  <a:lnTo>
                    <a:pt x="70697" y="247650"/>
                  </a:lnTo>
                  <a:lnTo>
                    <a:pt x="76848" y="247650"/>
                  </a:lnTo>
                  <a:lnTo>
                    <a:pt x="59121" y="242570"/>
                  </a:lnTo>
                  <a:lnTo>
                    <a:pt x="56119" y="241300"/>
                  </a:lnTo>
                  <a:close/>
                </a:path>
                <a:path w="676910" h="687070">
                  <a:moveTo>
                    <a:pt x="70697" y="247650"/>
                  </a:moveTo>
                  <a:lnTo>
                    <a:pt x="70697" y="250190"/>
                  </a:lnTo>
                  <a:lnTo>
                    <a:pt x="72977" y="250190"/>
                  </a:lnTo>
                  <a:lnTo>
                    <a:pt x="70697" y="247650"/>
                  </a:lnTo>
                  <a:close/>
                </a:path>
                <a:path w="676910" h="687070">
                  <a:moveTo>
                    <a:pt x="655301" y="210623"/>
                  </a:moveTo>
                  <a:lnTo>
                    <a:pt x="636252" y="241300"/>
                  </a:lnTo>
                  <a:lnTo>
                    <a:pt x="633182" y="243840"/>
                  </a:lnTo>
                  <a:lnTo>
                    <a:pt x="630111" y="243840"/>
                  </a:lnTo>
                  <a:lnTo>
                    <a:pt x="627040" y="247650"/>
                  </a:lnTo>
                  <a:lnTo>
                    <a:pt x="630111" y="250190"/>
                  </a:lnTo>
                  <a:lnTo>
                    <a:pt x="642404" y="241300"/>
                  </a:lnTo>
                  <a:lnTo>
                    <a:pt x="651290" y="241300"/>
                  </a:lnTo>
                  <a:lnTo>
                    <a:pt x="653932" y="233680"/>
                  </a:lnTo>
                  <a:lnTo>
                    <a:pt x="655756" y="217170"/>
                  </a:lnTo>
                  <a:lnTo>
                    <a:pt x="655301" y="210623"/>
                  </a:lnTo>
                  <a:close/>
                </a:path>
                <a:path w="676910" h="687070">
                  <a:moveTo>
                    <a:pt x="645474" y="241300"/>
                  </a:moveTo>
                  <a:lnTo>
                    <a:pt x="642404" y="241300"/>
                  </a:lnTo>
                  <a:lnTo>
                    <a:pt x="630111" y="250190"/>
                  </a:lnTo>
                  <a:lnTo>
                    <a:pt x="642404" y="243840"/>
                  </a:lnTo>
                  <a:lnTo>
                    <a:pt x="645474" y="241300"/>
                  </a:lnTo>
                  <a:close/>
                </a:path>
                <a:path w="676910" h="687070">
                  <a:moveTo>
                    <a:pt x="651290" y="241300"/>
                  </a:moveTo>
                  <a:lnTo>
                    <a:pt x="645474" y="241300"/>
                  </a:lnTo>
                  <a:lnTo>
                    <a:pt x="642404" y="243840"/>
                  </a:lnTo>
                  <a:lnTo>
                    <a:pt x="630111" y="250190"/>
                  </a:lnTo>
                  <a:lnTo>
                    <a:pt x="636252" y="250190"/>
                  </a:lnTo>
                  <a:lnTo>
                    <a:pt x="645474" y="243840"/>
                  </a:lnTo>
                  <a:lnTo>
                    <a:pt x="650410" y="243840"/>
                  </a:lnTo>
                  <a:lnTo>
                    <a:pt x="651290" y="241300"/>
                  </a:lnTo>
                  <a:close/>
                </a:path>
                <a:path w="676910" h="687070">
                  <a:moveTo>
                    <a:pt x="645474" y="243840"/>
                  </a:moveTo>
                  <a:lnTo>
                    <a:pt x="636252" y="250190"/>
                  </a:lnTo>
                  <a:lnTo>
                    <a:pt x="639333" y="250190"/>
                  </a:lnTo>
                  <a:lnTo>
                    <a:pt x="645474" y="247650"/>
                  </a:lnTo>
                  <a:lnTo>
                    <a:pt x="645474" y="243840"/>
                  </a:lnTo>
                  <a:close/>
                </a:path>
                <a:path w="676910" h="687070">
                  <a:moveTo>
                    <a:pt x="0" y="163830"/>
                  </a:moveTo>
                  <a:lnTo>
                    <a:pt x="2016" y="171450"/>
                  </a:lnTo>
                  <a:lnTo>
                    <a:pt x="6915" y="182880"/>
                  </a:lnTo>
                  <a:lnTo>
                    <a:pt x="12967" y="194310"/>
                  </a:lnTo>
                  <a:lnTo>
                    <a:pt x="18444" y="201930"/>
                  </a:lnTo>
                  <a:lnTo>
                    <a:pt x="14218" y="214630"/>
                  </a:lnTo>
                  <a:lnTo>
                    <a:pt x="14603" y="226060"/>
                  </a:lnTo>
                  <a:lnTo>
                    <a:pt x="18447" y="236220"/>
                  </a:lnTo>
                  <a:lnTo>
                    <a:pt x="24596" y="247650"/>
                  </a:lnTo>
                  <a:lnTo>
                    <a:pt x="33808" y="247650"/>
                  </a:lnTo>
                  <a:lnTo>
                    <a:pt x="33808" y="243840"/>
                  </a:lnTo>
                  <a:lnTo>
                    <a:pt x="36889" y="243840"/>
                  </a:lnTo>
                  <a:lnTo>
                    <a:pt x="33808" y="241300"/>
                  </a:lnTo>
                  <a:lnTo>
                    <a:pt x="36889" y="241300"/>
                  </a:lnTo>
                  <a:lnTo>
                    <a:pt x="33808" y="238760"/>
                  </a:lnTo>
                  <a:lnTo>
                    <a:pt x="33808" y="234950"/>
                  </a:lnTo>
                  <a:lnTo>
                    <a:pt x="35038" y="234950"/>
                  </a:lnTo>
                  <a:lnTo>
                    <a:pt x="30116" y="231140"/>
                  </a:lnTo>
                  <a:lnTo>
                    <a:pt x="23440" y="224790"/>
                  </a:lnTo>
                  <a:lnTo>
                    <a:pt x="19645" y="215900"/>
                  </a:lnTo>
                  <a:lnTo>
                    <a:pt x="18444" y="204470"/>
                  </a:lnTo>
                  <a:lnTo>
                    <a:pt x="55323" y="204470"/>
                  </a:lnTo>
                  <a:lnTo>
                    <a:pt x="52252" y="201930"/>
                  </a:lnTo>
                  <a:lnTo>
                    <a:pt x="70697" y="201930"/>
                  </a:lnTo>
                  <a:lnTo>
                    <a:pt x="76848" y="189230"/>
                  </a:lnTo>
                  <a:lnTo>
                    <a:pt x="46111" y="189230"/>
                  </a:lnTo>
                  <a:lnTo>
                    <a:pt x="46111" y="185420"/>
                  </a:lnTo>
                  <a:lnTo>
                    <a:pt x="39959" y="185420"/>
                  </a:lnTo>
                  <a:lnTo>
                    <a:pt x="39959" y="180340"/>
                  </a:lnTo>
                  <a:lnTo>
                    <a:pt x="33808" y="180340"/>
                  </a:lnTo>
                  <a:lnTo>
                    <a:pt x="33808" y="176530"/>
                  </a:lnTo>
                  <a:lnTo>
                    <a:pt x="21515" y="176530"/>
                  </a:lnTo>
                  <a:lnTo>
                    <a:pt x="15373" y="173990"/>
                  </a:lnTo>
                  <a:lnTo>
                    <a:pt x="6151" y="167640"/>
                  </a:lnTo>
                  <a:lnTo>
                    <a:pt x="0" y="163830"/>
                  </a:lnTo>
                  <a:close/>
                </a:path>
                <a:path w="676910" h="687070">
                  <a:moveTo>
                    <a:pt x="36889" y="241300"/>
                  </a:moveTo>
                  <a:lnTo>
                    <a:pt x="33808" y="241300"/>
                  </a:lnTo>
                  <a:lnTo>
                    <a:pt x="36889" y="243840"/>
                  </a:lnTo>
                  <a:lnTo>
                    <a:pt x="39959" y="247650"/>
                  </a:lnTo>
                  <a:lnTo>
                    <a:pt x="39959" y="243840"/>
                  </a:lnTo>
                  <a:lnTo>
                    <a:pt x="36889" y="241300"/>
                  </a:lnTo>
                  <a:close/>
                </a:path>
                <a:path w="676910" h="687070">
                  <a:moveTo>
                    <a:pt x="33808" y="234950"/>
                  </a:moveTo>
                  <a:lnTo>
                    <a:pt x="33808" y="238760"/>
                  </a:lnTo>
                  <a:lnTo>
                    <a:pt x="39959" y="243840"/>
                  </a:lnTo>
                  <a:lnTo>
                    <a:pt x="39959" y="241300"/>
                  </a:lnTo>
                  <a:lnTo>
                    <a:pt x="56119" y="241300"/>
                  </a:lnTo>
                  <a:lnTo>
                    <a:pt x="50115" y="238760"/>
                  </a:lnTo>
                  <a:lnTo>
                    <a:pt x="36889" y="238760"/>
                  </a:lnTo>
                  <a:lnTo>
                    <a:pt x="33808" y="234950"/>
                  </a:lnTo>
                  <a:close/>
                </a:path>
                <a:path w="676910" h="687070">
                  <a:moveTo>
                    <a:pt x="560808" y="209550"/>
                  </a:moveTo>
                  <a:lnTo>
                    <a:pt x="556726" y="214630"/>
                  </a:lnTo>
                  <a:lnTo>
                    <a:pt x="557831" y="222250"/>
                  </a:lnTo>
                  <a:lnTo>
                    <a:pt x="565565" y="228600"/>
                  </a:lnTo>
                  <a:lnTo>
                    <a:pt x="562484" y="232410"/>
                  </a:lnTo>
                  <a:lnTo>
                    <a:pt x="562484" y="238760"/>
                  </a:lnTo>
                  <a:lnTo>
                    <a:pt x="565565" y="243840"/>
                  </a:lnTo>
                  <a:lnTo>
                    <a:pt x="617818" y="243840"/>
                  </a:lnTo>
                  <a:lnTo>
                    <a:pt x="615367" y="236220"/>
                  </a:lnTo>
                  <a:lnTo>
                    <a:pt x="616664" y="231140"/>
                  </a:lnTo>
                  <a:lnTo>
                    <a:pt x="620844" y="227330"/>
                  </a:lnTo>
                  <a:lnTo>
                    <a:pt x="627040" y="226060"/>
                  </a:lnTo>
                  <a:lnTo>
                    <a:pt x="584000" y="226060"/>
                  </a:lnTo>
                  <a:lnTo>
                    <a:pt x="584000" y="219710"/>
                  </a:lnTo>
                  <a:lnTo>
                    <a:pt x="577858" y="219710"/>
                  </a:lnTo>
                  <a:lnTo>
                    <a:pt x="574788" y="217170"/>
                  </a:lnTo>
                  <a:lnTo>
                    <a:pt x="577858" y="217170"/>
                  </a:lnTo>
                  <a:lnTo>
                    <a:pt x="574788" y="213360"/>
                  </a:lnTo>
                  <a:lnTo>
                    <a:pt x="574788" y="210820"/>
                  </a:lnTo>
                  <a:lnTo>
                    <a:pt x="568636" y="210820"/>
                  </a:lnTo>
                  <a:lnTo>
                    <a:pt x="560808" y="209550"/>
                  </a:lnTo>
                  <a:close/>
                </a:path>
                <a:path w="676910" h="687070">
                  <a:moveTo>
                    <a:pt x="639333" y="219710"/>
                  </a:moveTo>
                  <a:lnTo>
                    <a:pt x="633182" y="219710"/>
                  </a:lnTo>
                  <a:lnTo>
                    <a:pt x="633182" y="222250"/>
                  </a:lnTo>
                  <a:lnTo>
                    <a:pt x="627040" y="226060"/>
                  </a:lnTo>
                  <a:lnTo>
                    <a:pt x="620844" y="227330"/>
                  </a:lnTo>
                  <a:lnTo>
                    <a:pt x="616664" y="231140"/>
                  </a:lnTo>
                  <a:lnTo>
                    <a:pt x="615367" y="236220"/>
                  </a:lnTo>
                  <a:lnTo>
                    <a:pt x="617818" y="243840"/>
                  </a:lnTo>
                  <a:lnTo>
                    <a:pt x="621994" y="231140"/>
                  </a:lnTo>
                  <a:lnTo>
                    <a:pt x="628187" y="228600"/>
                  </a:lnTo>
                  <a:lnTo>
                    <a:pt x="642404" y="228600"/>
                  </a:lnTo>
                  <a:lnTo>
                    <a:pt x="642404" y="222250"/>
                  </a:lnTo>
                  <a:lnTo>
                    <a:pt x="639333" y="219710"/>
                  </a:lnTo>
                  <a:close/>
                </a:path>
                <a:path w="676910" h="687070">
                  <a:moveTo>
                    <a:pt x="113727" y="226060"/>
                  </a:moveTo>
                  <a:lnTo>
                    <a:pt x="98363" y="241300"/>
                  </a:lnTo>
                  <a:lnTo>
                    <a:pt x="113379" y="241300"/>
                  </a:lnTo>
                  <a:lnTo>
                    <a:pt x="113547" y="238760"/>
                  </a:lnTo>
                  <a:lnTo>
                    <a:pt x="113674" y="232410"/>
                  </a:lnTo>
                  <a:lnTo>
                    <a:pt x="113727" y="226060"/>
                  </a:lnTo>
                  <a:close/>
                </a:path>
                <a:path w="676910" h="687070">
                  <a:moveTo>
                    <a:pt x="35038" y="234950"/>
                  </a:moveTo>
                  <a:lnTo>
                    <a:pt x="33808" y="234950"/>
                  </a:lnTo>
                  <a:lnTo>
                    <a:pt x="36889" y="238760"/>
                  </a:lnTo>
                  <a:lnTo>
                    <a:pt x="39959" y="238760"/>
                  </a:lnTo>
                  <a:lnTo>
                    <a:pt x="35038" y="234950"/>
                  </a:lnTo>
                  <a:close/>
                </a:path>
                <a:path w="676910" h="687070">
                  <a:moveTo>
                    <a:pt x="21515" y="204470"/>
                  </a:moveTo>
                  <a:lnTo>
                    <a:pt x="18444" y="204470"/>
                  </a:lnTo>
                  <a:lnTo>
                    <a:pt x="19645" y="215900"/>
                  </a:lnTo>
                  <a:lnTo>
                    <a:pt x="23440" y="224790"/>
                  </a:lnTo>
                  <a:lnTo>
                    <a:pt x="30116" y="231140"/>
                  </a:lnTo>
                  <a:lnTo>
                    <a:pt x="39959" y="238760"/>
                  </a:lnTo>
                  <a:lnTo>
                    <a:pt x="50115" y="238760"/>
                  </a:lnTo>
                  <a:lnTo>
                    <a:pt x="41109" y="234950"/>
                  </a:lnTo>
                  <a:lnTo>
                    <a:pt x="27133" y="223520"/>
                  </a:lnTo>
                  <a:lnTo>
                    <a:pt x="25261" y="217170"/>
                  </a:lnTo>
                  <a:lnTo>
                    <a:pt x="24596" y="217170"/>
                  </a:lnTo>
                  <a:lnTo>
                    <a:pt x="24511" y="214630"/>
                  </a:lnTo>
                  <a:lnTo>
                    <a:pt x="21515" y="204470"/>
                  </a:lnTo>
                  <a:close/>
                </a:path>
                <a:path w="676910" h="687070">
                  <a:moveTo>
                    <a:pt x="642404" y="228600"/>
                  </a:moveTo>
                  <a:lnTo>
                    <a:pt x="628187" y="228600"/>
                  </a:lnTo>
                  <a:lnTo>
                    <a:pt x="633804" y="231140"/>
                  </a:lnTo>
                  <a:lnTo>
                    <a:pt x="636252" y="234950"/>
                  </a:lnTo>
                  <a:lnTo>
                    <a:pt x="642404" y="232410"/>
                  </a:lnTo>
                  <a:lnTo>
                    <a:pt x="642404" y="228600"/>
                  </a:lnTo>
                  <a:close/>
                </a:path>
                <a:path w="676910" h="687070">
                  <a:moveTo>
                    <a:pt x="650858" y="219710"/>
                  </a:moveTo>
                  <a:lnTo>
                    <a:pt x="639333" y="219710"/>
                  </a:lnTo>
                  <a:lnTo>
                    <a:pt x="642404" y="222250"/>
                  </a:lnTo>
                  <a:lnTo>
                    <a:pt x="642404" y="232410"/>
                  </a:lnTo>
                  <a:lnTo>
                    <a:pt x="636252" y="234950"/>
                  </a:lnTo>
                  <a:lnTo>
                    <a:pt x="640486" y="234950"/>
                  </a:lnTo>
                  <a:lnTo>
                    <a:pt x="642407" y="233680"/>
                  </a:lnTo>
                  <a:lnTo>
                    <a:pt x="650858" y="219710"/>
                  </a:lnTo>
                  <a:close/>
                </a:path>
                <a:path w="676910" h="687070">
                  <a:moveTo>
                    <a:pt x="43030" y="228600"/>
                  </a:moveTo>
                  <a:lnTo>
                    <a:pt x="36889" y="228600"/>
                  </a:lnTo>
                  <a:lnTo>
                    <a:pt x="43030" y="232410"/>
                  </a:lnTo>
                  <a:lnTo>
                    <a:pt x="43030" y="228600"/>
                  </a:lnTo>
                  <a:close/>
                </a:path>
                <a:path w="676910" h="687070">
                  <a:moveTo>
                    <a:pt x="92212" y="204470"/>
                  </a:moveTo>
                  <a:lnTo>
                    <a:pt x="92212" y="217170"/>
                  </a:lnTo>
                  <a:lnTo>
                    <a:pt x="86060" y="217170"/>
                  </a:lnTo>
                  <a:lnTo>
                    <a:pt x="89141" y="219710"/>
                  </a:lnTo>
                  <a:lnTo>
                    <a:pt x="89141" y="222250"/>
                  </a:lnTo>
                  <a:lnTo>
                    <a:pt x="49181" y="222250"/>
                  </a:lnTo>
                  <a:lnTo>
                    <a:pt x="49181" y="226060"/>
                  </a:lnTo>
                  <a:lnTo>
                    <a:pt x="52252" y="228600"/>
                  </a:lnTo>
                  <a:lnTo>
                    <a:pt x="43030" y="228600"/>
                  </a:lnTo>
                  <a:lnTo>
                    <a:pt x="43030" y="232410"/>
                  </a:lnTo>
                  <a:lnTo>
                    <a:pt x="102493" y="232410"/>
                  </a:lnTo>
                  <a:lnTo>
                    <a:pt x="107872" y="222250"/>
                  </a:lnTo>
                  <a:lnTo>
                    <a:pt x="110656" y="213360"/>
                  </a:lnTo>
                  <a:lnTo>
                    <a:pt x="110656" y="210820"/>
                  </a:lnTo>
                  <a:lnTo>
                    <a:pt x="113727" y="207010"/>
                  </a:lnTo>
                  <a:lnTo>
                    <a:pt x="95282" y="207010"/>
                  </a:lnTo>
                  <a:lnTo>
                    <a:pt x="92212" y="204470"/>
                  </a:lnTo>
                  <a:close/>
                </a:path>
                <a:path w="676910" h="687070">
                  <a:moveTo>
                    <a:pt x="49181" y="222250"/>
                  </a:moveTo>
                  <a:lnTo>
                    <a:pt x="46111" y="222250"/>
                  </a:lnTo>
                  <a:lnTo>
                    <a:pt x="46111" y="226060"/>
                  </a:lnTo>
                  <a:lnTo>
                    <a:pt x="49181" y="228600"/>
                  </a:lnTo>
                  <a:lnTo>
                    <a:pt x="52252" y="228600"/>
                  </a:lnTo>
                  <a:lnTo>
                    <a:pt x="49181" y="226060"/>
                  </a:lnTo>
                  <a:lnTo>
                    <a:pt x="49181" y="222250"/>
                  </a:lnTo>
                  <a:close/>
                </a:path>
                <a:path w="676910" h="687070">
                  <a:moveTo>
                    <a:pt x="590151" y="207010"/>
                  </a:moveTo>
                  <a:lnTo>
                    <a:pt x="587081" y="207010"/>
                  </a:lnTo>
                  <a:lnTo>
                    <a:pt x="584000" y="210820"/>
                  </a:lnTo>
                  <a:lnTo>
                    <a:pt x="587081" y="217170"/>
                  </a:lnTo>
                  <a:lnTo>
                    <a:pt x="584000" y="219710"/>
                  </a:lnTo>
                  <a:lnTo>
                    <a:pt x="584000" y="226060"/>
                  </a:lnTo>
                  <a:lnTo>
                    <a:pt x="587081" y="226060"/>
                  </a:lnTo>
                  <a:lnTo>
                    <a:pt x="587081" y="222250"/>
                  </a:lnTo>
                  <a:lnTo>
                    <a:pt x="590151" y="222250"/>
                  </a:lnTo>
                  <a:lnTo>
                    <a:pt x="587081" y="213360"/>
                  </a:lnTo>
                  <a:lnTo>
                    <a:pt x="593222" y="213360"/>
                  </a:lnTo>
                  <a:lnTo>
                    <a:pt x="590151" y="207010"/>
                  </a:lnTo>
                  <a:close/>
                </a:path>
                <a:path w="676910" h="687070">
                  <a:moveTo>
                    <a:pt x="587081" y="213360"/>
                  </a:moveTo>
                  <a:lnTo>
                    <a:pt x="590151" y="222250"/>
                  </a:lnTo>
                  <a:lnTo>
                    <a:pt x="587081" y="222250"/>
                  </a:lnTo>
                  <a:lnTo>
                    <a:pt x="587081" y="226060"/>
                  </a:lnTo>
                  <a:lnTo>
                    <a:pt x="627040" y="226060"/>
                  </a:lnTo>
                  <a:lnTo>
                    <a:pt x="633182" y="222250"/>
                  </a:lnTo>
                  <a:lnTo>
                    <a:pt x="633182" y="219710"/>
                  </a:lnTo>
                  <a:lnTo>
                    <a:pt x="650858" y="219710"/>
                  </a:lnTo>
                  <a:lnTo>
                    <a:pt x="650922" y="217170"/>
                  </a:lnTo>
                  <a:lnTo>
                    <a:pt x="590151" y="217170"/>
                  </a:lnTo>
                  <a:lnTo>
                    <a:pt x="587081" y="213360"/>
                  </a:lnTo>
                  <a:close/>
                </a:path>
                <a:path w="676910" h="687070">
                  <a:moveTo>
                    <a:pt x="92212" y="195580"/>
                  </a:moveTo>
                  <a:lnTo>
                    <a:pt x="89907" y="201930"/>
                  </a:lnTo>
                  <a:lnTo>
                    <a:pt x="85294" y="213360"/>
                  </a:lnTo>
                  <a:lnTo>
                    <a:pt x="82989" y="219710"/>
                  </a:lnTo>
                  <a:lnTo>
                    <a:pt x="86060" y="222250"/>
                  </a:lnTo>
                  <a:lnTo>
                    <a:pt x="89141" y="222250"/>
                  </a:lnTo>
                  <a:lnTo>
                    <a:pt x="89141" y="219710"/>
                  </a:lnTo>
                  <a:lnTo>
                    <a:pt x="86060" y="217170"/>
                  </a:lnTo>
                  <a:lnTo>
                    <a:pt x="92212" y="217170"/>
                  </a:lnTo>
                  <a:lnTo>
                    <a:pt x="92212" y="204470"/>
                  </a:lnTo>
                  <a:lnTo>
                    <a:pt x="98363" y="204470"/>
                  </a:lnTo>
                  <a:lnTo>
                    <a:pt x="95282" y="201930"/>
                  </a:lnTo>
                  <a:lnTo>
                    <a:pt x="101434" y="201930"/>
                  </a:lnTo>
                  <a:lnTo>
                    <a:pt x="95282" y="198120"/>
                  </a:lnTo>
                  <a:lnTo>
                    <a:pt x="92212" y="195580"/>
                  </a:lnTo>
                  <a:close/>
                </a:path>
                <a:path w="676910" h="687070">
                  <a:moveTo>
                    <a:pt x="580929" y="217170"/>
                  </a:moveTo>
                  <a:lnTo>
                    <a:pt x="574788" y="217170"/>
                  </a:lnTo>
                  <a:lnTo>
                    <a:pt x="577858" y="219710"/>
                  </a:lnTo>
                  <a:lnTo>
                    <a:pt x="580929" y="217170"/>
                  </a:lnTo>
                  <a:close/>
                </a:path>
                <a:path w="676910" h="687070">
                  <a:moveTo>
                    <a:pt x="563312" y="186628"/>
                  </a:moveTo>
                  <a:lnTo>
                    <a:pt x="559414" y="187513"/>
                  </a:lnTo>
                  <a:lnTo>
                    <a:pt x="559414" y="191770"/>
                  </a:lnTo>
                  <a:lnTo>
                    <a:pt x="562484" y="198120"/>
                  </a:lnTo>
                  <a:lnTo>
                    <a:pt x="574788" y="198120"/>
                  </a:lnTo>
                  <a:lnTo>
                    <a:pt x="584000" y="213360"/>
                  </a:lnTo>
                  <a:lnTo>
                    <a:pt x="584000" y="217170"/>
                  </a:lnTo>
                  <a:lnTo>
                    <a:pt x="580929" y="217170"/>
                  </a:lnTo>
                  <a:lnTo>
                    <a:pt x="577858" y="219710"/>
                  </a:lnTo>
                  <a:lnTo>
                    <a:pt x="584000" y="219710"/>
                  </a:lnTo>
                  <a:lnTo>
                    <a:pt x="587081" y="217170"/>
                  </a:lnTo>
                  <a:lnTo>
                    <a:pt x="584000" y="210820"/>
                  </a:lnTo>
                  <a:lnTo>
                    <a:pt x="587081" y="207010"/>
                  </a:lnTo>
                  <a:lnTo>
                    <a:pt x="639333" y="207010"/>
                  </a:lnTo>
                  <a:lnTo>
                    <a:pt x="636252" y="204470"/>
                  </a:lnTo>
                  <a:lnTo>
                    <a:pt x="584000" y="204470"/>
                  </a:lnTo>
                  <a:lnTo>
                    <a:pt x="587081" y="201930"/>
                  </a:lnTo>
                  <a:lnTo>
                    <a:pt x="584000" y="201930"/>
                  </a:lnTo>
                  <a:lnTo>
                    <a:pt x="584000" y="195580"/>
                  </a:lnTo>
                  <a:lnTo>
                    <a:pt x="577858" y="195580"/>
                  </a:lnTo>
                  <a:lnTo>
                    <a:pt x="577858" y="189230"/>
                  </a:lnTo>
                  <a:lnTo>
                    <a:pt x="571707" y="189230"/>
                  </a:lnTo>
                  <a:lnTo>
                    <a:pt x="563312" y="186628"/>
                  </a:lnTo>
                  <a:close/>
                </a:path>
                <a:path w="676910" h="687070">
                  <a:moveTo>
                    <a:pt x="24596" y="214915"/>
                  </a:moveTo>
                  <a:lnTo>
                    <a:pt x="24596" y="217170"/>
                  </a:lnTo>
                  <a:lnTo>
                    <a:pt x="25261" y="217170"/>
                  </a:lnTo>
                  <a:lnTo>
                    <a:pt x="24596" y="214915"/>
                  </a:lnTo>
                  <a:close/>
                </a:path>
                <a:path w="676910" h="687070">
                  <a:moveTo>
                    <a:pt x="58398" y="210820"/>
                  </a:moveTo>
                  <a:lnTo>
                    <a:pt x="27666" y="210820"/>
                  </a:lnTo>
                  <a:lnTo>
                    <a:pt x="27666" y="217170"/>
                  </a:lnTo>
                  <a:lnTo>
                    <a:pt x="30737" y="217170"/>
                  </a:lnTo>
                  <a:lnTo>
                    <a:pt x="30737" y="213360"/>
                  </a:lnTo>
                  <a:lnTo>
                    <a:pt x="59629" y="213360"/>
                  </a:lnTo>
                  <a:lnTo>
                    <a:pt x="58398" y="210820"/>
                  </a:lnTo>
                  <a:close/>
                </a:path>
                <a:path w="676910" h="687070">
                  <a:moveTo>
                    <a:pt x="59629" y="213360"/>
                  </a:moveTo>
                  <a:lnTo>
                    <a:pt x="30737" y="213360"/>
                  </a:lnTo>
                  <a:lnTo>
                    <a:pt x="30737" y="217170"/>
                  </a:lnTo>
                  <a:lnTo>
                    <a:pt x="61474" y="217170"/>
                  </a:lnTo>
                  <a:lnTo>
                    <a:pt x="59629" y="213360"/>
                  </a:lnTo>
                  <a:close/>
                </a:path>
                <a:path w="676910" h="687070">
                  <a:moveTo>
                    <a:pt x="55323" y="201930"/>
                  </a:moveTo>
                  <a:lnTo>
                    <a:pt x="52252" y="201930"/>
                  </a:lnTo>
                  <a:lnTo>
                    <a:pt x="55323" y="204470"/>
                  </a:lnTo>
                  <a:lnTo>
                    <a:pt x="61474" y="217170"/>
                  </a:lnTo>
                  <a:lnTo>
                    <a:pt x="61474" y="207010"/>
                  </a:lnTo>
                  <a:lnTo>
                    <a:pt x="55323" y="201930"/>
                  </a:lnTo>
                  <a:close/>
                </a:path>
                <a:path w="676910" h="687070">
                  <a:moveTo>
                    <a:pt x="76848" y="196428"/>
                  </a:moveTo>
                  <a:lnTo>
                    <a:pt x="76848" y="198120"/>
                  </a:lnTo>
                  <a:lnTo>
                    <a:pt x="73767" y="201930"/>
                  </a:lnTo>
                  <a:lnTo>
                    <a:pt x="55323" y="201930"/>
                  </a:lnTo>
                  <a:lnTo>
                    <a:pt x="61474" y="207010"/>
                  </a:lnTo>
                  <a:lnTo>
                    <a:pt x="61474" y="217170"/>
                  </a:lnTo>
                  <a:lnTo>
                    <a:pt x="83911" y="217170"/>
                  </a:lnTo>
                  <a:lnTo>
                    <a:pt x="85294" y="213360"/>
                  </a:lnTo>
                  <a:lnTo>
                    <a:pt x="89907" y="201930"/>
                  </a:lnTo>
                  <a:lnTo>
                    <a:pt x="91290" y="198120"/>
                  </a:lnTo>
                  <a:lnTo>
                    <a:pt x="82989" y="198120"/>
                  </a:lnTo>
                  <a:lnTo>
                    <a:pt x="76848" y="196428"/>
                  </a:lnTo>
                  <a:close/>
                </a:path>
                <a:path w="676910" h="687070">
                  <a:moveTo>
                    <a:pt x="578626" y="204470"/>
                  </a:moveTo>
                  <a:lnTo>
                    <a:pt x="571707" y="204470"/>
                  </a:lnTo>
                  <a:lnTo>
                    <a:pt x="571707" y="207010"/>
                  </a:lnTo>
                  <a:lnTo>
                    <a:pt x="574788" y="210820"/>
                  </a:lnTo>
                  <a:lnTo>
                    <a:pt x="574788" y="213360"/>
                  </a:lnTo>
                  <a:lnTo>
                    <a:pt x="577858" y="217170"/>
                  </a:lnTo>
                  <a:lnTo>
                    <a:pt x="584000" y="217170"/>
                  </a:lnTo>
                  <a:lnTo>
                    <a:pt x="584000" y="213360"/>
                  </a:lnTo>
                  <a:lnTo>
                    <a:pt x="578626" y="204470"/>
                  </a:lnTo>
                  <a:close/>
                </a:path>
                <a:path w="676910" h="687070">
                  <a:moveTo>
                    <a:pt x="593222" y="213360"/>
                  </a:moveTo>
                  <a:lnTo>
                    <a:pt x="587081" y="213360"/>
                  </a:lnTo>
                  <a:lnTo>
                    <a:pt x="590151" y="217170"/>
                  </a:lnTo>
                  <a:lnTo>
                    <a:pt x="593222" y="213360"/>
                  </a:lnTo>
                  <a:close/>
                </a:path>
                <a:path w="676910" h="687070">
                  <a:moveTo>
                    <a:pt x="639333" y="206382"/>
                  </a:moveTo>
                  <a:lnTo>
                    <a:pt x="639333" y="207010"/>
                  </a:lnTo>
                  <a:lnTo>
                    <a:pt x="590151" y="207010"/>
                  </a:lnTo>
                  <a:lnTo>
                    <a:pt x="593222" y="213360"/>
                  </a:lnTo>
                  <a:lnTo>
                    <a:pt x="590151" y="217170"/>
                  </a:lnTo>
                  <a:lnTo>
                    <a:pt x="650922" y="217170"/>
                  </a:lnTo>
                  <a:lnTo>
                    <a:pt x="651082" y="210820"/>
                  </a:lnTo>
                  <a:lnTo>
                    <a:pt x="642404" y="210820"/>
                  </a:lnTo>
                  <a:lnTo>
                    <a:pt x="639333" y="206382"/>
                  </a:lnTo>
                  <a:close/>
                </a:path>
                <a:path w="676910" h="687070">
                  <a:moveTo>
                    <a:pt x="55323" y="204470"/>
                  </a:moveTo>
                  <a:lnTo>
                    <a:pt x="21515" y="204470"/>
                  </a:lnTo>
                  <a:lnTo>
                    <a:pt x="24596" y="214915"/>
                  </a:lnTo>
                  <a:lnTo>
                    <a:pt x="24596" y="207010"/>
                  </a:lnTo>
                  <a:lnTo>
                    <a:pt x="56553" y="207010"/>
                  </a:lnTo>
                  <a:lnTo>
                    <a:pt x="55323" y="204470"/>
                  </a:lnTo>
                  <a:close/>
                </a:path>
                <a:path w="676910" h="687070">
                  <a:moveTo>
                    <a:pt x="559414" y="187513"/>
                  </a:moveTo>
                  <a:lnTo>
                    <a:pt x="557445" y="187960"/>
                  </a:lnTo>
                  <a:lnTo>
                    <a:pt x="555187" y="193040"/>
                  </a:lnTo>
                  <a:lnTo>
                    <a:pt x="560420" y="199390"/>
                  </a:lnTo>
                  <a:lnTo>
                    <a:pt x="571707" y="201930"/>
                  </a:lnTo>
                  <a:lnTo>
                    <a:pt x="568636" y="204470"/>
                  </a:lnTo>
                  <a:lnTo>
                    <a:pt x="568636" y="210820"/>
                  </a:lnTo>
                  <a:lnTo>
                    <a:pt x="574788" y="210820"/>
                  </a:lnTo>
                  <a:lnTo>
                    <a:pt x="571707" y="207010"/>
                  </a:lnTo>
                  <a:lnTo>
                    <a:pt x="571707" y="204470"/>
                  </a:lnTo>
                  <a:lnTo>
                    <a:pt x="578626" y="204470"/>
                  </a:lnTo>
                  <a:lnTo>
                    <a:pt x="574788" y="198120"/>
                  </a:lnTo>
                  <a:lnTo>
                    <a:pt x="562484" y="198120"/>
                  </a:lnTo>
                  <a:lnTo>
                    <a:pt x="559414" y="191770"/>
                  </a:lnTo>
                  <a:lnTo>
                    <a:pt x="559414" y="187513"/>
                  </a:lnTo>
                  <a:close/>
                </a:path>
                <a:path w="676910" h="687070">
                  <a:moveTo>
                    <a:pt x="639333" y="201930"/>
                  </a:moveTo>
                  <a:lnTo>
                    <a:pt x="636252" y="201930"/>
                  </a:lnTo>
                  <a:lnTo>
                    <a:pt x="639333" y="204470"/>
                  </a:lnTo>
                  <a:lnTo>
                    <a:pt x="639333" y="206382"/>
                  </a:lnTo>
                  <a:lnTo>
                    <a:pt x="642404" y="210820"/>
                  </a:lnTo>
                  <a:lnTo>
                    <a:pt x="642404" y="207010"/>
                  </a:lnTo>
                  <a:lnTo>
                    <a:pt x="639333" y="201930"/>
                  </a:lnTo>
                  <a:close/>
                </a:path>
                <a:path w="676910" h="687070">
                  <a:moveTo>
                    <a:pt x="639333" y="201930"/>
                  </a:moveTo>
                  <a:lnTo>
                    <a:pt x="642404" y="207010"/>
                  </a:lnTo>
                  <a:lnTo>
                    <a:pt x="642404" y="210820"/>
                  </a:lnTo>
                  <a:lnTo>
                    <a:pt x="651082" y="210820"/>
                  </a:lnTo>
                  <a:lnTo>
                    <a:pt x="651178" y="207010"/>
                  </a:lnTo>
                  <a:lnTo>
                    <a:pt x="645474" y="207010"/>
                  </a:lnTo>
                  <a:lnTo>
                    <a:pt x="639333" y="201930"/>
                  </a:lnTo>
                  <a:close/>
                </a:path>
                <a:path w="676910" h="687070">
                  <a:moveTo>
                    <a:pt x="655170" y="208733"/>
                  </a:moveTo>
                  <a:lnTo>
                    <a:pt x="655301" y="210623"/>
                  </a:lnTo>
                  <a:lnTo>
                    <a:pt x="655373" y="209550"/>
                  </a:lnTo>
                  <a:lnTo>
                    <a:pt x="655170" y="208733"/>
                  </a:lnTo>
                  <a:close/>
                </a:path>
                <a:path w="676910" h="687070">
                  <a:moveTo>
                    <a:pt x="660848" y="185420"/>
                  </a:moveTo>
                  <a:lnTo>
                    <a:pt x="642404" y="185420"/>
                  </a:lnTo>
                  <a:lnTo>
                    <a:pt x="648648" y="193040"/>
                  </a:lnTo>
                  <a:lnTo>
                    <a:pt x="653164" y="200660"/>
                  </a:lnTo>
                  <a:lnTo>
                    <a:pt x="655170" y="208733"/>
                  </a:lnTo>
                  <a:lnTo>
                    <a:pt x="654697" y="201930"/>
                  </a:lnTo>
                  <a:lnTo>
                    <a:pt x="658255" y="198120"/>
                  </a:lnTo>
                  <a:lnTo>
                    <a:pt x="662386" y="194310"/>
                  </a:lnTo>
                  <a:lnTo>
                    <a:pt x="664211" y="190500"/>
                  </a:lnTo>
                  <a:lnTo>
                    <a:pt x="660848" y="185420"/>
                  </a:lnTo>
                  <a:close/>
                </a:path>
                <a:path w="676910" h="687070">
                  <a:moveTo>
                    <a:pt x="92212" y="204470"/>
                  </a:moveTo>
                  <a:lnTo>
                    <a:pt x="95282" y="207010"/>
                  </a:lnTo>
                  <a:lnTo>
                    <a:pt x="98363" y="207010"/>
                  </a:lnTo>
                  <a:lnTo>
                    <a:pt x="92212" y="204470"/>
                  </a:lnTo>
                  <a:close/>
                </a:path>
                <a:path w="676910" h="687070">
                  <a:moveTo>
                    <a:pt x="95282" y="204470"/>
                  </a:moveTo>
                  <a:lnTo>
                    <a:pt x="92212" y="204470"/>
                  </a:lnTo>
                  <a:lnTo>
                    <a:pt x="98363" y="207010"/>
                  </a:lnTo>
                  <a:lnTo>
                    <a:pt x="95282" y="204470"/>
                  </a:lnTo>
                  <a:close/>
                </a:path>
                <a:path w="676910" h="687070">
                  <a:moveTo>
                    <a:pt x="98363" y="173990"/>
                  </a:moveTo>
                  <a:lnTo>
                    <a:pt x="92212" y="173990"/>
                  </a:lnTo>
                  <a:lnTo>
                    <a:pt x="91539" y="182880"/>
                  </a:lnTo>
                  <a:lnTo>
                    <a:pt x="105178" y="193040"/>
                  </a:lnTo>
                  <a:lnTo>
                    <a:pt x="104576" y="197579"/>
                  </a:lnTo>
                  <a:lnTo>
                    <a:pt x="104505" y="201930"/>
                  </a:lnTo>
                  <a:lnTo>
                    <a:pt x="95282" y="201930"/>
                  </a:lnTo>
                  <a:lnTo>
                    <a:pt x="98363" y="204470"/>
                  </a:lnTo>
                  <a:lnTo>
                    <a:pt x="95282" y="204470"/>
                  </a:lnTo>
                  <a:lnTo>
                    <a:pt x="98363" y="207010"/>
                  </a:lnTo>
                  <a:lnTo>
                    <a:pt x="104505" y="207010"/>
                  </a:lnTo>
                  <a:lnTo>
                    <a:pt x="107586" y="198120"/>
                  </a:lnTo>
                  <a:lnTo>
                    <a:pt x="110656" y="191770"/>
                  </a:lnTo>
                  <a:lnTo>
                    <a:pt x="116797" y="185420"/>
                  </a:lnTo>
                  <a:lnTo>
                    <a:pt x="101434" y="185420"/>
                  </a:lnTo>
                  <a:lnTo>
                    <a:pt x="95431" y="182880"/>
                  </a:lnTo>
                  <a:lnTo>
                    <a:pt x="94901" y="179070"/>
                  </a:lnTo>
                  <a:lnTo>
                    <a:pt x="98405" y="177800"/>
                  </a:lnTo>
                  <a:lnTo>
                    <a:pt x="113385" y="177800"/>
                  </a:lnTo>
                  <a:lnTo>
                    <a:pt x="114835" y="176530"/>
                  </a:lnTo>
                  <a:lnTo>
                    <a:pt x="104505" y="176530"/>
                  </a:lnTo>
                  <a:lnTo>
                    <a:pt x="98363" y="173990"/>
                  </a:lnTo>
                  <a:close/>
                </a:path>
                <a:path w="676910" h="687070">
                  <a:moveTo>
                    <a:pt x="110656" y="201930"/>
                  </a:moveTo>
                  <a:lnTo>
                    <a:pt x="104505" y="207010"/>
                  </a:lnTo>
                  <a:lnTo>
                    <a:pt x="113727" y="207010"/>
                  </a:lnTo>
                  <a:lnTo>
                    <a:pt x="113727" y="204470"/>
                  </a:lnTo>
                  <a:lnTo>
                    <a:pt x="110656" y="204470"/>
                  </a:lnTo>
                  <a:lnTo>
                    <a:pt x="110656" y="201930"/>
                  </a:lnTo>
                  <a:close/>
                </a:path>
                <a:path w="676910" h="687070">
                  <a:moveTo>
                    <a:pt x="587081" y="111760"/>
                  </a:moveTo>
                  <a:lnTo>
                    <a:pt x="577858" y="111760"/>
                  </a:lnTo>
                  <a:lnTo>
                    <a:pt x="577858" y="121920"/>
                  </a:lnTo>
                  <a:lnTo>
                    <a:pt x="580929" y="124460"/>
                  </a:lnTo>
                  <a:lnTo>
                    <a:pt x="584000" y="124460"/>
                  </a:lnTo>
                  <a:lnTo>
                    <a:pt x="590151" y="127000"/>
                  </a:lnTo>
                  <a:lnTo>
                    <a:pt x="593222" y="130810"/>
                  </a:lnTo>
                  <a:lnTo>
                    <a:pt x="596303" y="130810"/>
                  </a:lnTo>
                  <a:lnTo>
                    <a:pt x="601246" y="134620"/>
                  </a:lnTo>
                  <a:lnTo>
                    <a:pt x="605904" y="139700"/>
                  </a:lnTo>
                  <a:lnTo>
                    <a:pt x="608834" y="146050"/>
                  </a:lnTo>
                  <a:lnTo>
                    <a:pt x="608596" y="152400"/>
                  </a:lnTo>
                  <a:lnTo>
                    <a:pt x="584000" y="152400"/>
                  </a:lnTo>
                  <a:lnTo>
                    <a:pt x="567481" y="156210"/>
                  </a:lnTo>
                  <a:lnTo>
                    <a:pt x="559365" y="162560"/>
                  </a:lnTo>
                  <a:lnTo>
                    <a:pt x="562484" y="170180"/>
                  </a:lnTo>
                  <a:lnTo>
                    <a:pt x="569305" y="171450"/>
                  </a:lnTo>
                  <a:lnTo>
                    <a:pt x="575549" y="172720"/>
                  </a:lnTo>
                  <a:lnTo>
                    <a:pt x="580639" y="176530"/>
                  </a:lnTo>
                  <a:lnTo>
                    <a:pt x="584000" y="185420"/>
                  </a:lnTo>
                  <a:lnTo>
                    <a:pt x="587081" y="198120"/>
                  </a:lnTo>
                  <a:lnTo>
                    <a:pt x="630111" y="198120"/>
                  </a:lnTo>
                  <a:lnTo>
                    <a:pt x="630111" y="201930"/>
                  </a:lnTo>
                  <a:lnTo>
                    <a:pt x="636252" y="204470"/>
                  </a:lnTo>
                  <a:lnTo>
                    <a:pt x="639333" y="207010"/>
                  </a:lnTo>
                  <a:lnTo>
                    <a:pt x="639333" y="206382"/>
                  </a:lnTo>
                  <a:lnTo>
                    <a:pt x="636252" y="201930"/>
                  </a:lnTo>
                  <a:lnTo>
                    <a:pt x="639333" y="201930"/>
                  </a:lnTo>
                  <a:lnTo>
                    <a:pt x="639333" y="195580"/>
                  </a:lnTo>
                  <a:lnTo>
                    <a:pt x="640212" y="195576"/>
                  </a:lnTo>
                  <a:lnTo>
                    <a:pt x="642404" y="189230"/>
                  </a:lnTo>
                  <a:lnTo>
                    <a:pt x="639333" y="185420"/>
                  </a:lnTo>
                  <a:lnTo>
                    <a:pt x="663538" y="185420"/>
                  </a:lnTo>
                  <a:lnTo>
                    <a:pt x="668533" y="181610"/>
                  </a:lnTo>
                  <a:lnTo>
                    <a:pt x="671220" y="176530"/>
                  </a:lnTo>
                  <a:lnTo>
                    <a:pt x="666990" y="170180"/>
                  </a:lnTo>
                  <a:lnTo>
                    <a:pt x="577858" y="170180"/>
                  </a:lnTo>
                  <a:lnTo>
                    <a:pt x="580929" y="167640"/>
                  </a:lnTo>
                  <a:lnTo>
                    <a:pt x="574788" y="167640"/>
                  </a:lnTo>
                  <a:lnTo>
                    <a:pt x="574788" y="163830"/>
                  </a:lnTo>
                  <a:lnTo>
                    <a:pt x="571707" y="163830"/>
                  </a:lnTo>
                  <a:lnTo>
                    <a:pt x="574016" y="163193"/>
                  </a:lnTo>
                  <a:lnTo>
                    <a:pt x="571707" y="161290"/>
                  </a:lnTo>
                  <a:lnTo>
                    <a:pt x="574788" y="158750"/>
                  </a:lnTo>
                  <a:lnTo>
                    <a:pt x="623137" y="158750"/>
                  </a:lnTo>
                  <a:lnTo>
                    <a:pt x="623961" y="152400"/>
                  </a:lnTo>
                  <a:lnTo>
                    <a:pt x="627418" y="146050"/>
                  </a:lnTo>
                  <a:lnTo>
                    <a:pt x="633182" y="139700"/>
                  </a:lnTo>
                  <a:lnTo>
                    <a:pt x="636252" y="138432"/>
                  </a:lnTo>
                  <a:lnTo>
                    <a:pt x="636252" y="137160"/>
                  </a:lnTo>
                  <a:lnTo>
                    <a:pt x="639333" y="137160"/>
                  </a:lnTo>
                  <a:lnTo>
                    <a:pt x="642404" y="133350"/>
                  </a:lnTo>
                  <a:lnTo>
                    <a:pt x="611666" y="133350"/>
                  </a:lnTo>
                  <a:lnTo>
                    <a:pt x="611666" y="130810"/>
                  </a:lnTo>
                  <a:lnTo>
                    <a:pt x="602444" y="121920"/>
                  </a:lnTo>
                  <a:lnTo>
                    <a:pt x="599374" y="121920"/>
                  </a:lnTo>
                  <a:lnTo>
                    <a:pt x="596303" y="118110"/>
                  </a:lnTo>
                  <a:lnTo>
                    <a:pt x="593222" y="118110"/>
                  </a:lnTo>
                  <a:lnTo>
                    <a:pt x="587081" y="111760"/>
                  </a:lnTo>
                  <a:close/>
                </a:path>
                <a:path w="676910" h="687070">
                  <a:moveTo>
                    <a:pt x="639333" y="198120"/>
                  </a:moveTo>
                  <a:lnTo>
                    <a:pt x="639333" y="201930"/>
                  </a:lnTo>
                  <a:lnTo>
                    <a:pt x="645474" y="207010"/>
                  </a:lnTo>
                  <a:lnTo>
                    <a:pt x="642404" y="201930"/>
                  </a:lnTo>
                  <a:lnTo>
                    <a:pt x="639333" y="198120"/>
                  </a:lnTo>
                  <a:close/>
                </a:path>
                <a:path w="676910" h="687070">
                  <a:moveTo>
                    <a:pt x="640016" y="196144"/>
                  </a:moveTo>
                  <a:lnTo>
                    <a:pt x="639333" y="198120"/>
                  </a:lnTo>
                  <a:lnTo>
                    <a:pt x="642404" y="201930"/>
                  </a:lnTo>
                  <a:lnTo>
                    <a:pt x="645474" y="207010"/>
                  </a:lnTo>
                  <a:lnTo>
                    <a:pt x="651178" y="207010"/>
                  </a:lnTo>
                  <a:lnTo>
                    <a:pt x="651242" y="204470"/>
                  </a:lnTo>
                  <a:lnTo>
                    <a:pt x="645474" y="204470"/>
                  </a:lnTo>
                  <a:lnTo>
                    <a:pt x="642404" y="198120"/>
                  </a:lnTo>
                  <a:lnTo>
                    <a:pt x="640016" y="196144"/>
                  </a:lnTo>
                  <a:close/>
                </a:path>
                <a:path w="676910" h="687070">
                  <a:moveTo>
                    <a:pt x="636252" y="201930"/>
                  </a:moveTo>
                  <a:lnTo>
                    <a:pt x="639333" y="206382"/>
                  </a:lnTo>
                  <a:lnTo>
                    <a:pt x="639333" y="204470"/>
                  </a:lnTo>
                  <a:lnTo>
                    <a:pt x="636252" y="201930"/>
                  </a:lnTo>
                  <a:close/>
                </a:path>
                <a:path w="676910" h="687070">
                  <a:moveTo>
                    <a:pt x="113727" y="201930"/>
                  </a:moveTo>
                  <a:lnTo>
                    <a:pt x="110656" y="204470"/>
                  </a:lnTo>
                  <a:lnTo>
                    <a:pt x="113727" y="204470"/>
                  </a:lnTo>
                  <a:lnTo>
                    <a:pt x="113727" y="201930"/>
                  </a:lnTo>
                  <a:close/>
                </a:path>
                <a:path w="676910" h="687070">
                  <a:moveTo>
                    <a:pt x="577858" y="152400"/>
                  </a:moveTo>
                  <a:lnTo>
                    <a:pt x="556343" y="152400"/>
                  </a:lnTo>
                  <a:lnTo>
                    <a:pt x="556343" y="158750"/>
                  </a:lnTo>
                  <a:lnTo>
                    <a:pt x="552980" y="163830"/>
                  </a:lnTo>
                  <a:lnTo>
                    <a:pt x="554804" y="170180"/>
                  </a:lnTo>
                  <a:lnTo>
                    <a:pt x="558933" y="177800"/>
                  </a:lnTo>
                  <a:lnTo>
                    <a:pt x="562484" y="182880"/>
                  </a:lnTo>
                  <a:lnTo>
                    <a:pt x="556769" y="185420"/>
                  </a:lnTo>
                  <a:lnTo>
                    <a:pt x="553649" y="189230"/>
                  </a:lnTo>
                  <a:lnTo>
                    <a:pt x="553411" y="195581"/>
                  </a:lnTo>
                  <a:lnTo>
                    <a:pt x="556343" y="201930"/>
                  </a:lnTo>
                  <a:lnTo>
                    <a:pt x="559414" y="201930"/>
                  </a:lnTo>
                  <a:lnTo>
                    <a:pt x="568636" y="204470"/>
                  </a:lnTo>
                  <a:lnTo>
                    <a:pt x="571707" y="201930"/>
                  </a:lnTo>
                  <a:lnTo>
                    <a:pt x="560420" y="199390"/>
                  </a:lnTo>
                  <a:lnTo>
                    <a:pt x="555187" y="193040"/>
                  </a:lnTo>
                  <a:lnTo>
                    <a:pt x="557445" y="187960"/>
                  </a:lnTo>
                  <a:lnTo>
                    <a:pt x="559414" y="187513"/>
                  </a:lnTo>
                  <a:lnTo>
                    <a:pt x="559414" y="185420"/>
                  </a:lnTo>
                  <a:lnTo>
                    <a:pt x="576704" y="185420"/>
                  </a:lnTo>
                  <a:lnTo>
                    <a:pt x="578625" y="184150"/>
                  </a:lnTo>
                  <a:lnTo>
                    <a:pt x="578817" y="182880"/>
                  </a:lnTo>
                  <a:lnTo>
                    <a:pt x="571707" y="182880"/>
                  </a:lnTo>
                  <a:lnTo>
                    <a:pt x="568636" y="180340"/>
                  </a:lnTo>
                  <a:lnTo>
                    <a:pt x="571707" y="180340"/>
                  </a:lnTo>
                  <a:lnTo>
                    <a:pt x="565565" y="176530"/>
                  </a:lnTo>
                  <a:lnTo>
                    <a:pt x="574788" y="176530"/>
                  </a:lnTo>
                  <a:lnTo>
                    <a:pt x="564651" y="175260"/>
                  </a:lnTo>
                  <a:lnTo>
                    <a:pt x="558261" y="170180"/>
                  </a:lnTo>
                  <a:lnTo>
                    <a:pt x="557059" y="163830"/>
                  </a:lnTo>
                  <a:lnTo>
                    <a:pt x="562484" y="158750"/>
                  </a:lnTo>
                  <a:lnTo>
                    <a:pt x="565565" y="154940"/>
                  </a:lnTo>
                  <a:lnTo>
                    <a:pt x="577858" y="152400"/>
                  </a:lnTo>
                  <a:close/>
                </a:path>
                <a:path w="676910" h="687070">
                  <a:moveTo>
                    <a:pt x="585540" y="191770"/>
                  </a:moveTo>
                  <a:lnTo>
                    <a:pt x="584000" y="191770"/>
                  </a:lnTo>
                  <a:lnTo>
                    <a:pt x="580929" y="195580"/>
                  </a:lnTo>
                  <a:lnTo>
                    <a:pt x="584000" y="195580"/>
                  </a:lnTo>
                  <a:lnTo>
                    <a:pt x="584000" y="201930"/>
                  </a:lnTo>
                  <a:lnTo>
                    <a:pt x="587081" y="201930"/>
                  </a:lnTo>
                  <a:lnTo>
                    <a:pt x="584000" y="204470"/>
                  </a:lnTo>
                  <a:lnTo>
                    <a:pt x="587081" y="204470"/>
                  </a:lnTo>
                  <a:lnTo>
                    <a:pt x="590151" y="201930"/>
                  </a:lnTo>
                  <a:lnTo>
                    <a:pt x="590151" y="198120"/>
                  </a:lnTo>
                  <a:lnTo>
                    <a:pt x="587081" y="198120"/>
                  </a:lnTo>
                  <a:lnTo>
                    <a:pt x="585540" y="191770"/>
                  </a:lnTo>
                  <a:close/>
                </a:path>
                <a:path w="676910" h="687070">
                  <a:moveTo>
                    <a:pt x="630111" y="198120"/>
                  </a:moveTo>
                  <a:lnTo>
                    <a:pt x="590151" y="198120"/>
                  </a:lnTo>
                  <a:lnTo>
                    <a:pt x="590151" y="201930"/>
                  </a:lnTo>
                  <a:lnTo>
                    <a:pt x="587081" y="204470"/>
                  </a:lnTo>
                  <a:lnTo>
                    <a:pt x="636252" y="204470"/>
                  </a:lnTo>
                  <a:lnTo>
                    <a:pt x="630111" y="201930"/>
                  </a:lnTo>
                  <a:lnTo>
                    <a:pt x="630111" y="198120"/>
                  </a:lnTo>
                  <a:close/>
                </a:path>
                <a:path w="676910" h="687070">
                  <a:moveTo>
                    <a:pt x="642404" y="189230"/>
                  </a:moveTo>
                  <a:lnTo>
                    <a:pt x="640016" y="196144"/>
                  </a:lnTo>
                  <a:lnTo>
                    <a:pt x="642404" y="198120"/>
                  </a:lnTo>
                  <a:lnTo>
                    <a:pt x="645474" y="204470"/>
                  </a:lnTo>
                  <a:lnTo>
                    <a:pt x="648102" y="199055"/>
                  </a:lnTo>
                  <a:lnTo>
                    <a:pt x="647246" y="197579"/>
                  </a:lnTo>
                  <a:lnTo>
                    <a:pt x="642407" y="195581"/>
                  </a:lnTo>
                  <a:lnTo>
                    <a:pt x="642404" y="189230"/>
                  </a:lnTo>
                  <a:close/>
                </a:path>
                <a:path w="676910" h="687070">
                  <a:moveTo>
                    <a:pt x="648102" y="199055"/>
                  </a:moveTo>
                  <a:lnTo>
                    <a:pt x="645474" y="204470"/>
                  </a:lnTo>
                  <a:lnTo>
                    <a:pt x="651242" y="204470"/>
                  </a:lnTo>
                  <a:lnTo>
                    <a:pt x="648102" y="199055"/>
                  </a:lnTo>
                  <a:close/>
                </a:path>
                <a:path w="676910" h="687070">
                  <a:moveTo>
                    <a:pt x="73772" y="195581"/>
                  </a:moveTo>
                  <a:lnTo>
                    <a:pt x="70697" y="201930"/>
                  </a:lnTo>
                  <a:lnTo>
                    <a:pt x="73767" y="201930"/>
                  </a:lnTo>
                  <a:lnTo>
                    <a:pt x="76848" y="198120"/>
                  </a:lnTo>
                  <a:lnTo>
                    <a:pt x="76848" y="196428"/>
                  </a:lnTo>
                  <a:lnTo>
                    <a:pt x="73772" y="195581"/>
                  </a:lnTo>
                  <a:close/>
                </a:path>
                <a:path w="676910" h="687070">
                  <a:moveTo>
                    <a:pt x="95282" y="170180"/>
                  </a:moveTo>
                  <a:lnTo>
                    <a:pt x="86060" y="173990"/>
                  </a:lnTo>
                  <a:lnTo>
                    <a:pt x="89141" y="176530"/>
                  </a:lnTo>
                  <a:lnTo>
                    <a:pt x="86060" y="185420"/>
                  </a:lnTo>
                  <a:lnTo>
                    <a:pt x="86060" y="189230"/>
                  </a:lnTo>
                  <a:lnTo>
                    <a:pt x="89141" y="191770"/>
                  </a:lnTo>
                  <a:lnTo>
                    <a:pt x="89141" y="195580"/>
                  </a:lnTo>
                  <a:lnTo>
                    <a:pt x="92213" y="195581"/>
                  </a:lnTo>
                  <a:lnTo>
                    <a:pt x="95282" y="198120"/>
                  </a:lnTo>
                  <a:lnTo>
                    <a:pt x="101434" y="201930"/>
                  </a:lnTo>
                  <a:lnTo>
                    <a:pt x="103017" y="195576"/>
                  </a:lnTo>
                  <a:lnTo>
                    <a:pt x="100281" y="191770"/>
                  </a:lnTo>
                  <a:lnTo>
                    <a:pt x="92212" y="191770"/>
                  </a:lnTo>
                  <a:lnTo>
                    <a:pt x="89141" y="189230"/>
                  </a:lnTo>
                  <a:lnTo>
                    <a:pt x="92212" y="185420"/>
                  </a:lnTo>
                  <a:lnTo>
                    <a:pt x="94948" y="185420"/>
                  </a:lnTo>
                  <a:lnTo>
                    <a:pt x="91539" y="182880"/>
                  </a:lnTo>
                  <a:lnTo>
                    <a:pt x="92212" y="173990"/>
                  </a:lnTo>
                  <a:lnTo>
                    <a:pt x="112714" y="173990"/>
                  </a:lnTo>
                  <a:lnTo>
                    <a:pt x="113744" y="172720"/>
                  </a:lnTo>
                  <a:lnTo>
                    <a:pt x="102487" y="172720"/>
                  </a:lnTo>
                  <a:lnTo>
                    <a:pt x="95282" y="170180"/>
                  </a:lnTo>
                  <a:close/>
                </a:path>
                <a:path w="676910" h="687070">
                  <a:moveTo>
                    <a:pt x="94948" y="185420"/>
                  </a:moveTo>
                  <a:lnTo>
                    <a:pt x="92212" y="185420"/>
                  </a:lnTo>
                  <a:lnTo>
                    <a:pt x="100281" y="191770"/>
                  </a:lnTo>
                  <a:lnTo>
                    <a:pt x="103020" y="195581"/>
                  </a:lnTo>
                  <a:lnTo>
                    <a:pt x="101434" y="201930"/>
                  </a:lnTo>
                  <a:lnTo>
                    <a:pt x="104505" y="201930"/>
                  </a:lnTo>
                  <a:lnTo>
                    <a:pt x="104576" y="197579"/>
                  </a:lnTo>
                  <a:lnTo>
                    <a:pt x="105178" y="193040"/>
                  </a:lnTo>
                  <a:lnTo>
                    <a:pt x="94948" y="185420"/>
                  </a:lnTo>
                  <a:close/>
                </a:path>
                <a:path w="676910" h="687070">
                  <a:moveTo>
                    <a:pt x="647246" y="197579"/>
                  </a:moveTo>
                  <a:lnTo>
                    <a:pt x="648102" y="199055"/>
                  </a:lnTo>
                  <a:lnTo>
                    <a:pt x="648555" y="198120"/>
                  </a:lnTo>
                  <a:lnTo>
                    <a:pt x="647246" y="197579"/>
                  </a:lnTo>
                  <a:close/>
                </a:path>
                <a:path w="676910" h="687070">
                  <a:moveTo>
                    <a:pt x="86060" y="189230"/>
                  </a:moveTo>
                  <a:lnTo>
                    <a:pt x="76848" y="193988"/>
                  </a:lnTo>
                  <a:lnTo>
                    <a:pt x="76848" y="196428"/>
                  </a:lnTo>
                  <a:lnTo>
                    <a:pt x="82989" y="198120"/>
                  </a:lnTo>
                  <a:lnTo>
                    <a:pt x="84525" y="196850"/>
                  </a:lnTo>
                  <a:lnTo>
                    <a:pt x="82989" y="195580"/>
                  </a:lnTo>
                  <a:lnTo>
                    <a:pt x="89141" y="195580"/>
                  </a:lnTo>
                  <a:lnTo>
                    <a:pt x="86060" y="191770"/>
                  </a:lnTo>
                  <a:lnTo>
                    <a:pt x="89141" y="191770"/>
                  </a:lnTo>
                  <a:lnTo>
                    <a:pt x="86060" y="189230"/>
                  </a:lnTo>
                  <a:close/>
                </a:path>
                <a:path w="676910" h="687070">
                  <a:moveTo>
                    <a:pt x="84525" y="196850"/>
                  </a:moveTo>
                  <a:lnTo>
                    <a:pt x="82989" y="198120"/>
                  </a:lnTo>
                  <a:lnTo>
                    <a:pt x="86060" y="198120"/>
                  </a:lnTo>
                  <a:lnTo>
                    <a:pt x="84525" y="196850"/>
                  </a:lnTo>
                  <a:close/>
                </a:path>
                <a:path w="676910" h="687070">
                  <a:moveTo>
                    <a:pt x="92212" y="195580"/>
                  </a:moveTo>
                  <a:lnTo>
                    <a:pt x="86059" y="195581"/>
                  </a:lnTo>
                  <a:lnTo>
                    <a:pt x="84525" y="196850"/>
                  </a:lnTo>
                  <a:lnTo>
                    <a:pt x="86060" y="198120"/>
                  </a:lnTo>
                  <a:lnTo>
                    <a:pt x="91290" y="198120"/>
                  </a:lnTo>
                  <a:lnTo>
                    <a:pt x="92212" y="195580"/>
                  </a:lnTo>
                  <a:close/>
                </a:path>
                <a:path w="676910" h="687070">
                  <a:moveTo>
                    <a:pt x="642404" y="189230"/>
                  </a:moveTo>
                  <a:lnTo>
                    <a:pt x="642407" y="195581"/>
                  </a:lnTo>
                  <a:lnTo>
                    <a:pt x="647246" y="197579"/>
                  </a:lnTo>
                  <a:lnTo>
                    <a:pt x="646086" y="195580"/>
                  </a:lnTo>
                  <a:lnTo>
                    <a:pt x="645474" y="195580"/>
                  </a:lnTo>
                  <a:lnTo>
                    <a:pt x="645350" y="194310"/>
                  </a:lnTo>
                  <a:lnTo>
                    <a:pt x="642404" y="189230"/>
                  </a:lnTo>
                  <a:close/>
                </a:path>
                <a:path w="676910" h="687070">
                  <a:moveTo>
                    <a:pt x="86060" y="195580"/>
                  </a:moveTo>
                  <a:lnTo>
                    <a:pt x="82989" y="195580"/>
                  </a:lnTo>
                  <a:lnTo>
                    <a:pt x="84525" y="196850"/>
                  </a:lnTo>
                  <a:lnTo>
                    <a:pt x="86060" y="195580"/>
                  </a:lnTo>
                  <a:close/>
                </a:path>
                <a:path w="676910" h="687070">
                  <a:moveTo>
                    <a:pt x="76848" y="193988"/>
                  </a:moveTo>
                  <a:lnTo>
                    <a:pt x="73772" y="195581"/>
                  </a:lnTo>
                  <a:lnTo>
                    <a:pt x="76848" y="196428"/>
                  </a:lnTo>
                  <a:lnTo>
                    <a:pt x="76848" y="193988"/>
                  </a:lnTo>
                  <a:close/>
                </a:path>
                <a:path w="676910" h="687070">
                  <a:moveTo>
                    <a:pt x="640210" y="195580"/>
                  </a:moveTo>
                  <a:lnTo>
                    <a:pt x="639333" y="195580"/>
                  </a:lnTo>
                  <a:lnTo>
                    <a:pt x="640016" y="196144"/>
                  </a:lnTo>
                  <a:lnTo>
                    <a:pt x="640210" y="195580"/>
                  </a:lnTo>
                  <a:close/>
                </a:path>
                <a:path w="676910" h="687070">
                  <a:moveTo>
                    <a:pt x="89141" y="191770"/>
                  </a:moveTo>
                  <a:lnTo>
                    <a:pt x="86060" y="191770"/>
                  </a:lnTo>
                  <a:lnTo>
                    <a:pt x="89141" y="195580"/>
                  </a:lnTo>
                  <a:lnTo>
                    <a:pt x="89141" y="191770"/>
                  </a:lnTo>
                  <a:close/>
                </a:path>
                <a:path w="676910" h="687070">
                  <a:moveTo>
                    <a:pt x="568636" y="185420"/>
                  </a:moveTo>
                  <a:lnTo>
                    <a:pt x="563312" y="186628"/>
                  </a:lnTo>
                  <a:lnTo>
                    <a:pt x="571707" y="189230"/>
                  </a:lnTo>
                  <a:lnTo>
                    <a:pt x="577858" y="189230"/>
                  </a:lnTo>
                  <a:lnTo>
                    <a:pt x="577858" y="195580"/>
                  </a:lnTo>
                  <a:lnTo>
                    <a:pt x="580929" y="191770"/>
                  </a:lnTo>
                  <a:lnTo>
                    <a:pt x="585540" y="191770"/>
                  </a:lnTo>
                  <a:lnTo>
                    <a:pt x="584308" y="186690"/>
                  </a:lnTo>
                  <a:lnTo>
                    <a:pt x="574783" y="186690"/>
                  </a:lnTo>
                  <a:lnTo>
                    <a:pt x="568636" y="185420"/>
                  </a:lnTo>
                  <a:close/>
                </a:path>
                <a:path w="676910" h="687070">
                  <a:moveTo>
                    <a:pt x="584000" y="191770"/>
                  </a:moveTo>
                  <a:lnTo>
                    <a:pt x="580929" y="191770"/>
                  </a:lnTo>
                  <a:lnTo>
                    <a:pt x="577858" y="195580"/>
                  </a:lnTo>
                  <a:lnTo>
                    <a:pt x="580932" y="195576"/>
                  </a:lnTo>
                  <a:lnTo>
                    <a:pt x="584000" y="191770"/>
                  </a:lnTo>
                  <a:close/>
                </a:path>
                <a:path w="676910" h="687070">
                  <a:moveTo>
                    <a:pt x="645474" y="194524"/>
                  </a:moveTo>
                  <a:lnTo>
                    <a:pt x="645474" y="195580"/>
                  </a:lnTo>
                  <a:lnTo>
                    <a:pt x="646086" y="195580"/>
                  </a:lnTo>
                  <a:lnTo>
                    <a:pt x="645474" y="194524"/>
                  </a:lnTo>
                  <a:close/>
                </a:path>
                <a:path w="676910" h="687070">
                  <a:moveTo>
                    <a:pt x="82989" y="182880"/>
                  </a:moveTo>
                  <a:lnTo>
                    <a:pt x="76848" y="189230"/>
                  </a:lnTo>
                  <a:lnTo>
                    <a:pt x="73774" y="195576"/>
                  </a:lnTo>
                  <a:lnTo>
                    <a:pt x="76848" y="193988"/>
                  </a:lnTo>
                  <a:lnTo>
                    <a:pt x="76848" y="191770"/>
                  </a:lnTo>
                  <a:lnTo>
                    <a:pt x="82989" y="189230"/>
                  </a:lnTo>
                  <a:lnTo>
                    <a:pt x="82989" y="182880"/>
                  </a:lnTo>
                  <a:close/>
                </a:path>
                <a:path w="676910" h="687070">
                  <a:moveTo>
                    <a:pt x="642404" y="185420"/>
                  </a:moveTo>
                  <a:lnTo>
                    <a:pt x="639333" y="185420"/>
                  </a:lnTo>
                  <a:lnTo>
                    <a:pt x="642404" y="189230"/>
                  </a:lnTo>
                  <a:lnTo>
                    <a:pt x="645474" y="194524"/>
                  </a:lnTo>
                  <a:lnTo>
                    <a:pt x="645474" y="191770"/>
                  </a:lnTo>
                  <a:lnTo>
                    <a:pt x="647608" y="191770"/>
                  </a:lnTo>
                  <a:lnTo>
                    <a:pt x="642404" y="185420"/>
                  </a:lnTo>
                  <a:close/>
                </a:path>
                <a:path w="676910" h="687070">
                  <a:moveTo>
                    <a:pt x="86940" y="182880"/>
                  </a:moveTo>
                  <a:lnTo>
                    <a:pt x="82989" y="182880"/>
                  </a:lnTo>
                  <a:lnTo>
                    <a:pt x="82989" y="189230"/>
                  </a:lnTo>
                  <a:lnTo>
                    <a:pt x="76848" y="191770"/>
                  </a:lnTo>
                  <a:lnTo>
                    <a:pt x="76848" y="193988"/>
                  </a:lnTo>
                  <a:lnTo>
                    <a:pt x="86060" y="189230"/>
                  </a:lnTo>
                  <a:lnTo>
                    <a:pt x="86060" y="185420"/>
                  </a:lnTo>
                  <a:lnTo>
                    <a:pt x="86940" y="182880"/>
                  </a:lnTo>
                  <a:close/>
                </a:path>
                <a:path w="676910" h="687070">
                  <a:moveTo>
                    <a:pt x="92212" y="185420"/>
                  </a:moveTo>
                  <a:lnTo>
                    <a:pt x="89141" y="189230"/>
                  </a:lnTo>
                  <a:lnTo>
                    <a:pt x="92212" y="191770"/>
                  </a:lnTo>
                  <a:lnTo>
                    <a:pt x="92212" y="189230"/>
                  </a:lnTo>
                  <a:lnTo>
                    <a:pt x="97053" y="189230"/>
                  </a:lnTo>
                  <a:lnTo>
                    <a:pt x="92212" y="185420"/>
                  </a:lnTo>
                  <a:close/>
                </a:path>
                <a:path w="676910" h="687070">
                  <a:moveTo>
                    <a:pt x="97053" y="189230"/>
                  </a:moveTo>
                  <a:lnTo>
                    <a:pt x="92212" y="189230"/>
                  </a:lnTo>
                  <a:lnTo>
                    <a:pt x="92212" y="191770"/>
                  </a:lnTo>
                  <a:lnTo>
                    <a:pt x="100281" y="191770"/>
                  </a:lnTo>
                  <a:lnTo>
                    <a:pt x="97053" y="189230"/>
                  </a:lnTo>
                  <a:close/>
                </a:path>
                <a:path w="676910" h="687070">
                  <a:moveTo>
                    <a:pt x="86060" y="173990"/>
                  </a:moveTo>
                  <a:lnTo>
                    <a:pt x="39959" y="173990"/>
                  </a:lnTo>
                  <a:lnTo>
                    <a:pt x="39959" y="176530"/>
                  </a:lnTo>
                  <a:lnTo>
                    <a:pt x="46111" y="182880"/>
                  </a:lnTo>
                  <a:lnTo>
                    <a:pt x="43030" y="185420"/>
                  </a:lnTo>
                  <a:lnTo>
                    <a:pt x="46111" y="185420"/>
                  </a:lnTo>
                  <a:lnTo>
                    <a:pt x="46111" y="189230"/>
                  </a:lnTo>
                  <a:lnTo>
                    <a:pt x="49181" y="189230"/>
                  </a:lnTo>
                  <a:lnTo>
                    <a:pt x="49181" y="182880"/>
                  </a:lnTo>
                  <a:lnTo>
                    <a:pt x="86940" y="182880"/>
                  </a:lnTo>
                  <a:lnTo>
                    <a:pt x="89141" y="176530"/>
                  </a:lnTo>
                  <a:lnTo>
                    <a:pt x="86060" y="173990"/>
                  </a:lnTo>
                  <a:close/>
                </a:path>
                <a:path w="676910" h="687070">
                  <a:moveTo>
                    <a:pt x="82989" y="182880"/>
                  </a:moveTo>
                  <a:lnTo>
                    <a:pt x="49181" y="182880"/>
                  </a:lnTo>
                  <a:lnTo>
                    <a:pt x="49181" y="189230"/>
                  </a:lnTo>
                  <a:lnTo>
                    <a:pt x="76848" y="189230"/>
                  </a:lnTo>
                  <a:lnTo>
                    <a:pt x="82989" y="182880"/>
                  </a:lnTo>
                  <a:close/>
                </a:path>
                <a:path w="676910" h="687070">
                  <a:moveTo>
                    <a:pt x="576704" y="185420"/>
                  </a:moveTo>
                  <a:lnTo>
                    <a:pt x="568636" y="185420"/>
                  </a:lnTo>
                  <a:lnTo>
                    <a:pt x="574783" y="186690"/>
                  </a:lnTo>
                  <a:lnTo>
                    <a:pt x="576704" y="185420"/>
                  </a:lnTo>
                  <a:close/>
                </a:path>
                <a:path w="676910" h="687070">
                  <a:moveTo>
                    <a:pt x="584000" y="152400"/>
                  </a:moveTo>
                  <a:lnTo>
                    <a:pt x="577858" y="152400"/>
                  </a:lnTo>
                  <a:lnTo>
                    <a:pt x="565565" y="154940"/>
                  </a:lnTo>
                  <a:lnTo>
                    <a:pt x="562484" y="158750"/>
                  </a:lnTo>
                  <a:lnTo>
                    <a:pt x="557059" y="163830"/>
                  </a:lnTo>
                  <a:lnTo>
                    <a:pt x="558261" y="170180"/>
                  </a:lnTo>
                  <a:lnTo>
                    <a:pt x="564651" y="175260"/>
                  </a:lnTo>
                  <a:lnTo>
                    <a:pt x="574788" y="176530"/>
                  </a:lnTo>
                  <a:lnTo>
                    <a:pt x="579010" y="181610"/>
                  </a:lnTo>
                  <a:lnTo>
                    <a:pt x="578625" y="184150"/>
                  </a:lnTo>
                  <a:lnTo>
                    <a:pt x="574783" y="186690"/>
                  </a:lnTo>
                  <a:lnTo>
                    <a:pt x="584308" y="186690"/>
                  </a:lnTo>
                  <a:lnTo>
                    <a:pt x="562484" y="170180"/>
                  </a:lnTo>
                  <a:lnTo>
                    <a:pt x="559367" y="162557"/>
                  </a:lnTo>
                  <a:lnTo>
                    <a:pt x="567481" y="156210"/>
                  </a:lnTo>
                  <a:lnTo>
                    <a:pt x="584000" y="152400"/>
                  </a:lnTo>
                  <a:close/>
                </a:path>
                <a:path w="676910" h="687070">
                  <a:moveTo>
                    <a:pt x="568636" y="185420"/>
                  </a:moveTo>
                  <a:lnTo>
                    <a:pt x="559414" y="185420"/>
                  </a:lnTo>
                  <a:lnTo>
                    <a:pt x="563312" y="186628"/>
                  </a:lnTo>
                  <a:lnTo>
                    <a:pt x="568636" y="185420"/>
                  </a:lnTo>
                  <a:close/>
                </a:path>
                <a:path w="676910" h="687070">
                  <a:moveTo>
                    <a:pt x="39959" y="180340"/>
                  </a:moveTo>
                  <a:lnTo>
                    <a:pt x="39959" y="185420"/>
                  </a:lnTo>
                  <a:lnTo>
                    <a:pt x="43030" y="185420"/>
                  </a:lnTo>
                  <a:lnTo>
                    <a:pt x="46111" y="182880"/>
                  </a:lnTo>
                  <a:lnTo>
                    <a:pt x="43030" y="182880"/>
                  </a:lnTo>
                  <a:lnTo>
                    <a:pt x="39959" y="180340"/>
                  </a:lnTo>
                  <a:close/>
                </a:path>
                <a:path w="676910" h="687070">
                  <a:moveTo>
                    <a:pt x="98405" y="177800"/>
                  </a:moveTo>
                  <a:lnTo>
                    <a:pt x="94901" y="179070"/>
                  </a:lnTo>
                  <a:lnTo>
                    <a:pt x="95431" y="182880"/>
                  </a:lnTo>
                  <a:lnTo>
                    <a:pt x="101434" y="185420"/>
                  </a:lnTo>
                  <a:lnTo>
                    <a:pt x="104505" y="185420"/>
                  </a:lnTo>
                  <a:lnTo>
                    <a:pt x="101434" y="182880"/>
                  </a:lnTo>
                  <a:lnTo>
                    <a:pt x="104505" y="182880"/>
                  </a:lnTo>
                  <a:lnTo>
                    <a:pt x="98363" y="180340"/>
                  </a:lnTo>
                  <a:lnTo>
                    <a:pt x="104505" y="180340"/>
                  </a:lnTo>
                  <a:lnTo>
                    <a:pt x="98405" y="177800"/>
                  </a:lnTo>
                  <a:close/>
                </a:path>
                <a:path w="676910" h="687070">
                  <a:moveTo>
                    <a:pt x="113727" y="182880"/>
                  </a:moveTo>
                  <a:lnTo>
                    <a:pt x="101434" y="182880"/>
                  </a:lnTo>
                  <a:lnTo>
                    <a:pt x="104505" y="185420"/>
                  </a:lnTo>
                  <a:lnTo>
                    <a:pt x="116797" y="185420"/>
                  </a:lnTo>
                  <a:lnTo>
                    <a:pt x="113727" y="182880"/>
                  </a:lnTo>
                  <a:close/>
                </a:path>
                <a:path w="676910" h="687070">
                  <a:moveTo>
                    <a:pt x="39959" y="176530"/>
                  </a:moveTo>
                  <a:lnTo>
                    <a:pt x="36889" y="180340"/>
                  </a:lnTo>
                  <a:lnTo>
                    <a:pt x="39959" y="180340"/>
                  </a:lnTo>
                  <a:lnTo>
                    <a:pt x="43030" y="182880"/>
                  </a:lnTo>
                  <a:lnTo>
                    <a:pt x="46111" y="182880"/>
                  </a:lnTo>
                  <a:lnTo>
                    <a:pt x="39959" y="176530"/>
                  </a:lnTo>
                  <a:close/>
                </a:path>
                <a:path w="676910" h="687070">
                  <a:moveTo>
                    <a:pt x="113385" y="177800"/>
                  </a:moveTo>
                  <a:lnTo>
                    <a:pt x="98405" y="177800"/>
                  </a:lnTo>
                  <a:lnTo>
                    <a:pt x="104505" y="180340"/>
                  </a:lnTo>
                  <a:lnTo>
                    <a:pt x="98363" y="180340"/>
                  </a:lnTo>
                  <a:lnTo>
                    <a:pt x="104505" y="182880"/>
                  </a:lnTo>
                  <a:lnTo>
                    <a:pt x="107586" y="182880"/>
                  </a:lnTo>
                  <a:lnTo>
                    <a:pt x="113385" y="177800"/>
                  </a:lnTo>
                  <a:close/>
                </a:path>
                <a:path w="676910" h="687070">
                  <a:moveTo>
                    <a:pt x="568636" y="176530"/>
                  </a:moveTo>
                  <a:lnTo>
                    <a:pt x="565565" y="176530"/>
                  </a:lnTo>
                  <a:lnTo>
                    <a:pt x="571707" y="180340"/>
                  </a:lnTo>
                  <a:lnTo>
                    <a:pt x="568636" y="180340"/>
                  </a:lnTo>
                  <a:lnTo>
                    <a:pt x="571707" y="182880"/>
                  </a:lnTo>
                  <a:lnTo>
                    <a:pt x="577858" y="182880"/>
                  </a:lnTo>
                  <a:lnTo>
                    <a:pt x="577858" y="180340"/>
                  </a:lnTo>
                  <a:lnTo>
                    <a:pt x="568636" y="176530"/>
                  </a:lnTo>
                  <a:close/>
                </a:path>
                <a:path w="676910" h="687070">
                  <a:moveTo>
                    <a:pt x="574788" y="176530"/>
                  </a:moveTo>
                  <a:lnTo>
                    <a:pt x="568636" y="176530"/>
                  </a:lnTo>
                  <a:lnTo>
                    <a:pt x="577858" y="180340"/>
                  </a:lnTo>
                  <a:lnTo>
                    <a:pt x="577858" y="182880"/>
                  </a:lnTo>
                  <a:lnTo>
                    <a:pt x="578817" y="182880"/>
                  </a:lnTo>
                  <a:lnTo>
                    <a:pt x="579010" y="181610"/>
                  </a:lnTo>
                  <a:lnTo>
                    <a:pt x="574788" y="176530"/>
                  </a:lnTo>
                  <a:close/>
                </a:path>
                <a:path w="676910" h="687070">
                  <a:moveTo>
                    <a:pt x="39959" y="173990"/>
                  </a:moveTo>
                  <a:lnTo>
                    <a:pt x="36889" y="173990"/>
                  </a:lnTo>
                  <a:lnTo>
                    <a:pt x="33808" y="176530"/>
                  </a:lnTo>
                  <a:lnTo>
                    <a:pt x="33808" y="180340"/>
                  </a:lnTo>
                  <a:lnTo>
                    <a:pt x="36889" y="176530"/>
                  </a:lnTo>
                  <a:lnTo>
                    <a:pt x="39959" y="176530"/>
                  </a:lnTo>
                  <a:lnTo>
                    <a:pt x="39959" y="173990"/>
                  </a:lnTo>
                  <a:close/>
                </a:path>
                <a:path w="676910" h="687070">
                  <a:moveTo>
                    <a:pt x="39959" y="176530"/>
                  </a:moveTo>
                  <a:lnTo>
                    <a:pt x="36889" y="176530"/>
                  </a:lnTo>
                  <a:lnTo>
                    <a:pt x="33808" y="180340"/>
                  </a:lnTo>
                  <a:lnTo>
                    <a:pt x="36889" y="180340"/>
                  </a:lnTo>
                  <a:lnTo>
                    <a:pt x="39959" y="176530"/>
                  </a:lnTo>
                  <a:close/>
                </a:path>
                <a:path w="676910" h="687070">
                  <a:moveTo>
                    <a:pt x="6151" y="121920"/>
                  </a:moveTo>
                  <a:lnTo>
                    <a:pt x="7687" y="133350"/>
                  </a:lnTo>
                  <a:lnTo>
                    <a:pt x="9223" y="146050"/>
                  </a:lnTo>
                  <a:lnTo>
                    <a:pt x="13064" y="160020"/>
                  </a:lnTo>
                  <a:lnTo>
                    <a:pt x="21515" y="176530"/>
                  </a:lnTo>
                  <a:lnTo>
                    <a:pt x="33808" y="176530"/>
                  </a:lnTo>
                  <a:lnTo>
                    <a:pt x="36889" y="173990"/>
                  </a:lnTo>
                  <a:lnTo>
                    <a:pt x="86060" y="173990"/>
                  </a:lnTo>
                  <a:lnTo>
                    <a:pt x="95282" y="170180"/>
                  </a:lnTo>
                  <a:lnTo>
                    <a:pt x="89141" y="170180"/>
                  </a:lnTo>
                  <a:lnTo>
                    <a:pt x="93750" y="168273"/>
                  </a:lnTo>
                  <a:lnTo>
                    <a:pt x="101434" y="158750"/>
                  </a:lnTo>
                  <a:lnTo>
                    <a:pt x="112499" y="158750"/>
                  </a:lnTo>
                  <a:lnTo>
                    <a:pt x="112230" y="158193"/>
                  </a:lnTo>
                  <a:lnTo>
                    <a:pt x="107948" y="154940"/>
                  </a:lnTo>
                  <a:lnTo>
                    <a:pt x="58404" y="154940"/>
                  </a:lnTo>
                  <a:lnTo>
                    <a:pt x="53934" y="148590"/>
                  </a:lnTo>
                  <a:lnTo>
                    <a:pt x="45720" y="138430"/>
                  </a:lnTo>
                  <a:lnTo>
                    <a:pt x="44334" y="137160"/>
                  </a:lnTo>
                  <a:lnTo>
                    <a:pt x="18444" y="137160"/>
                  </a:lnTo>
                  <a:lnTo>
                    <a:pt x="9222" y="124460"/>
                  </a:lnTo>
                  <a:lnTo>
                    <a:pt x="6151" y="121920"/>
                  </a:lnTo>
                  <a:close/>
                </a:path>
                <a:path w="676910" h="687070">
                  <a:moveTo>
                    <a:pt x="112714" y="173990"/>
                  </a:moveTo>
                  <a:lnTo>
                    <a:pt x="98363" y="173990"/>
                  </a:lnTo>
                  <a:lnTo>
                    <a:pt x="104505" y="176530"/>
                  </a:lnTo>
                  <a:lnTo>
                    <a:pt x="110656" y="176530"/>
                  </a:lnTo>
                  <a:lnTo>
                    <a:pt x="112714" y="173990"/>
                  </a:lnTo>
                  <a:close/>
                </a:path>
                <a:path w="676910" h="687070">
                  <a:moveTo>
                    <a:pt x="107662" y="152400"/>
                  </a:moveTo>
                  <a:lnTo>
                    <a:pt x="104605" y="152400"/>
                  </a:lnTo>
                  <a:lnTo>
                    <a:pt x="107948" y="154940"/>
                  </a:lnTo>
                  <a:lnTo>
                    <a:pt x="110656" y="154940"/>
                  </a:lnTo>
                  <a:lnTo>
                    <a:pt x="112230" y="158193"/>
                  </a:lnTo>
                  <a:lnTo>
                    <a:pt x="112962" y="158750"/>
                  </a:lnTo>
                  <a:lnTo>
                    <a:pt x="117860" y="167640"/>
                  </a:lnTo>
                  <a:lnTo>
                    <a:pt x="110656" y="176530"/>
                  </a:lnTo>
                  <a:lnTo>
                    <a:pt x="114835" y="176530"/>
                  </a:lnTo>
                  <a:lnTo>
                    <a:pt x="121798" y="168910"/>
                  </a:lnTo>
                  <a:lnTo>
                    <a:pt x="120117" y="160020"/>
                  </a:lnTo>
                  <a:lnTo>
                    <a:pt x="107662" y="152400"/>
                  </a:lnTo>
                  <a:close/>
                </a:path>
                <a:path w="676910" h="687070">
                  <a:moveTo>
                    <a:pt x="104505" y="161290"/>
                  </a:moveTo>
                  <a:lnTo>
                    <a:pt x="107586" y="167640"/>
                  </a:lnTo>
                  <a:lnTo>
                    <a:pt x="98363" y="167640"/>
                  </a:lnTo>
                  <a:lnTo>
                    <a:pt x="101434" y="170180"/>
                  </a:lnTo>
                  <a:lnTo>
                    <a:pt x="95282" y="170180"/>
                  </a:lnTo>
                  <a:lnTo>
                    <a:pt x="102487" y="172720"/>
                  </a:lnTo>
                  <a:lnTo>
                    <a:pt x="109114" y="172720"/>
                  </a:lnTo>
                  <a:lnTo>
                    <a:pt x="113437" y="170180"/>
                  </a:lnTo>
                  <a:lnTo>
                    <a:pt x="113520" y="167640"/>
                  </a:lnTo>
                  <a:lnTo>
                    <a:pt x="104505" y="167640"/>
                  </a:lnTo>
                  <a:lnTo>
                    <a:pt x="100410" y="165100"/>
                  </a:lnTo>
                  <a:lnTo>
                    <a:pt x="113603" y="165100"/>
                  </a:lnTo>
                  <a:lnTo>
                    <a:pt x="113644" y="163830"/>
                  </a:lnTo>
                  <a:lnTo>
                    <a:pt x="110656" y="163830"/>
                  </a:lnTo>
                  <a:lnTo>
                    <a:pt x="104505" y="161290"/>
                  </a:lnTo>
                  <a:close/>
                </a:path>
                <a:path w="676910" h="687070">
                  <a:moveTo>
                    <a:pt x="112230" y="158193"/>
                  </a:moveTo>
                  <a:lnTo>
                    <a:pt x="113727" y="161290"/>
                  </a:lnTo>
                  <a:lnTo>
                    <a:pt x="113437" y="170180"/>
                  </a:lnTo>
                  <a:lnTo>
                    <a:pt x="109114" y="172720"/>
                  </a:lnTo>
                  <a:lnTo>
                    <a:pt x="113744" y="172720"/>
                  </a:lnTo>
                  <a:lnTo>
                    <a:pt x="117860" y="167640"/>
                  </a:lnTo>
                  <a:lnTo>
                    <a:pt x="112962" y="158750"/>
                  </a:lnTo>
                  <a:lnTo>
                    <a:pt x="112230" y="158193"/>
                  </a:lnTo>
                  <a:close/>
                </a:path>
                <a:path w="676910" h="687070">
                  <a:moveTo>
                    <a:pt x="95282" y="167640"/>
                  </a:moveTo>
                  <a:lnTo>
                    <a:pt x="93750" y="168273"/>
                  </a:lnTo>
                  <a:lnTo>
                    <a:pt x="92212" y="170180"/>
                  </a:lnTo>
                  <a:lnTo>
                    <a:pt x="101434" y="170180"/>
                  </a:lnTo>
                  <a:lnTo>
                    <a:pt x="95282" y="167640"/>
                  </a:lnTo>
                  <a:close/>
                </a:path>
                <a:path w="676910" h="687070">
                  <a:moveTo>
                    <a:pt x="98363" y="167640"/>
                  </a:moveTo>
                  <a:lnTo>
                    <a:pt x="95282" y="167640"/>
                  </a:lnTo>
                  <a:lnTo>
                    <a:pt x="101434" y="170180"/>
                  </a:lnTo>
                  <a:lnTo>
                    <a:pt x="98363" y="167640"/>
                  </a:lnTo>
                  <a:close/>
                </a:path>
                <a:path w="676910" h="687070">
                  <a:moveTo>
                    <a:pt x="580929" y="163830"/>
                  </a:moveTo>
                  <a:lnTo>
                    <a:pt x="580929" y="167640"/>
                  </a:lnTo>
                  <a:lnTo>
                    <a:pt x="577858" y="170180"/>
                  </a:lnTo>
                  <a:lnTo>
                    <a:pt x="587081" y="170180"/>
                  </a:lnTo>
                  <a:lnTo>
                    <a:pt x="580929" y="163830"/>
                  </a:lnTo>
                  <a:close/>
                </a:path>
                <a:path w="676910" h="687070">
                  <a:moveTo>
                    <a:pt x="623137" y="158750"/>
                  </a:moveTo>
                  <a:lnTo>
                    <a:pt x="584000" y="158750"/>
                  </a:lnTo>
                  <a:lnTo>
                    <a:pt x="580929" y="161290"/>
                  </a:lnTo>
                  <a:lnTo>
                    <a:pt x="580929" y="163830"/>
                  </a:lnTo>
                  <a:lnTo>
                    <a:pt x="587081" y="170180"/>
                  </a:lnTo>
                  <a:lnTo>
                    <a:pt x="623959" y="170180"/>
                  </a:lnTo>
                  <a:lnTo>
                    <a:pt x="622808" y="161290"/>
                  </a:lnTo>
                  <a:lnTo>
                    <a:pt x="623137" y="158750"/>
                  </a:lnTo>
                  <a:close/>
                </a:path>
                <a:path w="676910" h="687070">
                  <a:moveTo>
                    <a:pt x="633182" y="139700"/>
                  </a:moveTo>
                  <a:lnTo>
                    <a:pt x="627418" y="146050"/>
                  </a:lnTo>
                  <a:lnTo>
                    <a:pt x="623961" y="152400"/>
                  </a:lnTo>
                  <a:lnTo>
                    <a:pt x="622808" y="161290"/>
                  </a:lnTo>
                  <a:lnTo>
                    <a:pt x="623959" y="170180"/>
                  </a:lnTo>
                  <a:lnTo>
                    <a:pt x="627040" y="167640"/>
                  </a:lnTo>
                  <a:lnTo>
                    <a:pt x="627040" y="152400"/>
                  </a:lnTo>
                  <a:lnTo>
                    <a:pt x="633182" y="152400"/>
                  </a:lnTo>
                  <a:lnTo>
                    <a:pt x="633182" y="139700"/>
                  </a:lnTo>
                  <a:close/>
                </a:path>
                <a:path w="676910" h="687070">
                  <a:moveTo>
                    <a:pt x="665313" y="134620"/>
                  </a:moveTo>
                  <a:lnTo>
                    <a:pt x="657778" y="139700"/>
                  </a:lnTo>
                  <a:lnTo>
                    <a:pt x="633182" y="139700"/>
                  </a:lnTo>
                  <a:lnTo>
                    <a:pt x="633182" y="152400"/>
                  </a:lnTo>
                  <a:lnTo>
                    <a:pt x="627040" y="152400"/>
                  </a:lnTo>
                  <a:lnTo>
                    <a:pt x="627040" y="167640"/>
                  </a:lnTo>
                  <a:lnTo>
                    <a:pt x="623959" y="170180"/>
                  </a:lnTo>
                  <a:lnTo>
                    <a:pt x="666990" y="170180"/>
                  </a:lnTo>
                  <a:lnTo>
                    <a:pt x="675684" y="165100"/>
                  </a:lnTo>
                  <a:lnTo>
                    <a:pt x="676598" y="160020"/>
                  </a:lnTo>
                  <a:lnTo>
                    <a:pt x="673478" y="156210"/>
                  </a:lnTo>
                  <a:lnTo>
                    <a:pt x="670071" y="154940"/>
                  </a:lnTo>
                  <a:lnTo>
                    <a:pt x="674631" y="144780"/>
                  </a:lnTo>
                  <a:lnTo>
                    <a:pt x="671988" y="137160"/>
                  </a:lnTo>
                  <a:lnTo>
                    <a:pt x="665313" y="134620"/>
                  </a:lnTo>
                  <a:close/>
                </a:path>
                <a:path w="676910" h="687070">
                  <a:moveTo>
                    <a:pt x="107586" y="158750"/>
                  </a:moveTo>
                  <a:lnTo>
                    <a:pt x="101434" y="158750"/>
                  </a:lnTo>
                  <a:lnTo>
                    <a:pt x="93750" y="168273"/>
                  </a:lnTo>
                  <a:lnTo>
                    <a:pt x="95282" y="167640"/>
                  </a:lnTo>
                  <a:lnTo>
                    <a:pt x="98363" y="167640"/>
                  </a:lnTo>
                  <a:lnTo>
                    <a:pt x="100410" y="165100"/>
                  </a:lnTo>
                  <a:lnTo>
                    <a:pt x="98363" y="163830"/>
                  </a:lnTo>
                  <a:lnTo>
                    <a:pt x="101434" y="161290"/>
                  </a:lnTo>
                  <a:lnTo>
                    <a:pt x="109121" y="161290"/>
                  </a:lnTo>
                  <a:lnTo>
                    <a:pt x="107586" y="158750"/>
                  </a:lnTo>
                  <a:close/>
                </a:path>
                <a:path w="676910" h="687070">
                  <a:moveTo>
                    <a:pt x="103895" y="163830"/>
                  </a:moveTo>
                  <a:lnTo>
                    <a:pt x="101434" y="163830"/>
                  </a:lnTo>
                  <a:lnTo>
                    <a:pt x="104505" y="167640"/>
                  </a:lnTo>
                  <a:lnTo>
                    <a:pt x="107586" y="167640"/>
                  </a:lnTo>
                  <a:lnTo>
                    <a:pt x="103895" y="163830"/>
                  </a:lnTo>
                  <a:close/>
                </a:path>
                <a:path w="676910" h="687070">
                  <a:moveTo>
                    <a:pt x="104505" y="161290"/>
                  </a:moveTo>
                  <a:lnTo>
                    <a:pt x="101434" y="161290"/>
                  </a:lnTo>
                  <a:lnTo>
                    <a:pt x="107586" y="167640"/>
                  </a:lnTo>
                  <a:lnTo>
                    <a:pt x="104505" y="161290"/>
                  </a:lnTo>
                  <a:close/>
                </a:path>
                <a:path w="676910" h="687070">
                  <a:moveTo>
                    <a:pt x="580929" y="161290"/>
                  </a:moveTo>
                  <a:lnTo>
                    <a:pt x="576323" y="162560"/>
                  </a:lnTo>
                  <a:lnTo>
                    <a:pt x="574788" y="163830"/>
                  </a:lnTo>
                  <a:lnTo>
                    <a:pt x="574788" y="167640"/>
                  </a:lnTo>
                  <a:lnTo>
                    <a:pt x="577858" y="163830"/>
                  </a:lnTo>
                  <a:lnTo>
                    <a:pt x="580929" y="163830"/>
                  </a:lnTo>
                  <a:lnTo>
                    <a:pt x="580929" y="161290"/>
                  </a:lnTo>
                  <a:close/>
                </a:path>
                <a:path w="676910" h="687070">
                  <a:moveTo>
                    <a:pt x="580929" y="163830"/>
                  </a:moveTo>
                  <a:lnTo>
                    <a:pt x="577858" y="163830"/>
                  </a:lnTo>
                  <a:lnTo>
                    <a:pt x="574788" y="167640"/>
                  </a:lnTo>
                  <a:lnTo>
                    <a:pt x="580929" y="167640"/>
                  </a:lnTo>
                  <a:lnTo>
                    <a:pt x="580929" y="163830"/>
                  </a:lnTo>
                  <a:close/>
                </a:path>
                <a:path w="676910" h="687070">
                  <a:moveTo>
                    <a:pt x="101434" y="161290"/>
                  </a:moveTo>
                  <a:lnTo>
                    <a:pt x="98363" y="163830"/>
                  </a:lnTo>
                  <a:lnTo>
                    <a:pt x="100410" y="165100"/>
                  </a:lnTo>
                  <a:lnTo>
                    <a:pt x="101434" y="163830"/>
                  </a:lnTo>
                  <a:lnTo>
                    <a:pt x="103895" y="163830"/>
                  </a:lnTo>
                  <a:lnTo>
                    <a:pt x="101434" y="161290"/>
                  </a:lnTo>
                  <a:close/>
                </a:path>
                <a:path w="676910" h="687070">
                  <a:moveTo>
                    <a:pt x="109121" y="161290"/>
                  </a:moveTo>
                  <a:lnTo>
                    <a:pt x="104505" y="161290"/>
                  </a:lnTo>
                  <a:lnTo>
                    <a:pt x="110656" y="163830"/>
                  </a:lnTo>
                  <a:lnTo>
                    <a:pt x="109121" y="161290"/>
                  </a:lnTo>
                  <a:close/>
                </a:path>
                <a:path w="676910" h="687070">
                  <a:moveTo>
                    <a:pt x="112499" y="158750"/>
                  </a:moveTo>
                  <a:lnTo>
                    <a:pt x="107586" y="158750"/>
                  </a:lnTo>
                  <a:lnTo>
                    <a:pt x="110656" y="163830"/>
                  </a:lnTo>
                  <a:lnTo>
                    <a:pt x="113644" y="163830"/>
                  </a:lnTo>
                  <a:lnTo>
                    <a:pt x="113727" y="161290"/>
                  </a:lnTo>
                  <a:lnTo>
                    <a:pt x="112499" y="158750"/>
                  </a:lnTo>
                  <a:close/>
                </a:path>
                <a:path w="676910" h="687070">
                  <a:moveTo>
                    <a:pt x="574016" y="163193"/>
                  </a:moveTo>
                  <a:lnTo>
                    <a:pt x="571707" y="163830"/>
                  </a:lnTo>
                  <a:lnTo>
                    <a:pt x="574788" y="163830"/>
                  </a:lnTo>
                  <a:lnTo>
                    <a:pt x="574016" y="163193"/>
                  </a:lnTo>
                  <a:close/>
                </a:path>
                <a:path w="676910" h="687070">
                  <a:moveTo>
                    <a:pt x="576326" y="162557"/>
                  </a:moveTo>
                  <a:lnTo>
                    <a:pt x="574016" y="163193"/>
                  </a:lnTo>
                  <a:lnTo>
                    <a:pt x="574788" y="163830"/>
                  </a:lnTo>
                  <a:lnTo>
                    <a:pt x="576326" y="162557"/>
                  </a:lnTo>
                  <a:close/>
                </a:path>
                <a:path w="676910" h="687070">
                  <a:moveTo>
                    <a:pt x="574788" y="158750"/>
                  </a:moveTo>
                  <a:lnTo>
                    <a:pt x="571707" y="161290"/>
                  </a:lnTo>
                  <a:lnTo>
                    <a:pt x="574016" y="163193"/>
                  </a:lnTo>
                  <a:lnTo>
                    <a:pt x="576326" y="162557"/>
                  </a:lnTo>
                  <a:lnTo>
                    <a:pt x="577858" y="161290"/>
                  </a:lnTo>
                  <a:lnTo>
                    <a:pt x="574788" y="158750"/>
                  </a:lnTo>
                  <a:close/>
                </a:path>
                <a:path w="676910" h="687070">
                  <a:moveTo>
                    <a:pt x="584000" y="158750"/>
                  </a:moveTo>
                  <a:lnTo>
                    <a:pt x="580929" y="158750"/>
                  </a:lnTo>
                  <a:lnTo>
                    <a:pt x="576326" y="162557"/>
                  </a:lnTo>
                  <a:lnTo>
                    <a:pt x="580929" y="161290"/>
                  </a:lnTo>
                  <a:lnTo>
                    <a:pt x="584000" y="158750"/>
                  </a:lnTo>
                  <a:close/>
                </a:path>
                <a:path w="676910" h="687070">
                  <a:moveTo>
                    <a:pt x="580929" y="158750"/>
                  </a:moveTo>
                  <a:lnTo>
                    <a:pt x="574788" y="158750"/>
                  </a:lnTo>
                  <a:lnTo>
                    <a:pt x="577858" y="161290"/>
                  </a:lnTo>
                  <a:lnTo>
                    <a:pt x="580929" y="158750"/>
                  </a:lnTo>
                  <a:close/>
                </a:path>
                <a:path w="676910" h="687070">
                  <a:moveTo>
                    <a:pt x="21515" y="81280"/>
                  </a:moveTo>
                  <a:lnTo>
                    <a:pt x="25117" y="109220"/>
                  </a:lnTo>
                  <a:lnTo>
                    <a:pt x="34194" y="124460"/>
                  </a:lnTo>
                  <a:lnTo>
                    <a:pt x="46154" y="135890"/>
                  </a:lnTo>
                  <a:lnTo>
                    <a:pt x="58404" y="154940"/>
                  </a:lnTo>
                  <a:lnTo>
                    <a:pt x="104505" y="154940"/>
                  </a:lnTo>
                  <a:lnTo>
                    <a:pt x="101434" y="152400"/>
                  </a:lnTo>
                  <a:lnTo>
                    <a:pt x="107662" y="152400"/>
                  </a:lnTo>
                  <a:lnTo>
                    <a:pt x="101434" y="148590"/>
                  </a:lnTo>
                  <a:lnTo>
                    <a:pt x="73767" y="148590"/>
                  </a:lnTo>
                  <a:lnTo>
                    <a:pt x="77084" y="140970"/>
                  </a:lnTo>
                  <a:lnTo>
                    <a:pt x="81838" y="135890"/>
                  </a:lnTo>
                  <a:lnTo>
                    <a:pt x="87168" y="132080"/>
                  </a:lnTo>
                  <a:lnTo>
                    <a:pt x="92212" y="127000"/>
                  </a:lnTo>
                  <a:lnTo>
                    <a:pt x="93427" y="121920"/>
                  </a:lnTo>
                  <a:lnTo>
                    <a:pt x="67626" y="121920"/>
                  </a:lnTo>
                  <a:lnTo>
                    <a:pt x="72380" y="115570"/>
                  </a:lnTo>
                  <a:lnTo>
                    <a:pt x="82609" y="104140"/>
                  </a:lnTo>
                  <a:lnTo>
                    <a:pt x="84837" y="100330"/>
                  </a:lnTo>
                  <a:lnTo>
                    <a:pt x="46111" y="100330"/>
                  </a:lnTo>
                  <a:lnTo>
                    <a:pt x="32661" y="88900"/>
                  </a:lnTo>
                  <a:lnTo>
                    <a:pt x="25793" y="83820"/>
                  </a:lnTo>
                  <a:lnTo>
                    <a:pt x="21515" y="81280"/>
                  </a:lnTo>
                  <a:close/>
                </a:path>
                <a:path w="676910" h="687070">
                  <a:moveTo>
                    <a:pt x="104605" y="152400"/>
                  </a:moveTo>
                  <a:lnTo>
                    <a:pt x="101434" y="152400"/>
                  </a:lnTo>
                  <a:lnTo>
                    <a:pt x="104505" y="154940"/>
                  </a:lnTo>
                  <a:lnTo>
                    <a:pt x="107948" y="154940"/>
                  </a:lnTo>
                  <a:lnTo>
                    <a:pt x="104605" y="152400"/>
                  </a:lnTo>
                  <a:close/>
                </a:path>
                <a:path w="676910" h="687070">
                  <a:moveTo>
                    <a:pt x="565565" y="142240"/>
                  </a:moveTo>
                  <a:lnTo>
                    <a:pt x="559414" y="146050"/>
                  </a:lnTo>
                  <a:lnTo>
                    <a:pt x="553262" y="152400"/>
                  </a:lnTo>
                  <a:lnTo>
                    <a:pt x="608596" y="152400"/>
                  </a:lnTo>
                  <a:lnTo>
                    <a:pt x="608596" y="148590"/>
                  </a:lnTo>
                  <a:lnTo>
                    <a:pt x="574788" y="148590"/>
                  </a:lnTo>
                  <a:lnTo>
                    <a:pt x="568636" y="146050"/>
                  </a:lnTo>
                  <a:lnTo>
                    <a:pt x="565565" y="142240"/>
                  </a:lnTo>
                  <a:close/>
                </a:path>
                <a:path w="676910" h="687070">
                  <a:moveTo>
                    <a:pt x="104505" y="127000"/>
                  </a:moveTo>
                  <a:lnTo>
                    <a:pt x="86060" y="137160"/>
                  </a:lnTo>
                  <a:lnTo>
                    <a:pt x="86060" y="139700"/>
                  </a:lnTo>
                  <a:lnTo>
                    <a:pt x="73767" y="148590"/>
                  </a:lnTo>
                  <a:lnTo>
                    <a:pt x="101434" y="148590"/>
                  </a:lnTo>
                  <a:lnTo>
                    <a:pt x="101434" y="146050"/>
                  </a:lnTo>
                  <a:lnTo>
                    <a:pt x="104505" y="130810"/>
                  </a:lnTo>
                  <a:lnTo>
                    <a:pt x="104505" y="127000"/>
                  </a:lnTo>
                  <a:close/>
                </a:path>
                <a:path w="676910" h="687070">
                  <a:moveTo>
                    <a:pt x="592070" y="134620"/>
                  </a:moveTo>
                  <a:lnTo>
                    <a:pt x="586450" y="137160"/>
                  </a:lnTo>
                  <a:lnTo>
                    <a:pt x="584000" y="148590"/>
                  </a:lnTo>
                  <a:lnTo>
                    <a:pt x="602444" y="148590"/>
                  </a:lnTo>
                  <a:lnTo>
                    <a:pt x="598267" y="138430"/>
                  </a:lnTo>
                  <a:lnTo>
                    <a:pt x="592070" y="134620"/>
                  </a:lnTo>
                  <a:close/>
                </a:path>
                <a:path w="676910" h="687070">
                  <a:moveTo>
                    <a:pt x="605525" y="146050"/>
                  </a:moveTo>
                  <a:lnTo>
                    <a:pt x="602444" y="148590"/>
                  </a:lnTo>
                  <a:lnTo>
                    <a:pt x="608596" y="148590"/>
                  </a:lnTo>
                  <a:lnTo>
                    <a:pt x="605525" y="146050"/>
                  </a:lnTo>
                  <a:close/>
                </a:path>
                <a:path w="676910" h="687070">
                  <a:moveTo>
                    <a:pt x="642404" y="137160"/>
                  </a:moveTo>
                  <a:lnTo>
                    <a:pt x="639333" y="137160"/>
                  </a:lnTo>
                  <a:lnTo>
                    <a:pt x="636257" y="138430"/>
                  </a:lnTo>
                  <a:lnTo>
                    <a:pt x="636252" y="139700"/>
                  </a:lnTo>
                  <a:lnTo>
                    <a:pt x="642404" y="139700"/>
                  </a:lnTo>
                  <a:lnTo>
                    <a:pt x="642404" y="137160"/>
                  </a:lnTo>
                  <a:close/>
                </a:path>
                <a:path w="676910" h="687070">
                  <a:moveTo>
                    <a:pt x="649560" y="133350"/>
                  </a:moveTo>
                  <a:lnTo>
                    <a:pt x="645474" y="139700"/>
                  </a:lnTo>
                  <a:lnTo>
                    <a:pt x="657778" y="139700"/>
                  </a:lnTo>
                  <a:lnTo>
                    <a:pt x="658879" y="137160"/>
                  </a:lnTo>
                  <a:lnTo>
                    <a:pt x="655084" y="134620"/>
                  </a:lnTo>
                  <a:lnTo>
                    <a:pt x="649560" y="133350"/>
                  </a:lnTo>
                  <a:close/>
                </a:path>
                <a:path w="676910" h="687070">
                  <a:moveTo>
                    <a:pt x="639333" y="137160"/>
                  </a:moveTo>
                  <a:lnTo>
                    <a:pt x="636252" y="137160"/>
                  </a:lnTo>
                  <a:lnTo>
                    <a:pt x="636252" y="138432"/>
                  </a:lnTo>
                  <a:lnTo>
                    <a:pt x="639333" y="137160"/>
                  </a:lnTo>
                  <a:close/>
                </a:path>
                <a:path w="676910" h="687070">
                  <a:moveTo>
                    <a:pt x="21515" y="118110"/>
                  </a:moveTo>
                  <a:lnTo>
                    <a:pt x="21515" y="124460"/>
                  </a:lnTo>
                  <a:lnTo>
                    <a:pt x="24596" y="127000"/>
                  </a:lnTo>
                  <a:lnTo>
                    <a:pt x="24596" y="137160"/>
                  </a:lnTo>
                  <a:lnTo>
                    <a:pt x="44334" y="137160"/>
                  </a:lnTo>
                  <a:lnTo>
                    <a:pt x="34627" y="128270"/>
                  </a:lnTo>
                  <a:lnTo>
                    <a:pt x="21515" y="118110"/>
                  </a:lnTo>
                  <a:close/>
                </a:path>
                <a:path w="676910" h="687070">
                  <a:moveTo>
                    <a:pt x="596303" y="111760"/>
                  </a:moveTo>
                  <a:lnTo>
                    <a:pt x="599374" y="118110"/>
                  </a:lnTo>
                  <a:lnTo>
                    <a:pt x="605525" y="121920"/>
                  </a:lnTo>
                  <a:lnTo>
                    <a:pt x="611666" y="127000"/>
                  </a:lnTo>
                  <a:lnTo>
                    <a:pt x="611666" y="133350"/>
                  </a:lnTo>
                  <a:lnTo>
                    <a:pt x="642404" y="133350"/>
                  </a:lnTo>
                  <a:lnTo>
                    <a:pt x="642404" y="130810"/>
                  </a:lnTo>
                  <a:lnTo>
                    <a:pt x="657778" y="130810"/>
                  </a:lnTo>
                  <a:lnTo>
                    <a:pt x="657778" y="124460"/>
                  </a:lnTo>
                  <a:lnTo>
                    <a:pt x="662675" y="121920"/>
                  </a:lnTo>
                  <a:lnTo>
                    <a:pt x="617818" y="121920"/>
                  </a:lnTo>
                  <a:lnTo>
                    <a:pt x="617818" y="115570"/>
                  </a:lnTo>
                  <a:lnTo>
                    <a:pt x="599374" y="115570"/>
                  </a:lnTo>
                  <a:lnTo>
                    <a:pt x="596303" y="111760"/>
                  </a:lnTo>
                  <a:close/>
                </a:path>
                <a:path w="676910" h="687070">
                  <a:moveTo>
                    <a:pt x="657778" y="130810"/>
                  </a:moveTo>
                  <a:lnTo>
                    <a:pt x="648555" y="130810"/>
                  </a:lnTo>
                  <a:lnTo>
                    <a:pt x="657778" y="133350"/>
                  </a:lnTo>
                  <a:lnTo>
                    <a:pt x="657778" y="130810"/>
                  </a:lnTo>
                  <a:close/>
                </a:path>
                <a:path w="676910" h="687070">
                  <a:moveTo>
                    <a:pt x="92212" y="96520"/>
                  </a:moveTo>
                  <a:lnTo>
                    <a:pt x="86060" y="105410"/>
                  </a:lnTo>
                  <a:lnTo>
                    <a:pt x="82989" y="109220"/>
                  </a:lnTo>
                  <a:lnTo>
                    <a:pt x="76848" y="111760"/>
                  </a:lnTo>
                  <a:lnTo>
                    <a:pt x="67626" y="121920"/>
                  </a:lnTo>
                  <a:lnTo>
                    <a:pt x="93427" y="121920"/>
                  </a:lnTo>
                  <a:lnTo>
                    <a:pt x="94035" y="119380"/>
                  </a:lnTo>
                  <a:lnTo>
                    <a:pt x="96534" y="106680"/>
                  </a:lnTo>
                  <a:lnTo>
                    <a:pt x="98363" y="100330"/>
                  </a:lnTo>
                  <a:lnTo>
                    <a:pt x="92212" y="96520"/>
                  </a:lnTo>
                  <a:close/>
                </a:path>
                <a:path w="676910" h="687070">
                  <a:moveTo>
                    <a:pt x="632940" y="104140"/>
                  </a:moveTo>
                  <a:lnTo>
                    <a:pt x="628187" y="106680"/>
                  </a:lnTo>
                  <a:lnTo>
                    <a:pt x="627121" y="107950"/>
                  </a:lnTo>
                  <a:lnTo>
                    <a:pt x="627040" y="109220"/>
                  </a:lnTo>
                  <a:lnTo>
                    <a:pt x="624706" y="110827"/>
                  </a:lnTo>
                  <a:lnTo>
                    <a:pt x="622857" y="113030"/>
                  </a:lnTo>
                  <a:lnTo>
                    <a:pt x="617818" y="121920"/>
                  </a:lnTo>
                  <a:lnTo>
                    <a:pt x="662675" y="121920"/>
                  </a:lnTo>
                  <a:lnTo>
                    <a:pt x="665124" y="120650"/>
                  </a:lnTo>
                  <a:lnTo>
                    <a:pt x="668149" y="114300"/>
                  </a:lnTo>
                  <a:lnTo>
                    <a:pt x="665988" y="107950"/>
                  </a:lnTo>
                  <a:lnTo>
                    <a:pt x="657778" y="105410"/>
                  </a:lnTo>
                  <a:lnTo>
                    <a:pt x="636252" y="105410"/>
                  </a:lnTo>
                  <a:lnTo>
                    <a:pt x="632940" y="104140"/>
                  </a:lnTo>
                  <a:close/>
                </a:path>
                <a:path w="676910" h="687070">
                  <a:moveTo>
                    <a:pt x="578675" y="54610"/>
                  </a:moveTo>
                  <a:lnTo>
                    <a:pt x="570559" y="57150"/>
                  </a:lnTo>
                  <a:lnTo>
                    <a:pt x="567630" y="64770"/>
                  </a:lnTo>
                  <a:lnTo>
                    <a:pt x="574788" y="72390"/>
                  </a:lnTo>
                  <a:lnTo>
                    <a:pt x="574788" y="74930"/>
                  </a:lnTo>
                  <a:lnTo>
                    <a:pt x="571471" y="80010"/>
                  </a:lnTo>
                  <a:lnTo>
                    <a:pt x="571326" y="83820"/>
                  </a:lnTo>
                  <a:lnTo>
                    <a:pt x="575214" y="87630"/>
                  </a:lnTo>
                  <a:lnTo>
                    <a:pt x="584000" y="90170"/>
                  </a:lnTo>
                  <a:lnTo>
                    <a:pt x="587081" y="93980"/>
                  </a:lnTo>
                  <a:lnTo>
                    <a:pt x="580929" y="96520"/>
                  </a:lnTo>
                  <a:lnTo>
                    <a:pt x="580929" y="100330"/>
                  </a:lnTo>
                  <a:lnTo>
                    <a:pt x="587081" y="102870"/>
                  </a:lnTo>
                  <a:lnTo>
                    <a:pt x="590151" y="102870"/>
                  </a:lnTo>
                  <a:lnTo>
                    <a:pt x="596303" y="105410"/>
                  </a:lnTo>
                  <a:lnTo>
                    <a:pt x="599374" y="105410"/>
                  </a:lnTo>
                  <a:lnTo>
                    <a:pt x="599374" y="115570"/>
                  </a:lnTo>
                  <a:lnTo>
                    <a:pt x="617818" y="115570"/>
                  </a:lnTo>
                  <a:lnTo>
                    <a:pt x="624706" y="110827"/>
                  </a:lnTo>
                  <a:lnTo>
                    <a:pt x="627040" y="108045"/>
                  </a:lnTo>
                  <a:lnTo>
                    <a:pt x="627040" y="102870"/>
                  </a:lnTo>
                  <a:lnTo>
                    <a:pt x="623959" y="100330"/>
                  </a:lnTo>
                  <a:lnTo>
                    <a:pt x="627040" y="96520"/>
                  </a:lnTo>
                  <a:lnTo>
                    <a:pt x="633182" y="93980"/>
                  </a:lnTo>
                  <a:lnTo>
                    <a:pt x="636252" y="90170"/>
                  </a:lnTo>
                  <a:lnTo>
                    <a:pt x="633182" y="83820"/>
                  </a:lnTo>
                  <a:lnTo>
                    <a:pt x="630111" y="83820"/>
                  </a:lnTo>
                  <a:lnTo>
                    <a:pt x="632849" y="80010"/>
                  </a:lnTo>
                  <a:lnTo>
                    <a:pt x="638180" y="74930"/>
                  </a:lnTo>
                  <a:lnTo>
                    <a:pt x="641783" y="71120"/>
                  </a:lnTo>
                  <a:lnTo>
                    <a:pt x="639333" y="66040"/>
                  </a:lnTo>
                  <a:lnTo>
                    <a:pt x="641542" y="63500"/>
                  </a:lnTo>
                  <a:lnTo>
                    <a:pt x="643510" y="62230"/>
                  </a:lnTo>
                  <a:lnTo>
                    <a:pt x="587081" y="62230"/>
                  </a:lnTo>
                  <a:lnTo>
                    <a:pt x="578675" y="54610"/>
                  </a:lnTo>
                  <a:close/>
                </a:path>
                <a:path w="676910" h="687070">
                  <a:moveTo>
                    <a:pt x="627040" y="108045"/>
                  </a:moveTo>
                  <a:lnTo>
                    <a:pt x="624706" y="110827"/>
                  </a:lnTo>
                  <a:lnTo>
                    <a:pt x="627040" y="109220"/>
                  </a:lnTo>
                  <a:lnTo>
                    <a:pt x="627040" y="108045"/>
                  </a:lnTo>
                  <a:close/>
                </a:path>
                <a:path w="676910" h="687070">
                  <a:moveTo>
                    <a:pt x="649707" y="97790"/>
                  </a:moveTo>
                  <a:lnTo>
                    <a:pt x="643511" y="100330"/>
                  </a:lnTo>
                  <a:lnTo>
                    <a:pt x="639333" y="105410"/>
                  </a:lnTo>
                  <a:lnTo>
                    <a:pt x="657778" y="105410"/>
                  </a:lnTo>
                  <a:lnTo>
                    <a:pt x="655328" y="99060"/>
                  </a:lnTo>
                  <a:lnTo>
                    <a:pt x="649707" y="97790"/>
                  </a:lnTo>
                  <a:close/>
                </a:path>
                <a:path w="676910" h="687070">
                  <a:moveTo>
                    <a:pt x="30737" y="38100"/>
                  </a:moveTo>
                  <a:lnTo>
                    <a:pt x="30301" y="46990"/>
                  </a:lnTo>
                  <a:lnTo>
                    <a:pt x="30235" y="57150"/>
                  </a:lnTo>
                  <a:lnTo>
                    <a:pt x="30356" y="63500"/>
                  </a:lnTo>
                  <a:lnTo>
                    <a:pt x="34632" y="78740"/>
                  </a:lnTo>
                  <a:lnTo>
                    <a:pt x="46111" y="100330"/>
                  </a:lnTo>
                  <a:lnTo>
                    <a:pt x="84837" y="100330"/>
                  </a:lnTo>
                  <a:lnTo>
                    <a:pt x="92261" y="87630"/>
                  </a:lnTo>
                  <a:lnTo>
                    <a:pt x="94394" y="72390"/>
                  </a:lnTo>
                  <a:lnTo>
                    <a:pt x="76848" y="72390"/>
                  </a:lnTo>
                  <a:lnTo>
                    <a:pt x="78193" y="66040"/>
                  </a:lnTo>
                  <a:lnTo>
                    <a:pt x="78279" y="59690"/>
                  </a:lnTo>
                  <a:lnTo>
                    <a:pt x="55323" y="59690"/>
                  </a:lnTo>
                  <a:lnTo>
                    <a:pt x="48027" y="55880"/>
                  </a:lnTo>
                  <a:lnTo>
                    <a:pt x="40727" y="48260"/>
                  </a:lnTo>
                  <a:lnTo>
                    <a:pt x="34578" y="40640"/>
                  </a:lnTo>
                  <a:lnTo>
                    <a:pt x="30737" y="38100"/>
                  </a:lnTo>
                  <a:close/>
                </a:path>
                <a:path w="676910" h="687070">
                  <a:moveTo>
                    <a:pt x="98363" y="57150"/>
                  </a:moveTo>
                  <a:lnTo>
                    <a:pt x="93270" y="60960"/>
                  </a:lnTo>
                  <a:lnTo>
                    <a:pt x="81936" y="67310"/>
                  </a:lnTo>
                  <a:lnTo>
                    <a:pt x="76848" y="72390"/>
                  </a:lnTo>
                  <a:lnTo>
                    <a:pt x="94394" y="72390"/>
                  </a:lnTo>
                  <a:lnTo>
                    <a:pt x="95282" y="66040"/>
                  </a:lnTo>
                  <a:lnTo>
                    <a:pt x="98363" y="62230"/>
                  </a:lnTo>
                  <a:lnTo>
                    <a:pt x="98363" y="57150"/>
                  </a:lnTo>
                  <a:close/>
                </a:path>
                <a:path w="676910" h="687070">
                  <a:moveTo>
                    <a:pt x="587081" y="50800"/>
                  </a:moveTo>
                  <a:lnTo>
                    <a:pt x="590151" y="59690"/>
                  </a:lnTo>
                  <a:lnTo>
                    <a:pt x="587081" y="62230"/>
                  </a:lnTo>
                  <a:lnTo>
                    <a:pt x="643510" y="62230"/>
                  </a:lnTo>
                  <a:lnTo>
                    <a:pt x="645478" y="60960"/>
                  </a:lnTo>
                  <a:lnTo>
                    <a:pt x="647110" y="55880"/>
                  </a:lnTo>
                  <a:lnTo>
                    <a:pt x="644757" y="53340"/>
                  </a:lnTo>
                  <a:lnTo>
                    <a:pt x="593222" y="53340"/>
                  </a:lnTo>
                  <a:lnTo>
                    <a:pt x="587081" y="50800"/>
                  </a:lnTo>
                  <a:close/>
                </a:path>
                <a:path w="676910" h="687070">
                  <a:moveTo>
                    <a:pt x="52252" y="1270"/>
                  </a:moveTo>
                  <a:lnTo>
                    <a:pt x="54027" y="7620"/>
                  </a:lnTo>
                  <a:lnTo>
                    <a:pt x="54939" y="13970"/>
                  </a:lnTo>
                  <a:lnTo>
                    <a:pt x="55275" y="20320"/>
                  </a:lnTo>
                  <a:lnTo>
                    <a:pt x="55323" y="29210"/>
                  </a:lnTo>
                  <a:lnTo>
                    <a:pt x="52300" y="38100"/>
                  </a:lnTo>
                  <a:lnTo>
                    <a:pt x="51868" y="45720"/>
                  </a:lnTo>
                  <a:lnTo>
                    <a:pt x="53164" y="53340"/>
                  </a:lnTo>
                  <a:lnTo>
                    <a:pt x="55323" y="59690"/>
                  </a:lnTo>
                  <a:lnTo>
                    <a:pt x="78279" y="59690"/>
                  </a:lnTo>
                  <a:lnTo>
                    <a:pt x="78383" y="52070"/>
                  </a:lnTo>
                  <a:lnTo>
                    <a:pt x="71658" y="29210"/>
                  </a:lnTo>
                  <a:lnTo>
                    <a:pt x="52252" y="1270"/>
                  </a:lnTo>
                  <a:close/>
                </a:path>
                <a:path w="676910" h="687070">
                  <a:moveTo>
                    <a:pt x="596735" y="8890"/>
                  </a:moveTo>
                  <a:lnTo>
                    <a:pt x="595149" y="13970"/>
                  </a:lnTo>
                  <a:lnTo>
                    <a:pt x="596446" y="20320"/>
                  </a:lnTo>
                  <a:lnTo>
                    <a:pt x="596303" y="25400"/>
                  </a:lnTo>
                  <a:lnTo>
                    <a:pt x="589767" y="27940"/>
                  </a:lnTo>
                  <a:lnTo>
                    <a:pt x="587846" y="34290"/>
                  </a:lnTo>
                  <a:lnTo>
                    <a:pt x="589382" y="41910"/>
                  </a:lnTo>
                  <a:lnTo>
                    <a:pt x="593222" y="46990"/>
                  </a:lnTo>
                  <a:lnTo>
                    <a:pt x="593222" y="53340"/>
                  </a:lnTo>
                  <a:lnTo>
                    <a:pt x="644757" y="53340"/>
                  </a:lnTo>
                  <a:lnTo>
                    <a:pt x="642404" y="50800"/>
                  </a:lnTo>
                  <a:lnTo>
                    <a:pt x="614737" y="50800"/>
                  </a:lnTo>
                  <a:lnTo>
                    <a:pt x="620889" y="44450"/>
                  </a:lnTo>
                  <a:lnTo>
                    <a:pt x="623082" y="38100"/>
                  </a:lnTo>
                  <a:lnTo>
                    <a:pt x="617818" y="38100"/>
                  </a:lnTo>
                  <a:lnTo>
                    <a:pt x="614737" y="35560"/>
                  </a:lnTo>
                  <a:lnTo>
                    <a:pt x="619542" y="30480"/>
                  </a:lnTo>
                  <a:lnTo>
                    <a:pt x="623194" y="25400"/>
                  </a:lnTo>
                  <a:lnTo>
                    <a:pt x="623388" y="21590"/>
                  </a:lnTo>
                  <a:lnTo>
                    <a:pt x="617818" y="16510"/>
                  </a:lnTo>
                  <a:lnTo>
                    <a:pt x="618912" y="10160"/>
                  </a:lnTo>
                  <a:lnTo>
                    <a:pt x="605525" y="10160"/>
                  </a:lnTo>
                  <a:lnTo>
                    <a:pt x="596735" y="8890"/>
                  </a:lnTo>
                  <a:close/>
                </a:path>
                <a:path w="676910" h="687070">
                  <a:moveTo>
                    <a:pt x="623959" y="38100"/>
                  </a:moveTo>
                  <a:lnTo>
                    <a:pt x="620889" y="50800"/>
                  </a:lnTo>
                  <a:lnTo>
                    <a:pt x="642404" y="50800"/>
                  </a:lnTo>
                  <a:lnTo>
                    <a:pt x="642404" y="46990"/>
                  </a:lnTo>
                  <a:lnTo>
                    <a:pt x="645474" y="46990"/>
                  </a:lnTo>
                  <a:lnTo>
                    <a:pt x="644246" y="44450"/>
                  </a:lnTo>
                  <a:lnTo>
                    <a:pt x="630111" y="44450"/>
                  </a:lnTo>
                  <a:lnTo>
                    <a:pt x="623959" y="38100"/>
                  </a:lnTo>
                  <a:close/>
                </a:path>
                <a:path w="676910" h="687070">
                  <a:moveTo>
                    <a:pt x="633182" y="35560"/>
                  </a:moveTo>
                  <a:lnTo>
                    <a:pt x="633182" y="44450"/>
                  </a:lnTo>
                  <a:lnTo>
                    <a:pt x="644246" y="44450"/>
                  </a:lnTo>
                  <a:lnTo>
                    <a:pt x="642404" y="40640"/>
                  </a:lnTo>
                  <a:lnTo>
                    <a:pt x="633182" y="35560"/>
                  </a:lnTo>
                  <a:close/>
                </a:path>
                <a:path w="676910" h="687070">
                  <a:moveTo>
                    <a:pt x="623959" y="35560"/>
                  </a:moveTo>
                  <a:lnTo>
                    <a:pt x="617818" y="38100"/>
                  </a:lnTo>
                  <a:lnTo>
                    <a:pt x="623082" y="38100"/>
                  </a:lnTo>
                  <a:lnTo>
                    <a:pt x="623959" y="35560"/>
                  </a:lnTo>
                  <a:close/>
                </a:path>
                <a:path w="676910" h="687070">
                  <a:moveTo>
                    <a:pt x="615130" y="0"/>
                  </a:moveTo>
                  <a:lnTo>
                    <a:pt x="608743" y="1270"/>
                  </a:lnTo>
                  <a:lnTo>
                    <a:pt x="605525" y="10160"/>
                  </a:lnTo>
                  <a:lnTo>
                    <a:pt x="618912" y="10160"/>
                  </a:lnTo>
                  <a:lnTo>
                    <a:pt x="619788" y="5080"/>
                  </a:lnTo>
                  <a:lnTo>
                    <a:pt x="615130" y="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0058" y="6086000"/>
              <a:ext cx="673735" cy="680720"/>
            </a:xfrm>
            <a:custGeom>
              <a:avLst/>
              <a:gdLst/>
              <a:ahLst/>
              <a:cxnLst/>
              <a:rect l="l" t="t" r="r" b="b"/>
              <a:pathLst>
                <a:path w="673735" h="680720">
                  <a:moveTo>
                    <a:pt x="230535" y="668978"/>
                  </a:moveTo>
                  <a:lnTo>
                    <a:pt x="218232" y="671518"/>
                  </a:lnTo>
                  <a:lnTo>
                    <a:pt x="218232" y="677868"/>
                  </a:lnTo>
                  <a:lnTo>
                    <a:pt x="230535" y="680408"/>
                  </a:lnTo>
                  <a:lnTo>
                    <a:pt x="233606" y="675328"/>
                  </a:lnTo>
                  <a:lnTo>
                    <a:pt x="230535" y="668978"/>
                  </a:lnTo>
                  <a:close/>
                </a:path>
                <a:path w="673735" h="680720">
                  <a:moveTo>
                    <a:pt x="252050" y="649928"/>
                  </a:moveTo>
                  <a:lnTo>
                    <a:pt x="246045" y="652468"/>
                  </a:lnTo>
                  <a:lnTo>
                    <a:pt x="238601" y="657548"/>
                  </a:lnTo>
                  <a:lnTo>
                    <a:pt x="231732" y="662628"/>
                  </a:lnTo>
                  <a:lnTo>
                    <a:pt x="227454" y="668978"/>
                  </a:lnTo>
                  <a:lnTo>
                    <a:pt x="233606" y="668978"/>
                  </a:lnTo>
                  <a:lnTo>
                    <a:pt x="233606" y="665168"/>
                  </a:lnTo>
                  <a:lnTo>
                    <a:pt x="239757" y="665168"/>
                  </a:lnTo>
                  <a:lnTo>
                    <a:pt x="239757" y="662628"/>
                  </a:lnTo>
                  <a:lnTo>
                    <a:pt x="241293" y="662628"/>
                  </a:lnTo>
                  <a:lnTo>
                    <a:pt x="239757" y="660088"/>
                  </a:lnTo>
                  <a:lnTo>
                    <a:pt x="242828" y="660088"/>
                  </a:lnTo>
                  <a:lnTo>
                    <a:pt x="242828" y="656278"/>
                  </a:lnTo>
                  <a:lnTo>
                    <a:pt x="245899" y="656278"/>
                  </a:lnTo>
                  <a:lnTo>
                    <a:pt x="245899" y="653738"/>
                  </a:lnTo>
                  <a:lnTo>
                    <a:pt x="252050" y="653738"/>
                  </a:lnTo>
                  <a:lnTo>
                    <a:pt x="252050" y="649928"/>
                  </a:lnTo>
                  <a:close/>
                </a:path>
                <a:path w="673735" h="680720">
                  <a:moveTo>
                    <a:pt x="241293" y="662628"/>
                  </a:moveTo>
                  <a:lnTo>
                    <a:pt x="239757" y="662628"/>
                  </a:lnTo>
                  <a:lnTo>
                    <a:pt x="242828" y="665168"/>
                  </a:lnTo>
                  <a:lnTo>
                    <a:pt x="241293" y="662628"/>
                  </a:lnTo>
                  <a:close/>
                </a:path>
                <a:path w="673735" h="680720">
                  <a:moveTo>
                    <a:pt x="248969" y="653738"/>
                  </a:moveTo>
                  <a:lnTo>
                    <a:pt x="245899" y="653738"/>
                  </a:lnTo>
                  <a:lnTo>
                    <a:pt x="248969" y="656278"/>
                  </a:lnTo>
                  <a:lnTo>
                    <a:pt x="248969" y="653738"/>
                  </a:lnTo>
                  <a:close/>
                </a:path>
                <a:path w="673735" h="680720">
                  <a:moveTo>
                    <a:pt x="242828" y="613098"/>
                  </a:moveTo>
                  <a:lnTo>
                    <a:pt x="224338" y="620718"/>
                  </a:lnTo>
                  <a:lnTo>
                    <a:pt x="212476" y="630878"/>
                  </a:lnTo>
                  <a:lnTo>
                    <a:pt x="203494" y="641038"/>
                  </a:lnTo>
                  <a:lnTo>
                    <a:pt x="193646" y="649928"/>
                  </a:lnTo>
                  <a:lnTo>
                    <a:pt x="205173" y="649928"/>
                  </a:lnTo>
                  <a:lnTo>
                    <a:pt x="221312" y="646118"/>
                  </a:lnTo>
                  <a:lnTo>
                    <a:pt x="225264" y="643578"/>
                  </a:lnTo>
                  <a:lnTo>
                    <a:pt x="209020" y="643578"/>
                  </a:lnTo>
                  <a:lnTo>
                    <a:pt x="217279" y="638498"/>
                  </a:lnTo>
                  <a:lnTo>
                    <a:pt x="231493" y="625798"/>
                  </a:lnTo>
                  <a:lnTo>
                    <a:pt x="239757" y="621988"/>
                  </a:lnTo>
                  <a:lnTo>
                    <a:pt x="239757" y="616908"/>
                  </a:lnTo>
                  <a:lnTo>
                    <a:pt x="242828" y="613098"/>
                  </a:lnTo>
                  <a:close/>
                </a:path>
                <a:path w="673735" h="680720">
                  <a:moveTo>
                    <a:pt x="239757" y="625798"/>
                  </a:moveTo>
                  <a:lnTo>
                    <a:pt x="231060" y="628338"/>
                  </a:lnTo>
                  <a:lnTo>
                    <a:pt x="223229" y="634688"/>
                  </a:lnTo>
                  <a:lnTo>
                    <a:pt x="215979" y="641038"/>
                  </a:lnTo>
                  <a:lnTo>
                    <a:pt x="209020" y="643578"/>
                  </a:lnTo>
                  <a:lnTo>
                    <a:pt x="225264" y="643578"/>
                  </a:lnTo>
                  <a:lnTo>
                    <a:pt x="235145" y="637228"/>
                  </a:lnTo>
                  <a:lnTo>
                    <a:pt x="239757" y="625798"/>
                  </a:lnTo>
                  <a:close/>
                </a:path>
                <a:path w="673735" h="680720">
                  <a:moveTo>
                    <a:pt x="175202" y="632148"/>
                  </a:moveTo>
                  <a:lnTo>
                    <a:pt x="165979" y="641038"/>
                  </a:lnTo>
                  <a:lnTo>
                    <a:pt x="175730" y="641038"/>
                  </a:lnTo>
                  <a:lnTo>
                    <a:pt x="188651" y="638498"/>
                  </a:lnTo>
                  <a:lnTo>
                    <a:pt x="172131" y="638498"/>
                  </a:lnTo>
                  <a:lnTo>
                    <a:pt x="178325" y="637228"/>
                  </a:lnTo>
                  <a:lnTo>
                    <a:pt x="181502" y="636501"/>
                  </a:lnTo>
                  <a:lnTo>
                    <a:pt x="184424" y="634688"/>
                  </a:lnTo>
                  <a:lnTo>
                    <a:pt x="187505" y="634688"/>
                  </a:lnTo>
                  <a:lnTo>
                    <a:pt x="175202" y="632148"/>
                  </a:lnTo>
                  <a:close/>
                </a:path>
                <a:path w="673735" h="680720">
                  <a:moveTo>
                    <a:pt x="181502" y="636501"/>
                  </a:moveTo>
                  <a:lnTo>
                    <a:pt x="178325" y="637228"/>
                  </a:lnTo>
                  <a:lnTo>
                    <a:pt x="172131" y="638498"/>
                  </a:lnTo>
                  <a:lnTo>
                    <a:pt x="178283" y="638498"/>
                  </a:lnTo>
                  <a:lnTo>
                    <a:pt x="181502" y="636501"/>
                  </a:lnTo>
                  <a:close/>
                </a:path>
                <a:path w="673735" h="680720">
                  <a:moveTo>
                    <a:pt x="209020" y="628338"/>
                  </a:moveTo>
                  <a:lnTo>
                    <a:pt x="189420" y="634688"/>
                  </a:lnTo>
                  <a:lnTo>
                    <a:pt x="181502" y="636501"/>
                  </a:lnTo>
                  <a:lnTo>
                    <a:pt x="178283" y="638498"/>
                  </a:lnTo>
                  <a:lnTo>
                    <a:pt x="188651" y="638498"/>
                  </a:lnTo>
                  <a:lnTo>
                    <a:pt x="200997" y="633418"/>
                  </a:lnTo>
                  <a:lnTo>
                    <a:pt x="209020" y="628338"/>
                  </a:lnTo>
                  <a:close/>
                </a:path>
                <a:path w="673735" h="680720">
                  <a:moveTo>
                    <a:pt x="282788" y="632148"/>
                  </a:moveTo>
                  <a:lnTo>
                    <a:pt x="276636" y="632148"/>
                  </a:lnTo>
                  <a:lnTo>
                    <a:pt x="270495" y="634688"/>
                  </a:lnTo>
                  <a:lnTo>
                    <a:pt x="273565" y="638498"/>
                  </a:lnTo>
                  <a:lnTo>
                    <a:pt x="273565" y="634688"/>
                  </a:lnTo>
                  <a:lnTo>
                    <a:pt x="282788" y="634688"/>
                  </a:lnTo>
                  <a:lnTo>
                    <a:pt x="282788" y="632148"/>
                  </a:lnTo>
                  <a:close/>
                </a:path>
                <a:path w="673735" h="680720">
                  <a:moveTo>
                    <a:pt x="285858" y="632148"/>
                  </a:moveTo>
                  <a:lnTo>
                    <a:pt x="282788" y="632148"/>
                  </a:lnTo>
                  <a:lnTo>
                    <a:pt x="285858" y="634688"/>
                  </a:lnTo>
                  <a:lnTo>
                    <a:pt x="285858" y="632148"/>
                  </a:lnTo>
                  <a:close/>
                </a:path>
                <a:path w="673735" h="680720">
                  <a:moveTo>
                    <a:pt x="172131" y="619448"/>
                  </a:moveTo>
                  <a:lnTo>
                    <a:pt x="159838" y="619448"/>
                  </a:lnTo>
                  <a:lnTo>
                    <a:pt x="159838" y="621988"/>
                  </a:lnTo>
                  <a:lnTo>
                    <a:pt x="177705" y="627068"/>
                  </a:lnTo>
                  <a:lnTo>
                    <a:pt x="192111" y="629608"/>
                  </a:lnTo>
                  <a:lnTo>
                    <a:pt x="206517" y="627068"/>
                  </a:lnTo>
                  <a:lnTo>
                    <a:pt x="212473" y="624528"/>
                  </a:lnTo>
                  <a:lnTo>
                    <a:pt x="190572" y="624528"/>
                  </a:lnTo>
                  <a:lnTo>
                    <a:pt x="181351" y="623258"/>
                  </a:lnTo>
                  <a:lnTo>
                    <a:pt x="172131" y="619448"/>
                  </a:lnTo>
                  <a:close/>
                </a:path>
                <a:path w="673735" h="680720">
                  <a:moveTo>
                    <a:pt x="285858" y="621988"/>
                  </a:moveTo>
                  <a:lnTo>
                    <a:pt x="282788" y="621988"/>
                  </a:lnTo>
                  <a:lnTo>
                    <a:pt x="273565" y="625798"/>
                  </a:lnTo>
                  <a:lnTo>
                    <a:pt x="276636" y="625798"/>
                  </a:lnTo>
                  <a:lnTo>
                    <a:pt x="279707" y="628338"/>
                  </a:lnTo>
                  <a:lnTo>
                    <a:pt x="288929" y="628338"/>
                  </a:lnTo>
                  <a:lnTo>
                    <a:pt x="288929" y="625798"/>
                  </a:lnTo>
                  <a:lnTo>
                    <a:pt x="285858" y="621988"/>
                  </a:lnTo>
                  <a:close/>
                </a:path>
                <a:path w="673735" h="680720">
                  <a:moveTo>
                    <a:pt x="239757" y="610558"/>
                  </a:moveTo>
                  <a:lnTo>
                    <a:pt x="230535" y="610558"/>
                  </a:lnTo>
                  <a:lnTo>
                    <a:pt x="212091" y="619448"/>
                  </a:lnTo>
                  <a:lnTo>
                    <a:pt x="209020" y="619448"/>
                  </a:lnTo>
                  <a:lnTo>
                    <a:pt x="199794" y="623258"/>
                  </a:lnTo>
                  <a:lnTo>
                    <a:pt x="190572" y="624528"/>
                  </a:lnTo>
                  <a:lnTo>
                    <a:pt x="212473" y="624528"/>
                  </a:lnTo>
                  <a:lnTo>
                    <a:pt x="224384" y="619448"/>
                  </a:lnTo>
                  <a:lnTo>
                    <a:pt x="227454" y="616908"/>
                  </a:lnTo>
                  <a:lnTo>
                    <a:pt x="239757" y="610558"/>
                  </a:lnTo>
                  <a:close/>
                </a:path>
                <a:path w="673735" h="680720">
                  <a:moveTo>
                    <a:pt x="139487" y="602804"/>
                  </a:moveTo>
                  <a:lnTo>
                    <a:pt x="135242" y="606748"/>
                  </a:lnTo>
                  <a:lnTo>
                    <a:pt x="135242" y="610558"/>
                  </a:lnTo>
                  <a:lnTo>
                    <a:pt x="141394" y="610558"/>
                  </a:lnTo>
                  <a:lnTo>
                    <a:pt x="150616" y="606748"/>
                  </a:lnTo>
                  <a:lnTo>
                    <a:pt x="141394" y="606748"/>
                  </a:lnTo>
                  <a:lnTo>
                    <a:pt x="139487" y="602804"/>
                  </a:lnTo>
                  <a:close/>
                </a:path>
                <a:path w="673735" h="680720">
                  <a:moveTo>
                    <a:pt x="252050" y="604208"/>
                  </a:moveTo>
                  <a:lnTo>
                    <a:pt x="239757" y="604208"/>
                  </a:lnTo>
                  <a:lnTo>
                    <a:pt x="239757" y="606748"/>
                  </a:lnTo>
                  <a:lnTo>
                    <a:pt x="242828" y="606748"/>
                  </a:lnTo>
                  <a:lnTo>
                    <a:pt x="245899" y="610558"/>
                  </a:lnTo>
                  <a:lnTo>
                    <a:pt x="255121" y="606748"/>
                  </a:lnTo>
                  <a:lnTo>
                    <a:pt x="252050" y="604208"/>
                  </a:lnTo>
                  <a:close/>
                </a:path>
                <a:path w="673735" h="680720">
                  <a:moveTo>
                    <a:pt x="159838" y="597858"/>
                  </a:moveTo>
                  <a:lnTo>
                    <a:pt x="156767" y="600398"/>
                  </a:lnTo>
                  <a:lnTo>
                    <a:pt x="147545" y="604208"/>
                  </a:lnTo>
                  <a:lnTo>
                    <a:pt x="144464" y="606748"/>
                  </a:lnTo>
                  <a:lnTo>
                    <a:pt x="159838" y="606748"/>
                  </a:lnTo>
                  <a:lnTo>
                    <a:pt x="159838" y="597858"/>
                  </a:lnTo>
                  <a:close/>
                </a:path>
                <a:path w="673735" h="680720">
                  <a:moveTo>
                    <a:pt x="248969" y="600398"/>
                  </a:moveTo>
                  <a:lnTo>
                    <a:pt x="245899" y="604208"/>
                  </a:lnTo>
                  <a:lnTo>
                    <a:pt x="248969" y="604208"/>
                  </a:lnTo>
                  <a:lnTo>
                    <a:pt x="248969" y="600398"/>
                  </a:lnTo>
                  <a:close/>
                </a:path>
                <a:path w="673735" h="680720">
                  <a:moveTo>
                    <a:pt x="142730" y="599791"/>
                  </a:moveTo>
                  <a:lnTo>
                    <a:pt x="138323" y="600398"/>
                  </a:lnTo>
                  <a:lnTo>
                    <a:pt x="139487" y="602804"/>
                  </a:lnTo>
                  <a:lnTo>
                    <a:pt x="142730" y="599791"/>
                  </a:lnTo>
                  <a:close/>
                </a:path>
                <a:path w="673735" h="680720">
                  <a:moveTo>
                    <a:pt x="153686" y="595318"/>
                  </a:moveTo>
                  <a:lnTo>
                    <a:pt x="147545" y="595318"/>
                  </a:lnTo>
                  <a:lnTo>
                    <a:pt x="142730" y="599791"/>
                  </a:lnTo>
                  <a:lnTo>
                    <a:pt x="156767" y="597858"/>
                  </a:lnTo>
                  <a:lnTo>
                    <a:pt x="153686" y="595318"/>
                  </a:lnTo>
                  <a:close/>
                </a:path>
                <a:path w="673735" h="680720">
                  <a:moveTo>
                    <a:pt x="138323" y="588968"/>
                  </a:moveTo>
                  <a:lnTo>
                    <a:pt x="134285" y="588968"/>
                  </a:lnTo>
                  <a:lnTo>
                    <a:pt x="129098" y="590238"/>
                  </a:lnTo>
                  <a:lnTo>
                    <a:pt x="126218" y="592778"/>
                  </a:lnTo>
                  <a:lnTo>
                    <a:pt x="129101" y="597858"/>
                  </a:lnTo>
                  <a:lnTo>
                    <a:pt x="132171" y="597858"/>
                  </a:lnTo>
                  <a:lnTo>
                    <a:pt x="132171" y="591508"/>
                  </a:lnTo>
                  <a:lnTo>
                    <a:pt x="138323" y="591508"/>
                  </a:lnTo>
                  <a:lnTo>
                    <a:pt x="138323" y="588968"/>
                  </a:lnTo>
                  <a:close/>
                </a:path>
                <a:path w="673735" h="680720">
                  <a:moveTo>
                    <a:pt x="138323" y="591508"/>
                  </a:moveTo>
                  <a:lnTo>
                    <a:pt x="135242" y="591508"/>
                  </a:lnTo>
                  <a:lnTo>
                    <a:pt x="135242" y="597858"/>
                  </a:lnTo>
                  <a:lnTo>
                    <a:pt x="138323" y="597858"/>
                  </a:lnTo>
                  <a:lnTo>
                    <a:pt x="138323" y="591508"/>
                  </a:lnTo>
                  <a:close/>
                </a:path>
                <a:path w="673735" h="680720">
                  <a:moveTo>
                    <a:pt x="199798" y="585158"/>
                  </a:moveTo>
                  <a:lnTo>
                    <a:pt x="178400" y="585158"/>
                  </a:lnTo>
                  <a:lnTo>
                    <a:pt x="178283" y="591508"/>
                  </a:lnTo>
                  <a:lnTo>
                    <a:pt x="196717" y="588968"/>
                  </a:lnTo>
                  <a:lnTo>
                    <a:pt x="199798" y="585158"/>
                  </a:lnTo>
                  <a:close/>
                </a:path>
                <a:path w="673735" h="680720">
                  <a:moveTo>
                    <a:pt x="141394" y="585158"/>
                  </a:moveTo>
                  <a:lnTo>
                    <a:pt x="138323" y="588968"/>
                  </a:lnTo>
                  <a:lnTo>
                    <a:pt x="144464" y="588968"/>
                  </a:lnTo>
                  <a:lnTo>
                    <a:pt x="141394" y="585158"/>
                  </a:lnTo>
                  <a:close/>
                </a:path>
                <a:path w="673735" h="680720">
                  <a:moveTo>
                    <a:pt x="180198" y="576268"/>
                  </a:moveTo>
                  <a:lnTo>
                    <a:pt x="171697" y="578808"/>
                  </a:lnTo>
                  <a:lnTo>
                    <a:pt x="162909" y="582618"/>
                  </a:lnTo>
                  <a:lnTo>
                    <a:pt x="162967" y="585194"/>
                  </a:lnTo>
                  <a:lnTo>
                    <a:pt x="169060" y="588968"/>
                  </a:lnTo>
                  <a:lnTo>
                    <a:pt x="172131" y="588968"/>
                  </a:lnTo>
                  <a:lnTo>
                    <a:pt x="174293" y="586428"/>
                  </a:lnTo>
                  <a:lnTo>
                    <a:pt x="182506" y="583888"/>
                  </a:lnTo>
                  <a:lnTo>
                    <a:pt x="192448" y="582618"/>
                  </a:lnTo>
                  <a:lnTo>
                    <a:pt x="199798" y="582618"/>
                  </a:lnTo>
                  <a:lnTo>
                    <a:pt x="189277" y="577538"/>
                  </a:lnTo>
                  <a:lnTo>
                    <a:pt x="180198" y="576268"/>
                  </a:lnTo>
                  <a:close/>
                </a:path>
                <a:path w="673735" h="680720">
                  <a:moveTo>
                    <a:pt x="178400" y="585158"/>
                  </a:moveTo>
                  <a:close/>
                </a:path>
                <a:path w="673735" h="680720">
                  <a:moveTo>
                    <a:pt x="129101" y="561028"/>
                  </a:moveTo>
                  <a:lnTo>
                    <a:pt x="113727" y="576268"/>
                  </a:lnTo>
                  <a:lnTo>
                    <a:pt x="101434" y="580078"/>
                  </a:lnTo>
                  <a:lnTo>
                    <a:pt x="95293" y="585158"/>
                  </a:lnTo>
                  <a:lnTo>
                    <a:pt x="105905" y="583888"/>
                  </a:lnTo>
                  <a:lnTo>
                    <a:pt x="117959" y="583888"/>
                  </a:lnTo>
                  <a:lnTo>
                    <a:pt x="129438" y="582618"/>
                  </a:lnTo>
                  <a:lnTo>
                    <a:pt x="110656" y="582618"/>
                  </a:lnTo>
                  <a:lnTo>
                    <a:pt x="110656" y="580078"/>
                  </a:lnTo>
                  <a:lnTo>
                    <a:pt x="132171" y="573728"/>
                  </a:lnTo>
                  <a:lnTo>
                    <a:pt x="132171" y="569918"/>
                  </a:lnTo>
                  <a:lnTo>
                    <a:pt x="135242" y="569918"/>
                  </a:lnTo>
                  <a:lnTo>
                    <a:pt x="135242" y="563568"/>
                  </a:lnTo>
                  <a:lnTo>
                    <a:pt x="129101" y="561028"/>
                  </a:lnTo>
                  <a:close/>
                </a:path>
                <a:path w="673735" h="680720">
                  <a:moveTo>
                    <a:pt x="135242" y="573728"/>
                  </a:moveTo>
                  <a:lnTo>
                    <a:pt x="130538" y="574998"/>
                  </a:lnTo>
                  <a:lnTo>
                    <a:pt x="125256" y="577538"/>
                  </a:lnTo>
                  <a:lnTo>
                    <a:pt x="118820" y="581348"/>
                  </a:lnTo>
                  <a:lnTo>
                    <a:pt x="110656" y="582618"/>
                  </a:lnTo>
                  <a:lnTo>
                    <a:pt x="129438" y="582618"/>
                  </a:lnTo>
                  <a:lnTo>
                    <a:pt x="138323" y="580078"/>
                  </a:lnTo>
                  <a:lnTo>
                    <a:pt x="135242" y="576268"/>
                  </a:lnTo>
                  <a:lnTo>
                    <a:pt x="135242" y="573728"/>
                  </a:lnTo>
                  <a:close/>
                </a:path>
                <a:path w="673735" h="680720">
                  <a:moveTo>
                    <a:pt x="159838" y="573728"/>
                  </a:moveTo>
                  <a:lnTo>
                    <a:pt x="162909" y="582618"/>
                  </a:lnTo>
                  <a:lnTo>
                    <a:pt x="165979" y="580078"/>
                  </a:lnTo>
                  <a:lnTo>
                    <a:pt x="159838" y="573728"/>
                  </a:lnTo>
                  <a:close/>
                </a:path>
                <a:path w="673735" h="680720">
                  <a:moveTo>
                    <a:pt x="135242" y="530548"/>
                  </a:moveTo>
                  <a:lnTo>
                    <a:pt x="126030" y="530548"/>
                  </a:lnTo>
                  <a:lnTo>
                    <a:pt x="129101" y="533088"/>
                  </a:lnTo>
                  <a:lnTo>
                    <a:pt x="132171" y="533088"/>
                  </a:lnTo>
                  <a:lnTo>
                    <a:pt x="135242" y="539438"/>
                  </a:lnTo>
                  <a:lnTo>
                    <a:pt x="138608" y="543248"/>
                  </a:lnTo>
                  <a:lnTo>
                    <a:pt x="143702" y="547058"/>
                  </a:lnTo>
                  <a:lnTo>
                    <a:pt x="149947" y="550868"/>
                  </a:lnTo>
                  <a:lnTo>
                    <a:pt x="156767" y="554678"/>
                  </a:lnTo>
                  <a:lnTo>
                    <a:pt x="153686" y="558488"/>
                  </a:lnTo>
                  <a:lnTo>
                    <a:pt x="139039" y="558488"/>
                  </a:lnTo>
                  <a:lnTo>
                    <a:pt x="150616" y="561028"/>
                  </a:lnTo>
                  <a:lnTo>
                    <a:pt x="161660" y="563568"/>
                  </a:lnTo>
                  <a:lnTo>
                    <a:pt x="182602" y="571188"/>
                  </a:lnTo>
                  <a:lnTo>
                    <a:pt x="193646" y="576268"/>
                  </a:lnTo>
                  <a:lnTo>
                    <a:pt x="196717" y="576268"/>
                  </a:lnTo>
                  <a:lnTo>
                    <a:pt x="199798" y="582618"/>
                  </a:lnTo>
                  <a:lnTo>
                    <a:pt x="205939" y="582618"/>
                  </a:lnTo>
                  <a:lnTo>
                    <a:pt x="193646" y="573728"/>
                  </a:lnTo>
                  <a:lnTo>
                    <a:pt x="193646" y="569918"/>
                  </a:lnTo>
                  <a:lnTo>
                    <a:pt x="190575" y="569918"/>
                  </a:lnTo>
                  <a:lnTo>
                    <a:pt x="187311" y="568648"/>
                  </a:lnTo>
                  <a:lnTo>
                    <a:pt x="186206" y="567378"/>
                  </a:lnTo>
                  <a:lnTo>
                    <a:pt x="181353" y="567378"/>
                  </a:lnTo>
                  <a:lnTo>
                    <a:pt x="168289" y="562298"/>
                  </a:lnTo>
                  <a:lnTo>
                    <a:pt x="157533" y="552138"/>
                  </a:lnTo>
                  <a:lnTo>
                    <a:pt x="150234" y="539438"/>
                  </a:lnTo>
                  <a:lnTo>
                    <a:pt x="141394" y="539438"/>
                  </a:lnTo>
                  <a:lnTo>
                    <a:pt x="135242" y="530548"/>
                  </a:lnTo>
                  <a:close/>
                </a:path>
                <a:path w="673735" h="680720">
                  <a:moveTo>
                    <a:pt x="184424" y="508958"/>
                  </a:moveTo>
                  <a:lnTo>
                    <a:pt x="181353" y="508958"/>
                  </a:lnTo>
                  <a:lnTo>
                    <a:pt x="181209" y="514038"/>
                  </a:lnTo>
                  <a:lnTo>
                    <a:pt x="181102" y="520388"/>
                  </a:lnTo>
                  <a:lnTo>
                    <a:pt x="181355" y="529278"/>
                  </a:lnTo>
                  <a:lnTo>
                    <a:pt x="183948" y="539438"/>
                  </a:lnTo>
                  <a:lnTo>
                    <a:pt x="190575" y="552138"/>
                  </a:lnTo>
                  <a:lnTo>
                    <a:pt x="194318" y="562298"/>
                  </a:lnTo>
                  <a:lnTo>
                    <a:pt x="197487" y="569918"/>
                  </a:lnTo>
                  <a:lnTo>
                    <a:pt x="201811" y="576268"/>
                  </a:lnTo>
                  <a:lnTo>
                    <a:pt x="209020" y="582618"/>
                  </a:lnTo>
                  <a:lnTo>
                    <a:pt x="215161" y="582618"/>
                  </a:lnTo>
                  <a:lnTo>
                    <a:pt x="215161" y="580078"/>
                  </a:lnTo>
                  <a:lnTo>
                    <a:pt x="205939" y="569918"/>
                  </a:lnTo>
                  <a:lnTo>
                    <a:pt x="202868" y="561028"/>
                  </a:lnTo>
                  <a:lnTo>
                    <a:pt x="198739" y="552138"/>
                  </a:lnTo>
                  <a:lnTo>
                    <a:pt x="192880" y="543248"/>
                  </a:lnTo>
                  <a:lnTo>
                    <a:pt x="188174" y="533088"/>
                  </a:lnTo>
                  <a:lnTo>
                    <a:pt x="187505" y="526738"/>
                  </a:lnTo>
                  <a:lnTo>
                    <a:pt x="193646" y="526738"/>
                  </a:lnTo>
                  <a:lnTo>
                    <a:pt x="187505" y="520388"/>
                  </a:lnTo>
                  <a:lnTo>
                    <a:pt x="184424" y="508958"/>
                  </a:lnTo>
                  <a:close/>
                </a:path>
                <a:path w="673735" h="680720">
                  <a:moveTo>
                    <a:pt x="193646" y="526738"/>
                  </a:moveTo>
                  <a:lnTo>
                    <a:pt x="187505" y="526738"/>
                  </a:lnTo>
                  <a:lnTo>
                    <a:pt x="190575" y="533088"/>
                  </a:lnTo>
                  <a:lnTo>
                    <a:pt x="193646" y="541978"/>
                  </a:lnTo>
                  <a:lnTo>
                    <a:pt x="199798" y="548328"/>
                  </a:lnTo>
                  <a:lnTo>
                    <a:pt x="207863" y="566108"/>
                  </a:lnTo>
                  <a:lnTo>
                    <a:pt x="212329" y="573728"/>
                  </a:lnTo>
                  <a:lnTo>
                    <a:pt x="218232" y="582618"/>
                  </a:lnTo>
                  <a:lnTo>
                    <a:pt x="221313" y="580078"/>
                  </a:lnTo>
                  <a:lnTo>
                    <a:pt x="215161" y="569918"/>
                  </a:lnTo>
                  <a:lnTo>
                    <a:pt x="212091" y="567378"/>
                  </a:lnTo>
                  <a:lnTo>
                    <a:pt x="209642" y="555948"/>
                  </a:lnTo>
                  <a:lnTo>
                    <a:pt x="206327" y="544518"/>
                  </a:lnTo>
                  <a:lnTo>
                    <a:pt x="201282" y="535628"/>
                  </a:lnTo>
                  <a:lnTo>
                    <a:pt x="193646" y="526738"/>
                  </a:lnTo>
                  <a:close/>
                </a:path>
                <a:path w="673735" h="680720">
                  <a:moveTo>
                    <a:pt x="242828" y="552138"/>
                  </a:moveTo>
                  <a:lnTo>
                    <a:pt x="248969" y="569918"/>
                  </a:lnTo>
                  <a:lnTo>
                    <a:pt x="248969" y="573728"/>
                  </a:lnTo>
                  <a:lnTo>
                    <a:pt x="258099" y="573728"/>
                  </a:lnTo>
                  <a:lnTo>
                    <a:pt x="266649" y="574998"/>
                  </a:lnTo>
                  <a:lnTo>
                    <a:pt x="274043" y="577538"/>
                  </a:lnTo>
                  <a:lnTo>
                    <a:pt x="279707" y="582618"/>
                  </a:lnTo>
                  <a:lnTo>
                    <a:pt x="275963" y="574998"/>
                  </a:lnTo>
                  <a:lnTo>
                    <a:pt x="270490" y="568648"/>
                  </a:lnTo>
                  <a:lnTo>
                    <a:pt x="265016" y="563568"/>
                  </a:lnTo>
                  <a:lnTo>
                    <a:pt x="261273" y="561028"/>
                  </a:lnTo>
                  <a:lnTo>
                    <a:pt x="252050" y="554678"/>
                  </a:lnTo>
                  <a:lnTo>
                    <a:pt x="242828" y="552138"/>
                  </a:lnTo>
                  <a:close/>
                </a:path>
                <a:path w="673735" h="680720">
                  <a:moveTo>
                    <a:pt x="215161" y="533088"/>
                  </a:moveTo>
                  <a:lnTo>
                    <a:pt x="212091" y="533088"/>
                  </a:lnTo>
                  <a:lnTo>
                    <a:pt x="212283" y="543248"/>
                  </a:lnTo>
                  <a:lnTo>
                    <a:pt x="213627" y="555948"/>
                  </a:lnTo>
                  <a:lnTo>
                    <a:pt x="217277" y="569918"/>
                  </a:lnTo>
                  <a:lnTo>
                    <a:pt x="224384" y="580078"/>
                  </a:lnTo>
                  <a:lnTo>
                    <a:pt x="227454" y="580078"/>
                  </a:lnTo>
                  <a:lnTo>
                    <a:pt x="230535" y="576268"/>
                  </a:lnTo>
                  <a:lnTo>
                    <a:pt x="228597" y="573728"/>
                  </a:lnTo>
                  <a:lnTo>
                    <a:pt x="228178" y="573728"/>
                  </a:lnTo>
                  <a:lnTo>
                    <a:pt x="227505" y="572296"/>
                  </a:lnTo>
                  <a:lnTo>
                    <a:pt x="224722" y="568648"/>
                  </a:lnTo>
                  <a:lnTo>
                    <a:pt x="220925" y="561028"/>
                  </a:lnTo>
                  <a:lnTo>
                    <a:pt x="218857" y="553408"/>
                  </a:lnTo>
                  <a:lnTo>
                    <a:pt x="218232" y="545788"/>
                  </a:lnTo>
                  <a:lnTo>
                    <a:pt x="224384" y="545788"/>
                  </a:lnTo>
                  <a:lnTo>
                    <a:pt x="215161" y="533088"/>
                  </a:lnTo>
                  <a:close/>
                </a:path>
                <a:path w="673735" h="680720">
                  <a:moveTo>
                    <a:pt x="169060" y="569918"/>
                  </a:moveTo>
                  <a:lnTo>
                    <a:pt x="162909" y="569918"/>
                  </a:lnTo>
                  <a:lnTo>
                    <a:pt x="162909" y="573728"/>
                  </a:lnTo>
                  <a:lnTo>
                    <a:pt x="175202" y="576268"/>
                  </a:lnTo>
                  <a:lnTo>
                    <a:pt x="175202" y="573728"/>
                  </a:lnTo>
                  <a:lnTo>
                    <a:pt x="169060" y="573728"/>
                  </a:lnTo>
                  <a:lnTo>
                    <a:pt x="169060" y="569918"/>
                  </a:lnTo>
                  <a:close/>
                </a:path>
                <a:path w="673735" h="680720">
                  <a:moveTo>
                    <a:pt x="227505" y="572296"/>
                  </a:moveTo>
                  <a:lnTo>
                    <a:pt x="228178" y="573728"/>
                  </a:lnTo>
                  <a:lnTo>
                    <a:pt x="228597" y="573728"/>
                  </a:lnTo>
                  <a:lnTo>
                    <a:pt x="227505" y="572296"/>
                  </a:lnTo>
                  <a:close/>
                </a:path>
                <a:path w="673735" h="680720">
                  <a:moveTo>
                    <a:pt x="224384" y="545788"/>
                  </a:moveTo>
                  <a:lnTo>
                    <a:pt x="218232" y="545788"/>
                  </a:lnTo>
                  <a:lnTo>
                    <a:pt x="221549" y="553408"/>
                  </a:lnTo>
                  <a:lnTo>
                    <a:pt x="224000" y="564838"/>
                  </a:lnTo>
                  <a:lnTo>
                    <a:pt x="227505" y="572296"/>
                  </a:lnTo>
                  <a:lnTo>
                    <a:pt x="228597" y="573728"/>
                  </a:lnTo>
                  <a:lnTo>
                    <a:pt x="236676" y="573728"/>
                  </a:lnTo>
                  <a:lnTo>
                    <a:pt x="235669" y="567378"/>
                  </a:lnTo>
                  <a:lnTo>
                    <a:pt x="233221" y="559758"/>
                  </a:lnTo>
                  <a:lnTo>
                    <a:pt x="230195" y="553408"/>
                  </a:lnTo>
                  <a:lnTo>
                    <a:pt x="227454" y="548328"/>
                  </a:lnTo>
                  <a:lnTo>
                    <a:pt x="224384" y="545788"/>
                  </a:lnTo>
                  <a:close/>
                </a:path>
                <a:path w="673735" h="680720">
                  <a:moveTo>
                    <a:pt x="178283" y="539438"/>
                  </a:moveTo>
                  <a:lnTo>
                    <a:pt x="178283" y="557071"/>
                  </a:lnTo>
                  <a:lnTo>
                    <a:pt x="178472" y="557218"/>
                  </a:lnTo>
                  <a:lnTo>
                    <a:pt x="181326" y="561317"/>
                  </a:lnTo>
                  <a:lnTo>
                    <a:pt x="190575" y="569918"/>
                  </a:lnTo>
                  <a:lnTo>
                    <a:pt x="193646" y="569918"/>
                  </a:lnTo>
                  <a:lnTo>
                    <a:pt x="190814" y="561028"/>
                  </a:lnTo>
                  <a:lnTo>
                    <a:pt x="187116" y="553408"/>
                  </a:lnTo>
                  <a:lnTo>
                    <a:pt x="182842" y="545788"/>
                  </a:lnTo>
                  <a:lnTo>
                    <a:pt x="178283" y="539438"/>
                  </a:lnTo>
                  <a:close/>
                </a:path>
                <a:path w="673735" h="680720">
                  <a:moveTo>
                    <a:pt x="175202" y="554678"/>
                  </a:moveTo>
                  <a:lnTo>
                    <a:pt x="172131" y="558488"/>
                  </a:lnTo>
                  <a:lnTo>
                    <a:pt x="172131" y="561028"/>
                  </a:lnTo>
                  <a:lnTo>
                    <a:pt x="178283" y="563568"/>
                  </a:lnTo>
                  <a:lnTo>
                    <a:pt x="181353" y="567378"/>
                  </a:lnTo>
                  <a:lnTo>
                    <a:pt x="186206" y="567378"/>
                  </a:lnTo>
                  <a:lnTo>
                    <a:pt x="182892" y="563568"/>
                  </a:lnTo>
                  <a:lnTo>
                    <a:pt x="181326" y="561317"/>
                  </a:lnTo>
                  <a:lnTo>
                    <a:pt x="178283" y="558488"/>
                  </a:lnTo>
                  <a:lnTo>
                    <a:pt x="178283" y="557071"/>
                  </a:lnTo>
                  <a:lnTo>
                    <a:pt x="175202" y="554678"/>
                  </a:lnTo>
                  <a:close/>
                </a:path>
                <a:path w="673735" h="680720">
                  <a:moveTo>
                    <a:pt x="103118" y="539438"/>
                  </a:moveTo>
                  <a:lnTo>
                    <a:pt x="86070" y="545788"/>
                  </a:lnTo>
                  <a:lnTo>
                    <a:pt x="82989" y="545788"/>
                  </a:lnTo>
                  <a:lnTo>
                    <a:pt x="64555" y="548328"/>
                  </a:lnTo>
                  <a:lnTo>
                    <a:pt x="72480" y="553408"/>
                  </a:lnTo>
                  <a:lnTo>
                    <a:pt x="81843" y="557218"/>
                  </a:lnTo>
                  <a:lnTo>
                    <a:pt x="91782" y="561028"/>
                  </a:lnTo>
                  <a:lnTo>
                    <a:pt x="101434" y="563568"/>
                  </a:lnTo>
                  <a:lnTo>
                    <a:pt x="114738" y="561028"/>
                  </a:lnTo>
                  <a:lnTo>
                    <a:pt x="127176" y="558488"/>
                  </a:lnTo>
                  <a:lnTo>
                    <a:pt x="153686" y="558488"/>
                  </a:lnTo>
                  <a:lnTo>
                    <a:pt x="138366" y="548328"/>
                  </a:lnTo>
                  <a:lnTo>
                    <a:pt x="121030" y="541978"/>
                  </a:lnTo>
                  <a:lnTo>
                    <a:pt x="103118" y="539438"/>
                  </a:lnTo>
                  <a:close/>
                </a:path>
                <a:path w="673735" h="680720">
                  <a:moveTo>
                    <a:pt x="178283" y="557071"/>
                  </a:moveTo>
                  <a:lnTo>
                    <a:pt x="178283" y="558488"/>
                  </a:lnTo>
                  <a:lnTo>
                    <a:pt x="181326" y="561317"/>
                  </a:lnTo>
                  <a:lnTo>
                    <a:pt x="178472" y="557218"/>
                  </a:lnTo>
                  <a:lnTo>
                    <a:pt x="178283" y="557071"/>
                  </a:lnTo>
                  <a:close/>
                </a:path>
                <a:path w="673735" h="680720">
                  <a:moveTo>
                    <a:pt x="135242" y="524198"/>
                  </a:moveTo>
                  <a:lnTo>
                    <a:pt x="122949" y="524198"/>
                  </a:lnTo>
                  <a:lnTo>
                    <a:pt x="128906" y="525468"/>
                  </a:lnTo>
                  <a:lnTo>
                    <a:pt x="136014" y="529278"/>
                  </a:lnTo>
                  <a:lnTo>
                    <a:pt x="141968" y="534358"/>
                  </a:lnTo>
                  <a:lnTo>
                    <a:pt x="144464" y="539438"/>
                  </a:lnTo>
                  <a:lnTo>
                    <a:pt x="150234" y="539438"/>
                  </a:lnTo>
                  <a:lnTo>
                    <a:pt x="148890" y="533088"/>
                  </a:lnTo>
                  <a:lnTo>
                    <a:pt x="141394" y="533088"/>
                  </a:lnTo>
                  <a:lnTo>
                    <a:pt x="141394" y="530548"/>
                  </a:lnTo>
                  <a:lnTo>
                    <a:pt x="135862" y="524454"/>
                  </a:lnTo>
                  <a:lnTo>
                    <a:pt x="135242" y="524198"/>
                  </a:lnTo>
                  <a:close/>
                </a:path>
                <a:path w="673735" h="680720">
                  <a:moveTo>
                    <a:pt x="144464" y="520388"/>
                  </a:moveTo>
                  <a:lnTo>
                    <a:pt x="138323" y="520388"/>
                  </a:lnTo>
                  <a:lnTo>
                    <a:pt x="135425" y="523972"/>
                  </a:lnTo>
                  <a:lnTo>
                    <a:pt x="135862" y="524454"/>
                  </a:lnTo>
                  <a:lnTo>
                    <a:pt x="141394" y="526738"/>
                  </a:lnTo>
                  <a:lnTo>
                    <a:pt x="141394" y="533088"/>
                  </a:lnTo>
                  <a:lnTo>
                    <a:pt x="148890" y="533088"/>
                  </a:lnTo>
                  <a:lnTo>
                    <a:pt x="147545" y="526738"/>
                  </a:lnTo>
                  <a:lnTo>
                    <a:pt x="147545" y="524198"/>
                  </a:lnTo>
                  <a:lnTo>
                    <a:pt x="144464" y="520388"/>
                  </a:lnTo>
                  <a:close/>
                </a:path>
                <a:path w="673735" h="680720">
                  <a:moveTo>
                    <a:pt x="74202" y="507688"/>
                  </a:moveTo>
                  <a:lnTo>
                    <a:pt x="56626" y="507688"/>
                  </a:lnTo>
                  <a:lnTo>
                    <a:pt x="46111" y="508958"/>
                  </a:lnTo>
                  <a:lnTo>
                    <a:pt x="52783" y="514038"/>
                  </a:lnTo>
                  <a:lnTo>
                    <a:pt x="62628" y="520388"/>
                  </a:lnTo>
                  <a:lnTo>
                    <a:pt x="74204" y="525468"/>
                  </a:lnTo>
                  <a:lnTo>
                    <a:pt x="86070" y="526738"/>
                  </a:lnTo>
                  <a:lnTo>
                    <a:pt x="95290" y="528008"/>
                  </a:lnTo>
                  <a:lnTo>
                    <a:pt x="122949" y="524198"/>
                  </a:lnTo>
                  <a:lnTo>
                    <a:pt x="135242" y="524198"/>
                  </a:lnTo>
                  <a:lnTo>
                    <a:pt x="135425" y="523972"/>
                  </a:lnTo>
                  <a:lnTo>
                    <a:pt x="132171" y="520388"/>
                  </a:lnTo>
                  <a:lnTo>
                    <a:pt x="80449" y="520388"/>
                  </a:lnTo>
                  <a:lnTo>
                    <a:pt x="72621" y="519118"/>
                  </a:lnTo>
                  <a:lnTo>
                    <a:pt x="65368" y="515308"/>
                  </a:lnTo>
                  <a:lnTo>
                    <a:pt x="58404" y="511498"/>
                  </a:lnTo>
                  <a:lnTo>
                    <a:pt x="82989" y="511498"/>
                  </a:lnTo>
                  <a:lnTo>
                    <a:pt x="82989" y="508958"/>
                  </a:lnTo>
                  <a:lnTo>
                    <a:pt x="74202" y="507688"/>
                  </a:lnTo>
                  <a:close/>
                </a:path>
                <a:path w="673735" h="680720">
                  <a:moveTo>
                    <a:pt x="135425" y="523972"/>
                  </a:moveTo>
                  <a:lnTo>
                    <a:pt x="135242" y="524198"/>
                  </a:lnTo>
                  <a:lnTo>
                    <a:pt x="135862" y="524454"/>
                  </a:lnTo>
                  <a:lnTo>
                    <a:pt x="135425" y="523972"/>
                  </a:lnTo>
                  <a:close/>
                </a:path>
                <a:path w="673735" h="680720">
                  <a:moveTo>
                    <a:pt x="82989" y="511498"/>
                  </a:moveTo>
                  <a:lnTo>
                    <a:pt x="58404" y="511498"/>
                  </a:lnTo>
                  <a:lnTo>
                    <a:pt x="63545" y="512768"/>
                  </a:lnTo>
                  <a:lnTo>
                    <a:pt x="69549" y="515308"/>
                  </a:lnTo>
                  <a:lnTo>
                    <a:pt x="76127" y="516578"/>
                  </a:lnTo>
                  <a:lnTo>
                    <a:pt x="82989" y="515308"/>
                  </a:lnTo>
                  <a:lnTo>
                    <a:pt x="82989" y="511498"/>
                  </a:lnTo>
                  <a:close/>
                </a:path>
                <a:path w="673735" h="680720">
                  <a:moveTo>
                    <a:pt x="445687" y="671172"/>
                  </a:moveTo>
                  <a:lnTo>
                    <a:pt x="433394" y="671172"/>
                  </a:lnTo>
                  <a:lnTo>
                    <a:pt x="430323" y="674247"/>
                  </a:lnTo>
                  <a:lnTo>
                    <a:pt x="430565" y="678624"/>
                  </a:lnTo>
                  <a:lnTo>
                    <a:pt x="434550" y="679248"/>
                  </a:lnTo>
                  <a:lnTo>
                    <a:pt x="440263" y="678141"/>
                  </a:lnTo>
                  <a:lnTo>
                    <a:pt x="445687" y="677322"/>
                  </a:lnTo>
                  <a:lnTo>
                    <a:pt x="445687" y="671172"/>
                  </a:lnTo>
                  <a:close/>
                </a:path>
                <a:path w="673735" h="680720">
                  <a:moveTo>
                    <a:pt x="405737" y="649624"/>
                  </a:moveTo>
                  <a:lnTo>
                    <a:pt x="405737" y="652700"/>
                  </a:lnTo>
                  <a:lnTo>
                    <a:pt x="408808" y="652700"/>
                  </a:lnTo>
                  <a:lnTo>
                    <a:pt x="408808" y="655775"/>
                  </a:lnTo>
                  <a:lnTo>
                    <a:pt x="411879" y="655775"/>
                  </a:lnTo>
                  <a:lnTo>
                    <a:pt x="411879" y="658860"/>
                  </a:lnTo>
                  <a:lnTo>
                    <a:pt x="414949" y="658860"/>
                  </a:lnTo>
                  <a:lnTo>
                    <a:pt x="414949" y="661936"/>
                  </a:lnTo>
                  <a:lnTo>
                    <a:pt x="418030" y="661936"/>
                  </a:lnTo>
                  <a:lnTo>
                    <a:pt x="418030" y="665011"/>
                  </a:lnTo>
                  <a:lnTo>
                    <a:pt x="421101" y="665011"/>
                  </a:lnTo>
                  <a:lnTo>
                    <a:pt x="421101" y="668097"/>
                  </a:lnTo>
                  <a:lnTo>
                    <a:pt x="424171" y="668097"/>
                  </a:lnTo>
                  <a:lnTo>
                    <a:pt x="421101" y="674247"/>
                  </a:lnTo>
                  <a:lnTo>
                    <a:pt x="427252" y="674247"/>
                  </a:lnTo>
                  <a:lnTo>
                    <a:pt x="427252" y="671172"/>
                  </a:lnTo>
                  <a:lnTo>
                    <a:pt x="433394" y="668097"/>
                  </a:lnTo>
                  <a:lnTo>
                    <a:pt x="428209" y="663909"/>
                  </a:lnTo>
                  <a:lnTo>
                    <a:pt x="419565" y="657703"/>
                  </a:lnTo>
                  <a:lnTo>
                    <a:pt x="410922" y="652077"/>
                  </a:lnTo>
                  <a:lnTo>
                    <a:pt x="405737" y="649624"/>
                  </a:lnTo>
                  <a:close/>
                </a:path>
                <a:path w="673735" h="680720">
                  <a:moveTo>
                    <a:pt x="451452" y="652700"/>
                  </a:moveTo>
                  <a:lnTo>
                    <a:pt x="442616" y="652700"/>
                  </a:lnTo>
                  <a:lnTo>
                    <a:pt x="442616" y="658860"/>
                  </a:lnTo>
                  <a:lnTo>
                    <a:pt x="445687" y="658860"/>
                  </a:lnTo>
                  <a:lnTo>
                    <a:pt x="451885" y="656937"/>
                  </a:lnTo>
                  <a:lnTo>
                    <a:pt x="451452" y="652700"/>
                  </a:lnTo>
                  <a:close/>
                </a:path>
                <a:path w="673735" h="680720">
                  <a:moveTo>
                    <a:pt x="433394" y="639245"/>
                  </a:moveTo>
                  <a:lnTo>
                    <a:pt x="433394" y="655775"/>
                  </a:lnTo>
                  <a:lnTo>
                    <a:pt x="436475" y="655775"/>
                  </a:lnTo>
                  <a:lnTo>
                    <a:pt x="439545" y="652700"/>
                  </a:lnTo>
                  <a:lnTo>
                    <a:pt x="451452" y="652700"/>
                  </a:lnTo>
                  <a:lnTo>
                    <a:pt x="450718" y="649624"/>
                  </a:lnTo>
                  <a:lnTo>
                    <a:pt x="448768" y="649624"/>
                  </a:lnTo>
                  <a:lnTo>
                    <a:pt x="445018" y="648998"/>
                  </a:lnTo>
                  <a:lnTo>
                    <a:pt x="439541" y="644622"/>
                  </a:lnTo>
                  <a:lnTo>
                    <a:pt x="434067" y="639669"/>
                  </a:lnTo>
                  <a:lnTo>
                    <a:pt x="433394" y="639245"/>
                  </a:lnTo>
                  <a:close/>
                </a:path>
                <a:path w="673735" h="680720">
                  <a:moveTo>
                    <a:pt x="454769" y="637313"/>
                  </a:moveTo>
                  <a:lnTo>
                    <a:pt x="451838" y="637313"/>
                  </a:lnTo>
                  <a:lnTo>
                    <a:pt x="448768" y="646549"/>
                  </a:lnTo>
                  <a:lnTo>
                    <a:pt x="445687" y="646549"/>
                  </a:lnTo>
                  <a:lnTo>
                    <a:pt x="448768" y="649624"/>
                  </a:lnTo>
                  <a:lnTo>
                    <a:pt x="450718" y="649624"/>
                  </a:lnTo>
                  <a:lnTo>
                    <a:pt x="450444" y="648473"/>
                  </a:lnTo>
                  <a:lnTo>
                    <a:pt x="454909" y="646549"/>
                  </a:lnTo>
                  <a:lnTo>
                    <a:pt x="454909" y="637812"/>
                  </a:lnTo>
                  <a:lnTo>
                    <a:pt x="454769" y="637313"/>
                  </a:lnTo>
                  <a:close/>
                </a:path>
                <a:path w="673735" h="680720">
                  <a:moveTo>
                    <a:pt x="485646" y="637313"/>
                  </a:moveTo>
                  <a:lnTo>
                    <a:pt x="454909" y="637313"/>
                  </a:lnTo>
                  <a:lnTo>
                    <a:pt x="454909" y="637812"/>
                  </a:lnTo>
                  <a:lnTo>
                    <a:pt x="456065" y="641926"/>
                  </a:lnTo>
                  <a:lnTo>
                    <a:pt x="456978" y="647219"/>
                  </a:lnTo>
                  <a:lnTo>
                    <a:pt x="461060" y="649624"/>
                  </a:lnTo>
                  <a:lnTo>
                    <a:pt x="467202" y="649624"/>
                  </a:lnTo>
                  <a:lnTo>
                    <a:pt x="464131" y="646549"/>
                  </a:lnTo>
                  <a:lnTo>
                    <a:pt x="470283" y="643464"/>
                  </a:lnTo>
                  <a:lnTo>
                    <a:pt x="485646" y="643464"/>
                  </a:lnTo>
                  <a:lnTo>
                    <a:pt x="485646" y="637313"/>
                  </a:lnTo>
                  <a:close/>
                </a:path>
                <a:path w="673735" h="680720">
                  <a:moveTo>
                    <a:pt x="485646" y="643464"/>
                  </a:moveTo>
                  <a:lnTo>
                    <a:pt x="470283" y="643464"/>
                  </a:lnTo>
                  <a:lnTo>
                    <a:pt x="473353" y="649624"/>
                  </a:lnTo>
                  <a:lnTo>
                    <a:pt x="485646" y="643464"/>
                  </a:lnTo>
                  <a:close/>
                </a:path>
                <a:path w="673735" h="680720">
                  <a:moveTo>
                    <a:pt x="439545" y="643464"/>
                  </a:moveTo>
                  <a:lnTo>
                    <a:pt x="442616" y="646549"/>
                  </a:lnTo>
                  <a:lnTo>
                    <a:pt x="445687" y="646549"/>
                  </a:lnTo>
                  <a:lnTo>
                    <a:pt x="439545" y="643464"/>
                  </a:lnTo>
                  <a:close/>
                </a:path>
                <a:path w="673735" h="680720">
                  <a:moveTo>
                    <a:pt x="418030" y="631152"/>
                  </a:moveTo>
                  <a:lnTo>
                    <a:pt x="414949" y="634227"/>
                  </a:lnTo>
                  <a:lnTo>
                    <a:pt x="417688" y="636105"/>
                  </a:lnTo>
                  <a:lnTo>
                    <a:pt x="418409" y="640003"/>
                  </a:lnTo>
                  <a:lnTo>
                    <a:pt x="419705" y="643322"/>
                  </a:lnTo>
                  <a:lnTo>
                    <a:pt x="424171" y="643464"/>
                  </a:lnTo>
                  <a:lnTo>
                    <a:pt x="430323" y="637313"/>
                  </a:lnTo>
                  <a:lnTo>
                    <a:pt x="427237" y="637303"/>
                  </a:lnTo>
                  <a:lnTo>
                    <a:pt x="418030" y="631152"/>
                  </a:lnTo>
                  <a:close/>
                </a:path>
                <a:path w="673735" h="680720">
                  <a:moveTo>
                    <a:pt x="457990" y="624991"/>
                  </a:moveTo>
                  <a:lnTo>
                    <a:pt x="433394" y="624991"/>
                  </a:lnTo>
                  <a:lnTo>
                    <a:pt x="439545" y="628077"/>
                  </a:lnTo>
                  <a:lnTo>
                    <a:pt x="439545" y="643464"/>
                  </a:lnTo>
                  <a:lnTo>
                    <a:pt x="448768" y="643464"/>
                  </a:lnTo>
                  <a:lnTo>
                    <a:pt x="448768" y="634227"/>
                  </a:lnTo>
                  <a:lnTo>
                    <a:pt x="479505" y="634227"/>
                  </a:lnTo>
                  <a:lnTo>
                    <a:pt x="473785" y="633651"/>
                  </a:lnTo>
                  <a:lnTo>
                    <a:pt x="472967" y="631920"/>
                  </a:lnTo>
                  <a:lnTo>
                    <a:pt x="473880" y="629034"/>
                  </a:lnTo>
                  <a:lnTo>
                    <a:pt x="473755" y="628077"/>
                  </a:lnTo>
                  <a:lnTo>
                    <a:pt x="461060" y="628077"/>
                  </a:lnTo>
                  <a:lnTo>
                    <a:pt x="457990" y="624991"/>
                  </a:lnTo>
                  <a:close/>
                </a:path>
                <a:path w="673735" h="680720">
                  <a:moveTo>
                    <a:pt x="436475" y="631152"/>
                  </a:moveTo>
                  <a:lnTo>
                    <a:pt x="433394" y="631152"/>
                  </a:lnTo>
                  <a:lnTo>
                    <a:pt x="433404" y="637313"/>
                  </a:lnTo>
                  <a:lnTo>
                    <a:pt x="436475" y="640388"/>
                  </a:lnTo>
                  <a:lnTo>
                    <a:pt x="439545" y="640388"/>
                  </a:lnTo>
                  <a:lnTo>
                    <a:pt x="436475" y="634227"/>
                  </a:lnTo>
                  <a:lnTo>
                    <a:pt x="436475" y="631152"/>
                  </a:lnTo>
                  <a:close/>
                </a:path>
                <a:path w="673735" h="680720">
                  <a:moveTo>
                    <a:pt x="433394" y="637313"/>
                  </a:moveTo>
                  <a:lnTo>
                    <a:pt x="430323" y="637313"/>
                  </a:lnTo>
                  <a:lnTo>
                    <a:pt x="433394" y="639245"/>
                  </a:lnTo>
                  <a:lnTo>
                    <a:pt x="433394" y="637313"/>
                  </a:lnTo>
                  <a:close/>
                </a:path>
                <a:path w="673735" h="680720">
                  <a:moveTo>
                    <a:pt x="479505" y="634227"/>
                  </a:moveTo>
                  <a:lnTo>
                    <a:pt x="448768" y="634227"/>
                  </a:lnTo>
                  <a:lnTo>
                    <a:pt x="454577" y="636633"/>
                  </a:lnTo>
                  <a:lnTo>
                    <a:pt x="454909" y="637812"/>
                  </a:lnTo>
                  <a:lnTo>
                    <a:pt x="454909" y="637313"/>
                  </a:lnTo>
                  <a:lnTo>
                    <a:pt x="485646" y="637313"/>
                  </a:lnTo>
                  <a:lnTo>
                    <a:pt x="479505" y="634227"/>
                  </a:lnTo>
                  <a:close/>
                </a:path>
                <a:path w="673735" h="680720">
                  <a:moveTo>
                    <a:pt x="499477" y="624991"/>
                  </a:moveTo>
                  <a:lnTo>
                    <a:pt x="482576" y="624991"/>
                  </a:lnTo>
                  <a:lnTo>
                    <a:pt x="491798" y="631152"/>
                  </a:lnTo>
                  <a:lnTo>
                    <a:pt x="497939" y="634227"/>
                  </a:lnTo>
                  <a:lnTo>
                    <a:pt x="501020" y="634227"/>
                  </a:lnTo>
                  <a:lnTo>
                    <a:pt x="504091" y="631152"/>
                  </a:lnTo>
                  <a:lnTo>
                    <a:pt x="501020" y="628077"/>
                  </a:lnTo>
                  <a:lnTo>
                    <a:pt x="499477" y="624991"/>
                  </a:lnTo>
                  <a:close/>
                </a:path>
                <a:path w="673735" h="680720">
                  <a:moveTo>
                    <a:pt x="410727" y="601523"/>
                  </a:moveTo>
                  <a:lnTo>
                    <a:pt x="404725" y="601762"/>
                  </a:lnTo>
                  <a:lnTo>
                    <a:pt x="399586" y="603444"/>
                  </a:lnTo>
                  <a:lnTo>
                    <a:pt x="399586" y="606530"/>
                  </a:lnTo>
                  <a:lnTo>
                    <a:pt x="414949" y="606530"/>
                  </a:lnTo>
                  <a:lnTo>
                    <a:pt x="418030" y="609605"/>
                  </a:lnTo>
                  <a:lnTo>
                    <a:pt x="424171" y="618841"/>
                  </a:lnTo>
                  <a:lnTo>
                    <a:pt x="423856" y="622684"/>
                  </a:lnTo>
                  <a:lnTo>
                    <a:pt x="423789" y="628460"/>
                  </a:lnTo>
                  <a:lnTo>
                    <a:pt x="425471" y="632260"/>
                  </a:lnTo>
                  <a:lnTo>
                    <a:pt x="430323" y="631152"/>
                  </a:lnTo>
                  <a:lnTo>
                    <a:pt x="433394" y="624991"/>
                  </a:lnTo>
                  <a:lnTo>
                    <a:pt x="457990" y="624991"/>
                  </a:lnTo>
                  <a:lnTo>
                    <a:pt x="461060" y="621916"/>
                  </a:lnTo>
                  <a:lnTo>
                    <a:pt x="442616" y="621916"/>
                  </a:lnTo>
                  <a:lnTo>
                    <a:pt x="442616" y="613068"/>
                  </a:lnTo>
                  <a:lnTo>
                    <a:pt x="432242" y="613068"/>
                  </a:lnTo>
                  <a:lnTo>
                    <a:pt x="428352" y="612252"/>
                  </a:lnTo>
                  <a:lnTo>
                    <a:pt x="424171" y="606530"/>
                  </a:lnTo>
                  <a:lnTo>
                    <a:pt x="417304" y="603016"/>
                  </a:lnTo>
                  <a:lnTo>
                    <a:pt x="410727" y="601523"/>
                  </a:lnTo>
                  <a:close/>
                </a:path>
                <a:path w="673735" h="680720">
                  <a:moveTo>
                    <a:pt x="421101" y="624991"/>
                  </a:moveTo>
                  <a:lnTo>
                    <a:pt x="418030" y="628077"/>
                  </a:lnTo>
                  <a:lnTo>
                    <a:pt x="418030" y="631152"/>
                  </a:lnTo>
                  <a:lnTo>
                    <a:pt x="421101" y="631152"/>
                  </a:lnTo>
                  <a:lnTo>
                    <a:pt x="421101" y="624991"/>
                  </a:lnTo>
                  <a:close/>
                </a:path>
                <a:path w="673735" h="680720">
                  <a:moveTo>
                    <a:pt x="510622" y="610227"/>
                  </a:moveTo>
                  <a:lnTo>
                    <a:pt x="504091" y="612680"/>
                  </a:lnTo>
                  <a:lnTo>
                    <a:pt x="504091" y="615755"/>
                  </a:lnTo>
                  <a:lnTo>
                    <a:pt x="497174" y="619798"/>
                  </a:lnTo>
                  <a:lnTo>
                    <a:pt x="490257" y="622684"/>
                  </a:lnTo>
                  <a:lnTo>
                    <a:pt x="483341" y="624415"/>
                  </a:lnTo>
                  <a:lnTo>
                    <a:pt x="476424" y="624991"/>
                  </a:lnTo>
                  <a:lnTo>
                    <a:pt x="476424" y="628077"/>
                  </a:lnTo>
                  <a:lnTo>
                    <a:pt x="473353" y="631152"/>
                  </a:lnTo>
                  <a:lnTo>
                    <a:pt x="482576" y="631152"/>
                  </a:lnTo>
                  <a:lnTo>
                    <a:pt x="482576" y="624991"/>
                  </a:lnTo>
                  <a:lnTo>
                    <a:pt x="499477" y="624991"/>
                  </a:lnTo>
                  <a:lnTo>
                    <a:pt x="497939" y="621916"/>
                  </a:lnTo>
                  <a:lnTo>
                    <a:pt x="507161" y="621916"/>
                  </a:lnTo>
                  <a:lnTo>
                    <a:pt x="511005" y="619174"/>
                  </a:lnTo>
                  <a:lnTo>
                    <a:pt x="512543" y="613835"/>
                  </a:lnTo>
                  <a:lnTo>
                    <a:pt x="510622" y="610227"/>
                  </a:lnTo>
                  <a:close/>
                </a:path>
                <a:path w="673735" h="680720">
                  <a:moveTo>
                    <a:pt x="467202" y="621916"/>
                  </a:moveTo>
                  <a:lnTo>
                    <a:pt x="464131" y="628077"/>
                  </a:lnTo>
                  <a:lnTo>
                    <a:pt x="473755" y="628077"/>
                  </a:lnTo>
                  <a:lnTo>
                    <a:pt x="473353" y="624991"/>
                  </a:lnTo>
                  <a:lnTo>
                    <a:pt x="467202" y="621916"/>
                  </a:lnTo>
                  <a:close/>
                </a:path>
                <a:path w="673735" h="680720">
                  <a:moveTo>
                    <a:pt x="451838" y="615755"/>
                  </a:moveTo>
                  <a:lnTo>
                    <a:pt x="448768" y="621916"/>
                  </a:lnTo>
                  <a:lnTo>
                    <a:pt x="461060" y="621916"/>
                  </a:lnTo>
                  <a:lnTo>
                    <a:pt x="461060" y="618841"/>
                  </a:lnTo>
                  <a:lnTo>
                    <a:pt x="454909" y="618841"/>
                  </a:lnTo>
                  <a:lnTo>
                    <a:pt x="451838" y="615755"/>
                  </a:lnTo>
                  <a:close/>
                </a:path>
                <a:path w="673735" h="680720">
                  <a:moveTo>
                    <a:pt x="436708" y="612153"/>
                  </a:moveTo>
                  <a:lnTo>
                    <a:pt x="432242" y="613068"/>
                  </a:lnTo>
                  <a:lnTo>
                    <a:pt x="442616" y="613068"/>
                  </a:lnTo>
                  <a:lnTo>
                    <a:pt x="442616" y="612680"/>
                  </a:lnTo>
                  <a:lnTo>
                    <a:pt x="436708" y="612153"/>
                  </a:lnTo>
                  <a:close/>
                </a:path>
                <a:path w="673735" h="680720">
                  <a:moveTo>
                    <a:pt x="375000" y="618841"/>
                  </a:moveTo>
                  <a:lnTo>
                    <a:pt x="368848" y="624991"/>
                  </a:lnTo>
                  <a:lnTo>
                    <a:pt x="365778" y="624991"/>
                  </a:lnTo>
                  <a:lnTo>
                    <a:pt x="365778" y="631152"/>
                  </a:lnTo>
                  <a:lnTo>
                    <a:pt x="375000" y="631152"/>
                  </a:lnTo>
                  <a:lnTo>
                    <a:pt x="381141" y="628077"/>
                  </a:lnTo>
                  <a:lnTo>
                    <a:pt x="378070" y="621916"/>
                  </a:lnTo>
                  <a:lnTo>
                    <a:pt x="375000" y="618841"/>
                  </a:lnTo>
                  <a:close/>
                </a:path>
                <a:path w="673735" h="680720">
                  <a:moveTo>
                    <a:pt x="368848" y="606530"/>
                  </a:moveTo>
                  <a:lnTo>
                    <a:pt x="365778" y="606530"/>
                  </a:lnTo>
                  <a:lnTo>
                    <a:pt x="356555" y="609605"/>
                  </a:lnTo>
                  <a:lnTo>
                    <a:pt x="362697" y="615755"/>
                  </a:lnTo>
                  <a:lnTo>
                    <a:pt x="365778" y="621916"/>
                  </a:lnTo>
                  <a:lnTo>
                    <a:pt x="368843" y="618841"/>
                  </a:lnTo>
                  <a:lnTo>
                    <a:pt x="365778" y="618841"/>
                  </a:lnTo>
                  <a:lnTo>
                    <a:pt x="365778" y="615755"/>
                  </a:lnTo>
                  <a:lnTo>
                    <a:pt x="371919" y="609605"/>
                  </a:lnTo>
                  <a:lnTo>
                    <a:pt x="368848" y="606530"/>
                  </a:lnTo>
                  <a:close/>
                </a:path>
                <a:path w="673735" h="680720">
                  <a:moveTo>
                    <a:pt x="375000" y="606530"/>
                  </a:moveTo>
                  <a:lnTo>
                    <a:pt x="365778" y="618841"/>
                  </a:lnTo>
                  <a:lnTo>
                    <a:pt x="368843" y="618841"/>
                  </a:lnTo>
                  <a:lnTo>
                    <a:pt x="371919" y="615755"/>
                  </a:lnTo>
                  <a:lnTo>
                    <a:pt x="375000" y="615755"/>
                  </a:lnTo>
                  <a:lnTo>
                    <a:pt x="375000" y="606530"/>
                  </a:lnTo>
                  <a:close/>
                </a:path>
                <a:path w="673735" h="680720">
                  <a:moveTo>
                    <a:pt x="393434" y="572661"/>
                  </a:moveTo>
                  <a:lnTo>
                    <a:pt x="387293" y="575736"/>
                  </a:lnTo>
                  <a:lnTo>
                    <a:pt x="378070" y="575736"/>
                  </a:lnTo>
                  <a:lnTo>
                    <a:pt x="378070" y="578821"/>
                  </a:lnTo>
                  <a:lnTo>
                    <a:pt x="384212" y="584972"/>
                  </a:lnTo>
                  <a:lnTo>
                    <a:pt x="393434" y="572661"/>
                  </a:lnTo>
                  <a:close/>
                </a:path>
                <a:path w="673735" h="680720">
                  <a:moveTo>
                    <a:pt x="402656" y="569585"/>
                  </a:moveTo>
                  <a:lnTo>
                    <a:pt x="399586" y="569585"/>
                  </a:lnTo>
                  <a:lnTo>
                    <a:pt x="393434" y="575736"/>
                  </a:lnTo>
                  <a:lnTo>
                    <a:pt x="402656" y="575736"/>
                  </a:lnTo>
                  <a:lnTo>
                    <a:pt x="402656" y="569585"/>
                  </a:lnTo>
                  <a:close/>
                </a:path>
                <a:path w="673735" h="680720">
                  <a:moveTo>
                    <a:pt x="402656" y="566510"/>
                  </a:moveTo>
                  <a:lnTo>
                    <a:pt x="390363" y="566510"/>
                  </a:lnTo>
                  <a:lnTo>
                    <a:pt x="393434" y="572661"/>
                  </a:lnTo>
                  <a:lnTo>
                    <a:pt x="396515" y="569585"/>
                  </a:lnTo>
                  <a:lnTo>
                    <a:pt x="402656" y="569585"/>
                  </a:lnTo>
                  <a:lnTo>
                    <a:pt x="402656" y="566510"/>
                  </a:lnTo>
                  <a:close/>
                </a:path>
                <a:path w="673735" h="680720">
                  <a:moveTo>
                    <a:pt x="519465" y="589280"/>
                  </a:moveTo>
                  <a:lnTo>
                    <a:pt x="513313" y="594360"/>
                  </a:lnTo>
                  <a:lnTo>
                    <a:pt x="523495" y="600710"/>
                  </a:lnTo>
                  <a:lnTo>
                    <a:pt x="527911" y="600710"/>
                  </a:lnTo>
                  <a:lnTo>
                    <a:pt x="528870" y="596900"/>
                  </a:lnTo>
                  <a:lnTo>
                    <a:pt x="528676" y="594360"/>
                  </a:lnTo>
                  <a:lnTo>
                    <a:pt x="531757" y="591820"/>
                  </a:lnTo>
                  <a:lnTo>
                    <a:pt x="519465" y="591820"/>
                  </a:lnTo>
                  <a:lnTo>
                    <a:pt x="519465" y="589280"/>
                  </a:lnTo>
                  <a:close/>
                </a:path>
                <a:path w="673735" h="680720">
                  <a:moveTo>
                    <a:pt x="547121" y="591820"/>
                  </a:moveTo>
                  <a:lnTo>
                    <a:pt x="531757" y="591820"/>
                  </a:lnTo>
                  <a:lnTo>
                    <a:pt x="537899" y="600710"/>
                  </a:lnTo>
                  <a:lnTo>
                    <a:pt x="547121" y="598170"/>
                  </a:lnTo>
                  <a:lnTo>
                    <a:pt x="547121" y="591820"/>
                  </a:lnTo>
                  <a:close/>
                </a:path>
                <a:path w="673735" h="680720">
                  <a:moveTo>
                    <a:pt x="476424" y="582930"/>
                  </a:moveTo>
                  <a:lnTo>
                    <a:pt x="461060" y="582930"/>
                  </a:lnTo>
                  <a:lnTo>
                    <a:pt x="467202" y="591820"/>
                  </a:lnTo>
                  <a:lnTo>
                    <a:pt x="470283" y="594360"/>
                  </a:lnTo>
                  <a:lnTo>
                    <a:pt x="476424" y="594360"/>
                  </a:lnTo>
                  <a:lnTo>
                    <a:pt x="476424" y="582930"/>
                  </a:lnTo>
                  <a:close/>
                </a:path>
                <a:path w="673735" h="680720">
                  <a:moveTo>
                    <a:pt x="542461" y="586740"/>
                  </a:moveTo>
                  <a:lnTo>
                    <a:pt x="536747" y="586740"/>
                  </a:lnTo>
                  <a:lnTo>
                    <a:pt x="531609" y="588010"/>
                  </a:lnTo>
                  <a:lnTo>
                    <a:pt x="525606" y="591820"/>
                  </a:lnTo>
                  <a:lnTo>
                    <a:pt x="553273" y="591820"/>
                  </a:lnTo>
                  <a:lnTo>
                    <a:pt x="562495" y="594360"/>
                  </a:lnTo>
                  <a:lnTo>
                    <a:pt x="560734" y="589280"/>
                  </a:lnTo>
                  <a:lnTo>
                    <a:pt x="550192" y="589280"/>
                  </a:lnTo>
                  <a:lnTo>
                    <a:pt x="542461" y="586740"/>
                  </a:lnTo>
                  <a:close/>
                </a:path>
                <a:path w="673735" h="680720">
                  <a:moveTo>
                    <a:pt x="485651" y="582930"/>
                  </a:moveTo>
                  <a:lnTo>
                    <a:pt x="476424" y="582930"/>
                  </a:lnTo>
                  <a:lnTo>
                    <a:pt x="482576" y="591820"/>
                  </a:lnTo>
                  <a:lnTo>
                    <a:pt x="491798" y="591820"/>
                  </a:lnTo>
                  <a:lnTo>
                    <a:pt x="501020" y="589280"/>
                  </a:lnTo>
                  <a:lnTo>
                    <a:pt x="501020" y="585470"/>
                  </a:lnTo>
                  <a:lnTo>
                    <a:pt x="492760" y="584200"/>
                  </a:lnTo>
                  <a:lnTo>
                    <a:pt x="485651" y="582930"/>
                  </a:lnTo>
                  <a:close/>
                </a:path>
                <a:path w="673735" h="680720">
                  <a:moveTo>
                    <a:pt x="461060" y="582930"/>
                  </a:moveTo>
                  <a:lnTo>
                    <a:pt x="451838" y="582930"/>
                  </a:lnTo>
                  <a:lnTo>
                    <a:pt x="454909" y="585470"/>
                  </a:lnTo>
                  <a:lnTo>
                    <a:pt x="451838" y="585470"/>
                  </a:lnTo>
                  <a:lnTo>
                    <a:pt x="451838" y="589280"/>
                  </a:lnTo>
                  <a:lnTo>
                    <a:pt x="457990" y="589280"/>
                  </a:lnTo>
                  <a:lnTo>
                    <a:pt x="461060" y="582930"/>
                  </a:lnTo>
                  <a:close/>
                </a:path>
                <a:path w="673735" h="680720">
                  <a:moveTo>
                    <a:pt x="525606" y="579120"/>
                  </a:moveTo>
                  <a:lnTo>
                    <a:pt x="522535" y="582930"/>
                  </a:lnTo>
                  <a:lnTo>
                    <a:pt x="519465" y="589280"/>
                  </a:lnTo>
                  <a:lnTo>
                    <a:pt x="525606" y="589280"/>
                  </a:lnTo>
                  <a:lnTo>
                    <a:pt x="531757" y="585470"/>
                  </a:lnTo>
                  <a:lnTo>
                    <a:pt x="553273" y="585470"/>
                  </a:lnTo>
                  <a:lnTo>
                    <a:pt x="547121" y="582930"/>
                  </a:lnTo>
                  <a:lnTo>
                    <a:pt x="531757" y="582930"/>
                  </a:lnTo>
                  <a:lnTo>
                    <a:pt x="525606" y="579120"/>
                  </a:lnTo>
                  <a:close/>
                </a:path>
                <a:path w="673735" h="680720">
                  <a:moveTo>
                    <a:pt x="556343" y="579120"/>
                  </a:moveTo>
                  <a:lnTo>
                    <a:pt x="553273" y="585470"/>
                  </a:lnTo>
                  <a:lnTo>
                    <a:pt x="547121" y="585470"/>
                  </a:lnTo>
                  <a:lnTo>
                    <a:pt x="550192" y="589280"/>
                  </a:lnTo>
                  <a:lnTo>
                    <a:pt x="560734" y="589280"/>
                  </a:lnTo>
                  <a:lnTo>
                    <a:pt x="559414" y="585470"/>
                  </a:lnTo>
                  <a:lnTo>
                    <a:pt x="556343" y="579120"/>
                  </a:lnTo>
                  <a:close/>
                </a:path>
                <a:path w="673735" h="680720">
                  <a:moveTo>
                    <a:pt x="451357" y="543560"/>
                  </a:moveTo>
                  <a:lnTo>
                    <a:pt x="447228" y="544830"/>
                  </a:lnTo>
                  <a:lnTo>
                    <a:pt x="445405" y="547370"/>
                  </a:lnTo>
                  <a:lnTo>
                    <a:pt x="448768" y="554990"/>
                  </a:lnTo>
                  <a:lnTo>
                    <a:pt x="451838" y="563880"/>
                  </a:lnTo>
                  <a:lnTo>
                    <a:pt x="445687" y="563880"/>
                  </a:lnTo>
                  <a:lnTo>
                    <a:pt x="439545" y="567690"/>
                  </a:lnTo>
                  <a:lnTo>
                    <a:pt x="442616" y="570230"/>
                  </a:lnTo>
                  <a:lnTo>
                    <a:pt x="442616" y="576580"/>
                  </a:lnTo>
                  <a:lnTo>
                    <a:pt x="439545" y="579120"/>
                  </a:lnTo>
                  <a:lnTo>
                    <a:pt x="433394" y="579120"/>
                  </a:lnTo>
                  <a:lnTo>
                    <a:pt x="433394" y="582930"/>
                  </a:lnTo>
                  <a:lnTo>
                    <a:pt x="445687" y="585470"/>
                  </a:lnTo>
                  <a:lnTo>
                    <a:pt x="451838" y="585470"/>
                  </a:lnTo>
                  <a:lnTo>
                    <a:pt x="448768" y="582930"/>
                  </a:lnTo>
                  <a:lnTo>
                    <a:pt x="452464" y="580390"/>
                  </a:lnTo>
                  <a:lnTo>
                    <a:pt x="457601" y="579120"/>
                  </a:lnTo>
                  <a:lnTo>
                    <a:pt x="462162" y="577850"/>
                  </a:lnTo>
                  <a:lnTo>
                    <a:pt x="464131" y="572770"/>
                  </a:lnTo>
                  <a:lnTo>
                    <a:pt x="464131" y="570230"/>
                  </a:lnTo>
                  <a:lnTo>
                    <a:pt x="461060" y="570230"/>
                  </a:lnTo>
                  <a:lnTo>
                    <a:pt x="461060" y="561340"/>
                  </a:lnTo>
                  <a:lnTo>
                    <a:pt x="473353" y="561340"/>
                  </a:lnTo>
                  <a:lnTo>
                    <a:pt x="473353" y="557530"/>
                  </a:lnTo>
                  <a:lnTo>
                    <a:pt x="470283" y="554990"/>
                  </a:lnTo>
                  <a:lnTo>
                    <a:pt x="469560" y="549910"/>
                  </a:lnTo>
                  <a:lnTo>
                    <a:pt x="473738" y="548640"/>
                  </a:lnTo>
                  <a:lnTo>
                    <a:pt x="478494" y="546100"/>
                  </a:lnTo>
                  <a:lnTo>
                    <a:pt x="454909" y="546100"/>
                  </a:lnTo>
                  <a:lnTo>
                    <a:pt x="451357" y="543560"/>
                  </a:lnTo>
                  <a:close/>
                </a:path>
                <a:path w="673735" h="680720">
                  <a:moveTo>
                    <a:pt x="473353" y="572770"/>
                  </a:moveTo>
                  <a:lnTo>
                    <a:pt x="467202" y="582930"/>
                  </a:lnTo>
                  <a:lnTo>
                    <a:pt x="470283" y="582930"/>
                  </a:lnTo>
                  <a:lnTo>
                    <a:pt x="478543" y="580390"/>
                  </a:lnTo>
                  <a:lnTo>
                    <a:pt x="501020" y="580390"/>
                  </a:lnTo>
                  <a:lnTo>
                    <a:pt x="501020" y="579120"/>
                  </a:lnTo>
                  <a:lnTo>
                    <a:pt x="491798" y="579120"/>
                  </a:lnTo>
                  <a:lnTo>
                    <a:pt x="491798" y="576580"/>
                  </a:lnTo>
                  <a:lnTo>
                    <a:pt x="479505" y="576580"/>
                  </a:lnTo>
                  <a:lnTo>
                    <a:pt x="473353" y="572770"/>
                  </a:lnTo>
                  <a:close/>
                </a:path>
                <a:path w="673735" h="680720">
                  <a:moveTo>
                    <a:pt x="501020" y="580390"/>
                  </a:moveTo>
                  <a:lnTo>
                    <a:pt x="487954" y="580390"/>
                  </a:lnTo>
                  <a:lnTo>
                    <a:pt x="496214" y="581660"/>
                  </a:lnTo>
                  <a:lnTo>
                    <a:pt x="501020" y="582930"/>
                  </a:lnTo>
                  <a:lnTo>
                    <a:pt x="501020" y="580390"/>
                  </a:lnTo>
                  <a:close/>
                </a:path>
                <a:path w="673735" h="680720">
                  <a:moveTo>
                    <a:pt x="545152" y="577850"/>
                  </a:moveTo>
                  <a:lnTo>
                    <a:pt x="540591" y="577850"/>
                  </a:lnTo>
                  <a:lnTo>
                    <a:pt x="535453" y="580390"/>
                  </a:lnTo>
                  <a:lnTo>
                    <a:pt x="531757" y="582930"/>
                  </a:lnTo>
                  <a:lnTo>
                    <a:pt x="547121" y="582930"/>
                  </a:lnTo>
                  <a:lnTo>
                    <a:pt x="545152" y="577850"/>
                  </a:lnTo>
                  <a:close/>
                </a:path>
                <a:path w="673735" h="680720">
                  <a:moveTo>
                    <a:pt x="444151" y="548640"/>
                  </a:moveTo>
                  <a:lnTo>
                    <a:pt x="436475" y="548640"/>
                  </a:lnTo>
                  <a:lnTo>
                    <a:pt x="435465" y="556260"/>
                  </a:lnTo>
                  <a:lnTo>
                    <a:pt x="433015" y="563880"/>
                  </a:lnTo>
                  <a:lnTo>
                    <a:pt x="429989" y="570230"/>
                  </a:lnTo>
                  <a:lnTo>
                    <a:pt x="427252" y="576580"/>
                  </a:lnTo>
                  <a:lnTo>
                    <a:pt x="427252" y="579120"/>
                  </a:lnTo>
                  <a:lnTo>
                    <a:pt x="430323" y="579120"/>
                  </a:lnTo>
                  <a:lnTo>
                    <a:pt x="439545" y="576580"/>
                  </a:lnTo>
                  <a:lnTo>
                    <a:pt x="439545" y="570230"/>
                  </a:lnTo>
                  <a:lnTo>
                    <a:pt x="436475" y="570230"/>
                  </a:lnTo>
                  <a:lnTo>
                    <a:pt x="436475" y="563880"/>
                  </a:lnTo>
                  <a:lnTo>
                    <a:pt x="445687" y="563880"/>
                  </a:lnTo>
                  <a:lnTo>
                    <a:pt x="445687" y="554990"/>
                  </a:lnTo>
                  <a:lnTo>
                    <a:pt x="439545" y="554990"/>
                  </a:lnTo>
                  <a:lnTo>
                    <a:pt x="442616" y="551180"/>
                  </a:lnTo>
                  <a:lnTo>
                    <a:pt x="444151" y="548640"/>
                  </a:lnTo>
                  <a:close/>
                </a:path>
                <a:path w="673735" h="680720">
                  <a:moveTo>
                    <a:pt x="501020" y="572770"/>
                  </a:moveTo>
                  <a:lnTo>
                    <a:pt x="494868" y="576580"/>
                  </a:lnTo>
                  <a:lnTo>
                    <a:pt x="491798" y="579120"/>
                  </a:lnTo>
                  <a:lnTo>
                    <a:pt x="501020" y="579120"/>
                  </a:lnTo>
                  <a:lnTo>
                    <a:pt x="501020" y="572770"/>
                  </a:lnTo>
                  <a:close/>
                </a:path>
                <a:path w="673735" h="680720">
                  <a:moveTo>
                    <a:pt x="418030" y="567690"/>
                  </a:moveTo>
                  <a:lnTo>
                    <a:pt x="414949" y="570230"/>
                  </a:lnTo>
                  <a:lnTo>
                    <a:pt x="408808" y="570230"/>
                  </a:lnTo>
                  <a:lnTo>
                    <a:pt x="411879" y="576580"/>
                  </a:lnTo>
                  <a:lnTo>
                    <a:pt x="421101" y="576580"/>
                  </a:lnTo>
                  <a:lnTo>
                    <a:pt x="425495" y="572770"/>
                  </a:lnTo>
                  <a:lnTo>
                    <a:pt x="424171" y="572770"/>
                  </a:lnTo>
                  <a:lnTo>
                    <a:pt x="418030" y="567690"/>
                  </a:lnTo>
                  <a:close/>
                </a:path>
                <a:path w="673735" h="680720">
                  <a:moveTo>
                    <a:pt x="488727" y="570230"/>
                  </a:moveTo>
                  <a:lnTo>
                    <a:pt x="482576" y="576580"/>
                  </a:lnTo>
                  <a:lnTo>
                    <a:pt x="491798" y="576580"/>
                  </a:lnTo>
                  <a:lnTo>
                    <a:pt x="491798" y="572770"/>
                  </a:lnTo>
                  <a:lnTo>
                    <a:pt x="488727" y="570230"/>
                  </a:lnTo>
                  <a:close/>
                </a:path>
                <a:path w="673735" h="680720">
                  <a:moveTo>
                    <a:pt x="424171" y="548640"/>
                  </a:moveTo>
                  <a:lnTo>
                    <a:pt x="418030" y="557530"/>
                  </a:lnTo>
                  <a:lnTo>
                    <a:pt x="424171" y="563880"/>
                  </a:lnTo>
                  <a:lnTo>
                    <a:pt x="424171" y="572770"/>
                  </a:lnTo>
                  <a:lnTo>
                    <a:pt x="425495" y="572770"/>
                  </a:lnTo>
                  <a:lnTo>
                    <a:pt x="426960" y="571500"/>
                  </a:lnTo>
                  <a:lnTo>
                    <a:pt x="431091" y="565150"/>
                  </a:lnTo>
                  <a:lnTo>
                    <a:pt x="434070" y="556260"/>
                  </a:lnTo>
                  <a:lnTo>
                    <a:pt x="434470" y="554990"/>
                  </a:lnTo>
                  <a:lnTo>
                    <a:pt x="427252" y="554990"/>
                  </a:lnTo>
                  <a:lnTo>
                    <a:pt x="424171" y="548640"/>
                  </a:lnTo>
                  <a:close/>
                </a:path>
                <a:path w="673735" h="680720">
                  <a:moveTo>
                    <a:pt x="513313" y="524510"/>
                  </a:moveTo>
                  <a:lnTo>
                    <a:pt x="510242" y="527050"/>
                  </a:lnTo>
                  <a:lnTo>
                    <a:pt x="510242" y="529590"/>
                  </a:lnTo>
                  <a:lnTo>
                    <a:pt x="504091" y="529590"/>
                  </a:lnTo>
                  <a:lnTo>
                    <a:pt x="507161" y="533400"/>
                  </a:lnTo>
                  <a:lnTo>
                    <a:pt x="510242" y="533400"/>
                  </a:lnTo>
                  <a:lnTo>
                    <a:pt x="508032" y="542290"/>
                  </a:lnTo>
                  <a:lnTo>
                    <a:pt x="499483" y="547370"/>
                  </a:lnTo>
                  <a:lnTo>
                    <a:pt x="488630" y="552450"/>
                  </a:lnTo>
                  <a:lnTo>
                    <a:pt x="479505" y="557530"/>
                  </a:lnTo>
                  <a:lnTo>
                    <a:pt x="473353" y="557530"/>
                  </a:lnTo>
                  <a:lnTo>
                    <a:pt x="479505" y="561340"/>
                  </a:lnTo>
                  <a:lnTo>
                    <a:pt x="476424" y="563880"/>
                  </a:lnTo>
                  <a:lnTo>
                    <a:pt x="470283" y="567690"/>
                  </a:lnTo>
                  <a:lnTo>
                    <a:pt x="464131" y="567690"/>
                  </a:lnTo>
                  <a:lnTo>
                    <a:pt x="464131" y="570230"/>
                  </a:lnTo>
                  <a:lnTo>
                    <a:pt x="467202" y="570230"/>
                  </a:lnTo>
                  <a:lnTo>
                    <a:pt x="467202" y="572770"/>
                  </a:lnTo>
                  <a:lnTo>
                    <a:pt x="474166" y="568960"/>
                  </a:lnTo>
                  <a:lnTo>
                    <a:pt x="481419" y="565150"/>
                  </a:lnTo>
                  <a:lnTo>
                    <a:pt x="489247" y="563880"/>
                  </a:lnTo>
                  <a:lnTo>
                    <a:pt x="479505" y="563880"/>
                  </a:lnTo>
                  <a:lnTo>
                    <a:pt x="488293" y="558800"/>
                  </a:lnTo>
                  <a:lnTo>
                    <a:pt x="496793" y="554990"/>
                  </a:lnTo>
                  <a:lnTo>
                    <a:pt x="505868" y="553720"/>
                  </a:lnTo>
                  <a:lnTo>
                    <a:pt x="525606" y="553720"/>
                  </a:lnTo>
                  <a:lnTo>
                    <a:pt x="520612" y="552450"/>
                  </a:lnTo>
                  <a:lnTo>
                    <a:pt x="513313" y="551180"/>
                  </a:lnTo>
                  <a:lnTo>
                    <a:pt x="510242" y="551180"/>
                  </a:lnTo>
                  <a:lnTo>
                    <a:pt x="525606" y="546100"/>
                  </a:lnTo>
                  <a:lnTo>
                    <a:pt x="507161" y="546100"/>
                  </a:lnTo>
                  <a:lnTo>
                    <a:pt x="513313" y="542290"/>
                  </a:lnTo>
                  <a:lnTo>
                    <a:pt x="513313" y="524510"/>
                  </a:lnTo>
                  <a:close/>
                </a:path>
                <a:path w="673735" h="680720">
                  <a:moveTo>
                    <a:pt x="504091" y="561340"/>
                  </a:moveTo>
                  <a:lnTo>
                    <a:pt x="501020" y="561340"/>
                  </a:lnTo>
                  <a:lnTo>
                    <a:pt x="501020" y="563880"/>
                  </a:lnTo>
                  <a:lnTo>
                    <a:pt x="497939" y="563880"/>
                  </a:lnTo>
                  <a:lnTo>
                    <a:pt x="497939" y="570230"/>
                  </a:lnTo>
                  <a:lnTo>
                    <a:pt x="504091" y="570230"/>
                  </a:lnTo>
                  <a:lnTo>
                    <a:pt x="504091" y="561340"/>
                  </a:lnTo>
                  <a:close/>
                </a:path>
                <a:path w="673735" h="680720">
                  <a:moveTo>
                    <a:pt x="514079" y="563880"/>
                  </a:moveTo>
                  <a:lnTo>
                    <a:pt x="508508" y="563880"/>
                  </a:lnTo>
                  <a:lnTo>
                    <a:pt x="504091" y="570230"/>
                  </a:lnTo>
                  <a:lnTo>
                    <a:pt x="510242" y="570230"/>
                  </a:lnTo>
                  <a:lnTo>
                    <a:pt x="516194" y="567690"/>
                  </a:lnTo>
                  <a:lnTo>
                    <a:pt x="514079" y="563880"/>
                  </a:lnTo>
                  <a:close/>
                </a:path>
                <a:path w="673735" h="680720">
                  <a:moveTo>
                    <a:pt x="556343" y="561340"/>
                  </a:moveTo>
                  <a:lnTo>
                    <a:pt x="544050" y="561340"/>
                  </a:lnTo>
                  <a:lnTo>
                    <a:pt x="553273" y="570230"/>
                  </a:lnTo>
                  <a:lnTo>
                    <a:pt x="553273" y="563880"/>
                  </a:lnTo>
                  <a:lnTo>
                    <a:pt x="556343" y="561340"/>
                  </a:lnTo>
                  <a:close/>
                </a:path>
                <a:path w="673735" h="680720">
                  <a:moveTo>
                    <a:pt x="587371" y="561340"/>
                  </a:moveTo>
                  <a:lnTo>
                    <a:pt x="556343" y="561340"/>
                  </a:lnTo>
                  <a:lnTo>
                    <a:pt x="562495" y="563880"/>
                  </a:lnTo>
                  <a:lnTo>
                    <a:pt x="559414" y="570230"/>
                  </a:lnTo>
                  <a:lnTo>
                    <a:pt x="574788" y="570230"/>
                  </a:lnTo>
                  <a:lnTo>
                    <a:pt x="574788" y="563880"/>
                  </a:lnTo>
                  <a:lnTo>
                    <a:pt x="585544" y="563880"/>
                  </a:lnTo>
                  <a:lnTo>
                    <a:pt x="587371" y="561340"/>
                  </a:lnTo>
                  <a:close/>
                </a:path>
                <a:path w="673735" h="680720">
                  <a:moveTo>
                    <a:pt x="473353" y="561340"/>
                  </a:moveTo>
                  <a:lnTo>
                    <a:pt x="461060" y="561340"/>
                  </a:lnTo>
                  <a:lnTo>
                    <a:pt x="467202" y="567690"/>
                  </a:lnTo>
                  <a:lnTo>
                    <a:pt x="473353" y="561340"/>
                  </a:lnTo>
                  <a:close/>
                </a:path>
                <a:path w="673735" h="680720">
                  <a:moveTo>
                    <a:pt x="585544" y="563880"/>
                  </a:moveTo>
                  <a:lnTo>
                    <a:pt x="577858" y="563880"/>
                  </a:lnTo>
                  <a:lnTo>
                    <a:pt x="581412" y="565150"/>
                  </a:lnTo>
                  <a:lnTo>
                    <a:pt x="585544" y="563880"/>
                  </a:lnTo>
                  <a:close/>
                </a:path>
                <a:path w="673735" h="680720">
                  <a:moveTo>
                    <a:pt x="491798" y="561340"/>
                  </a:moveTo>
                  <a:lnTo>
                    <a:pt x="485646" y="563880"/>
                  </a:lnTo>
                  <a:lnTo>
                    <a:pt x="501020" y="563880"/>
                  </a:lnTo>
                  <a:lnTo>
                    <a:pt x="491798" y="561340"/>
                  </a:lnTo>
                  <a:close/>
                </a:path>
                <a:path w="673735" h="680720">
                  <a:moveTo>
                    <a:pt x="540980" y="548640"/>
                  </a:moveTo>
                  <a:lnTo>
                    <a:pt x="537899" y="548640"/>
                  </a:lnTo>
                  <a:lnTo>
                    <a:pt x="530600" y="552450"/>
                  </a:lnTo>
                  <a:lnTo>
                    <a:pt x="525606" y="553720"/>
                  </a:lnTo>
                  <a:lnTo>
                    <a:pt x="505868" y="553720"/>
                  </a:lnTo>
                  <a:lnTo>
                    <a:pt x="516384" y="554990"/>
                  </a:lnTo>
                  <a:lnTo>
                    <a:pt x="525606" y="557530"/>
                  </a:lnTo>
                  <a:lnTo>
                    <a:pt x="525606" y="563880"/>
                  </a:lnTo>
                  <a:lnTo>
                    <a:pt x="540980" y="563880"/>
                  </a:lnTo>
                  <a:lnTo>
                    <a:pt x="537899" y="561340"/>
                  </a:lnTo>
                  <a:lnTo>
                    <a:pt x="587371" y="561340"/>
                  </a:lnTo>
                  <a:lnTo>
                    <a:pt x="584010" y="557530"/>
                  </a:lnTo>
                  <a:lnTo>
                    <a:pt x="588716" y="553720"/>
                  </a:lnTo>
                  <a:lnTo>
                    <a:pt x="588850" y="552450"/>
                  </a:lnTo>
                  <a:lnTo>
                    <a:pt x="560476" y="552450"/>
                  </a:lnTo>
                  <a:lnTo>
                    <a:pt x="556343" y="551180"/>
                  </a:lnTo>
                  <a:lnTo>
                    <a:pt x="540980" y="551180"/>
                  </a:lnTo>
                  <a:lnTo>
                    <a:pt x="540980" y="548640"/>
                  </a:lnTo>
                  <a:close/>
                </a:path>
                <a:path w="673735" h="680720">
                  <a:moveTo>
                    <a:pt x="436475" y="539750"/>
                  </a:moveTo>
                  <a:lnTo>
                    <a:pt x="433394" y="546100"/>
                  </a:lnTo>
                  <a:lnTo>
                    <a:pt x="430323" y="554990"/>
                  </a:lnTo>
                  <a:lnTo>
                    <a:pt x="434470" y="554990"/>
                  </a:lnTo>
                  <a:lnTo>
                    <a:pt x="436475" y="548640"/>
                  </a:lnTo>
                  <a:lnTo>
                    <a:pt x="444151" y="548640"/>
                  </a:lnTo>
                  <a:lnTo>
                    <a:pt x="445687" y="546100"/>
                  </a:lnTo>
                  <a:lnTo>
                    <a:pt x="442002" y="542290"/>
                  </a:lnTo>
                  <a:lnTo>
                    <a:pt x="436475" y="542290"/>
                  </a:lnTo>
                  <a:lnTo>
                    <a:pt x="436475" y="539750"/>
                  </a:lnTo>
                  <a:close/>
                </a:path>
                <a:path w="673735" h="680720">
                  <a:moveTo>
                    <a:pt x="445687" y="551180"/>
                  </a:moveTo>
                  <a:lnTo>
                    <a:pt x="442616" y="554990"/>
                  </a:lnTo>
                  <a:lnTo>
                    <a:pt x="445687" y="554990"/>
                  </a:lnTo>
                  <a:lnTo>
                    <a:pt x="445687" y="551180"/>
                  </a:lnTo>
                  <a:close/>
                </a:path>
                <a:path w="673735" h="680720">
                  <a:moveTo>
                    <a:pt x="574788" y="546100"/>
                  </a:moveTo>
                  <a:lnTo>
                    <a:pt x="567585" y="546100"/>
                  </a:lnTo>
                  <a:lnTo>
                    <a:pt x="564030" y="549910"/>
                  </a:lnTo>
                  <a:lnTo>
                    <a:pt x="560476" y="552450"/>
                  </a:lnTo>
                  <a:lnTo>
                    <a:pt x="588850" y="552450"/>
                  </a:lnTo>
                  <a:lnTo>
                    <a:pt x="588984" y="551180"/>
                  </a:lnTo>
                  <a:lnTo>
                    <a:pt x="574788" y="551180"/>
                  </a:lnTo>
                  <a:lnTo>
                    <a:pt x="574788" y="546100"/>
                  </a:lnTo>
                  <a:close/>
                </a:path>
                <a:path w="673735" h="680720">
                  <a:moveTo>
                    <a:pt x="553511" y="546100"/>
                  </a:moveTo>
                  <a:lnTo>
                    <a:pt x="549813" y="547370"/>
                  </a:lnTo>
                  <a:lnTo>
                    <a:pt x="545539" y="549910"/>
                  </a:lnTo>
                  <a:lnTo>
                    <a:pt x="540980" y="551180"/>
                  </a:lnTo>
                  <a:lnTo>
                    <a:pt x="556343" y="551180"/>
                  </a:lnTo>
                  <a:lnTo>
                    <a:pt x="553511" y="546100"/>
                  </a:lnTo>
                  <a:close/>
                </a:path>
                <a:path w="673735" h="680720">
                  <a:moveTo>
                    <a:pt x="586598" y="543560"/>
                  </a:moveTo>
                  <a:lnTo>
                    <a:pt x="580929" y="548640"/>
                  </a:lnTo>
                  <a:lnTo>
                    <a:pt x="574788" y="551180"/>
                  </a:lnTo>
                  <a:lnTo>
                    <a:pt x="588984" y="551180"/>
                  </a:lnTo>
                  <a:lnTo>
                    <a:pt x="589386" y="547370"/>
                  </a:lnTo>
                  <a:lnTo>
                    <a:pt x="586598" y="543560"/>
                  </a:lnTo>
                  <a:close/>
                </a:path>
                <a:path w="673735" h="680720">
                  <a:moveTo>
                    <a:pt x="474557" y="515620"/>
                  </a:moveTo>
                  <a:lnTo>
                    <a:pt x="472202" y="518160"/>
                  </a:lnTo>
                  <a:lnTo>
                    <a:pt x="470422" y="521970"/>
                  </a:lnTo>
                  <a:lnTo>
                    <a:pt x="467202" y="527050"/>
                  </a:lnTo>
                  <a:lnTo>
                    <a:pt x="458369" y="528320"/>
                  </a:lnTo>
                  <a:lnTo>
                    <a:pt x="456449" y="533400"/>
                  </a:lnTo>
                  <a:lnTo>
                    <a:pt x="456832" y="539750"/>
                  </a:lnTo>
                  <a:lnTo>
                    <a:pt x="454909" y="546100"/>
                  </a:lnTo>
                  <a:lnTo>
                    <a:pt x="478494" y="546100"/>
                  </a:lnTo>
                  <a:lnTo>
                    <a:pt x="479505" y="539750"/>
                  </a:lnTo>
                  <a:lnTo>
                    <a:pt x="476424" y="539750"/>
                  </a:lnTo>
                  <a:lnTo>
                    <a:pt x="473353" y="535940"/>
                  </a:lnTo>
                  <a:lnTo>
                    <a:pt x="476043" y="533400"/>
                  </a:lnTo>
                  <a:lnTo>
                    <a:pt x="481039" y="530860"/>
                  </a:lnTo>
                  <a:lnTo>
                    <a:pt x="483730" y="525780"/>
                  </a:lnTo>
                  <a:lnTo>
                    <a:pt x="479505" y="518160"/>
                  </a:lnTo>
                  <a:lnTo>
                    <a:pt x="474557" y="515620"/>
                  </a:lnTo>
                  <a:close/>
                </a:path>
                <a:path w="673735" h="680720">
                  <a:moveTo>
                    <a:pt x="519465" y="527050"/>
                  </a:moveTo>
                  <a:lnTo>
                    <a:pt x="516384" y="527050"/>
                  </a:lnTo>
                  <a:lnTo>
                    <a:pt x="517105" y="532130"/>
                  </a:lnTo>
                  <a:lnTo>
                    <a:pt x="517538" y="537210"/>
                  </a:lnTo>
                  <a:lnTo>
                    <a:pt x="515088" y="542290"/>
                  </a:lnTo>
                  <a:lnTo>
                    <a:pt x="507161" y="546100"/>
                  </a:lnTo>
                  <a:lnTo>
                    <a:pt x="528676" y="546100"/>
                  </a:lnTo>
                  <a:lnTo>
                    <a:pt x="533405" y="542290"/>
                  </a:lnTo>
                  <a:lnTo>
                    <a:pt x="519465" y="542290"/>
                  </a:lnTo>
                  <a:lnTo>
                    <a:pt x="528676" y="533400"/>
                  </a:lnTo>
                  <a:lnTo>
                    <a:pt x="522535" y="533400"/>
                  </a:lnTo>
                  <a:lnTo>
                    <a:pt x="522535" y="529590"/>
                  </a:lnTo>
                  <a:lnTo>
                    <a:pt x="519465" y="529590"/>
                  </a:lnTo>
                  <a:lnTo>
                    <a:pt x="519465" y="527050"/>
                  </a:lnTo>
                  <a:close/>
                </a:path>
                <a:path w="673735" h="680720">
                  <a:moveTo>
                    <a:pt x="439545" y="539750"/>
                  </a:moveTo>
                  <a:lnTo>
                    <a:pt x="436475" y="542290"/>
                  </a:lnTo>
                  <a:lnTo>
                    <a:pt x="442002" y="542290"/>
                  </a:lnTo>
                  <a:lnTo>
                    <a:pt x="439545" y="539750"/>
                  </a:lnTo>
                  <a:close/>
                </a:path>
                <a:path w="673735" h="680720">
                  <a:moveTo>
                    <a:pt x="584010" y="514350"/>
                  </a:moveTo>
                  <a:lnTo>
                    <a:pt x="584010" y="518160"/>
                  </a:lnTo>
                  <a:lnTo>
                    <a:pt x="573345" y="524510"/>
                  </a:lnTo>
                  <a:lnTo>
                    <a:pt x="563257" y="528320"/>
                  </a:lnTo>
                  <a:lnTo>
                    <a:pt x="552018" y="529590"/>
                  </a:lnTo>
                  <a:lnTo>
                    <a:pt x="537899" y="529590"/>
                  </a:lnTo>
                  <a:lnTo>
                    <a:pt x="531757" y="533400"/>
                  </a:lnTo>
                  <a:lnTo>
                    <a:pt x="528676" y="542290"/>
                  </a:lnTo>
                  <a:lnTo>
                    <a:pt x="533405" y="542290"/>
                  </a:lnTo>
                  <a:lnTo>
                    <a:pt x="536557" y="539750"/>
                  </a:lnTo>
                  <a:lnTo>
                    <a:pt x="543283" y="535940"/>
                  </a:lnTo>
                  <a:lnTo>
                    <a:pt x="551160" y="533400"/>
                  </a:lnTo>
                  <a:lnTo>
                    <a:pt x="572241" y="533400"/>
                  </a:lnTo>
                  <a:lnTo>
                    <a:pt x="575938" y="530860"/>
                  </a:lnTo>
                  <a:lnTo>
                    <a:pt x="576755" y="527050"/>
                  </a:lnTo>
                  <a:lnTo>
                    <a:pt x="577858" y="524510"/>
                  </a:lnTo>
                  <a:lnTo>
                    <a:pt x="594647" y="524510"/>
                  </a:lnTo>
                  <a:lnTo>
                    <a:pt x="596303" y="520700"/>
                  </a:lnTo>
                  <a:lnTo>
                    <a:pt x="611666" y="520700"/>
                  </a:lnTo>
                  <a:lnTo>
                    <a:pt x="617503" y="516890"/>
                  </a:lnTo>
                  <a:lnTo>
                    <a:pt x="596687" y="516890"/>
                  </a:lnTo>
                  <a:lnTo>
                    <a:pt x="589627" y="515620"/>
                  </a:lnTo>
                  <a:lnTo>
                    <a:pt x="584010" y="514350"/>
                  </a:lnTo>
                  <a:close/>
                </a:path>
                <a:path w="673735" h="680720">
                  <a:moveTo>
                    <a:pt x="528676" y="527050"/>
                  </a:moveTo>
                  <a:lnTo>
                    <a:pt x="522535" y="527050"/>
                  </a:lnTo>
                  <a:lnTo>
                    <a:pt x="522535" y="533400"/>
                  </a:lnTo>
                  <a:lnTo>
                    <a:pt x="528676" y="533400"/>
                  </a:lnTo>
                  <a:lnTo>
                    <a:pt x="528676" y="527050"/>
                  </a:lnTo>
                  <a:close/>
                </a:path>
                <a:path w="673735" h="680720">
                  <a:moveTo>
                    <a:pt x="617818" y="520700"/>
                  </a:moveTo>
                  <a:lnTo>
                    <a:pt x="602455" y="520700"/>
                  </a:lnTo>
                  <a:lnTo>
                    <a:pt x="602455" y="529590"/>
                  </a:lnTo>
                  <a:lnTo>
                    <a:pt x="614747" y="524510"/>
                  </a:lnTo>
                  <a:lnTo>
                    <a:pt x="617818" y="520700"/>
                  </a:lnTo>
                  <a:close/>
                </a:path>
                <a:path w="673735" h="680720">
                  <a:moveTo>
                    <a:pt x="594647" y="524510"/>
                  </a:moveTo>
                  <a:lnTo>
                    <a:pt x="577858" y="524510"/>
                  </a:lnTo>
                  <a:lnTo>
                    <a:pt x="582904" y="525780"/>
                  </a:lnTo>
                  <a:lnTo>
                    <a:pt x="588236" y="528320"/>
                  </a:lnTo>
                  <a:lnTo>
                    <a:pt x="592991" y="528320"/>
                  </a:lnTo>
                  <a:lnTo>
                    <a:pt x="594647" y="524510"/>
                  </a:lnTo>
                  <a:close/>
                </a:path>
                <a:path w="673735" h="680720">
                  <a:moveTo>
                    <a:pt x="507116" y="511810"/>
                  </a:moveTo>
                  <a:lnTo>
                    <a:pt x="502937" y="513080"/>
                  </a:lnTo>
                  <a:lnTo>
                    <a:pt x="501640" y="518160"/>
                  </a:lnTo>
                  <a:lnTo>
                    <a:pt x="504091" y="527050"/>
                  </a:lnTo>
                  <a:lnTo>
                    <a:pt x="510242" y="527050"/>
                  </a:lnTo>
                  <a:lnTo>
                    <a:pt x="513313" y="524510"/>
                  </a:lnTo>
                  <a:lnTo>
                    <a:pt x="513313" y="518160"/>
                  </a:lnTo>
                  <a:lnTo>
                    <a:pt x="507116" y="511810"/>
                  </a:lnTo>
                  <a:close/>
                </a:path>
                <a:path w="673735" h="680720">
                  <a:moveTo>
                    <a:pt x="620314" y="511810"/>
                  </a:moveTo>
                  <a:lnTo>
                    <a:pt x="611666" y="511810"/>
                  </a:lnTo>
                  <a:lnTo>
                    <a:pt x="604322" y="515620"/>
                  </a:lnTo>
                  <a:lnTo>
                    <a:pt x="596687" y="516890"/>
                  </a:lnTo>
                  <a:lnTo>
                    <a:pt x="617503" y="516890"/>
                  </a:lnTo>
                  <a:lnTo>
                    <a:pt x="619449" y="515620"/>
                  </a:lnTo>
                  <a:lnTo>
                    <a:pt x="620314" y="511810"/>
                  </a:lnTo>
                  <a:close/>
                </a:path>
                <a:path w="673735" h="680720">
                  <a:moveTo>
                    <a:pt x="593392" y="513886"/>
                  </a:moveTo>
                  <a:lnTo>
                    <a:pt x="593232" y="514350"/>
                  </a:lnTo>
                  <a:lnTo>
                    <a:pt x="593921" y="513970"/>
                  </a:lnTo>
                  <a:lnTo>
                    <a:pt x="593392" y="513886"/>
                  </a:lnTo>
                  <a:close/>
                </a:path>
                <a:path w="673735" h="680720">
                  <a:moveTo>
                    <a:pt x="605525" y="499110"/>
                  </a:moveTo>
                  <a:lnTo>
                    <a:pt x="602455" y="509270"/>
                  </a:lnTo>
                  <a:lnTo>
                    <a:pt x="593921" y="513970"/>
                  </a:lnTo>
                  <a:lnTo>
                    <a:pt x="596302" y="514350"/>
                  </a:lnTo>
                  <a:lnTo>
                    <a:pt x="604274" y="514350"/>
                  </a:lnTo>
                  <a:lnTo>
                    <a:pt x="611666" y="511810"/>
                  </a:lnTo>
                  <a:lnTo>
                    <a:pt x="620314" y="511810"/>
                  </a:lnTo>
                  <a:lnTo>
                    <a:pt x="620890" y="509270"/>
                  </a:lnTo>
                  <a:lnTo>
                    <a:pt x="611666" y="509270"/>
                  </a:lnTo>
                  <a:lnTo>
                    <a:pt x="611666" y="505460"/>
                  </a:lnTo>
                  <a:lnTo>
                    <a:pt x="605525" y="499110"/>
                  </a:lnTo>
                  <a:close/>
                </a:path>
                <a:path w="673735" h="680720">
                  <a:moveTo>
                    <a:pt x="593232" y="502920"/>
                  </a:moveTo>
                  <a:lnTo>
                    <a:pt x="587081" y="502920"/>
                  </a:lnTo>
                  <a:lnTo>
                    <a:pt x="584010" y="505460"/>
                  </a:lnTo>
                  <a:lnTo>
                    <a:pt x="580929" y="511810"/>
                  </a:lnTo>
                  <a:lnTo>
                    <a:pt x="588327" y="513080"/>
                  </a:lnTo>
                  <a:lnTo>
                    <a:pt x="593392" y="513886"/>
                  </a:lnTo>
                  <a:lnTo>
                    <a:pt x="596303" y="505460"/>
                  </a:lnTo>
                  <a:lnTo>
                    <a:pt x="593232" y="502920"/>
                  </a:lnTo>
                  <a:close/>
                </a:path>
                <a:path w="673735" h="680720">
                  <a:moveTo>
                    <a:pt x="617719" y="505460"/>
                  </a:moveTo>
                  <a:lnTo>
                    <a:pt x="611666" y="509270"/>
                  </a:lnTo>
                  <a:lnTo>
                    <a:pt x="620890" y="509270"/>
                  </a:lnTo>
                  <a:lnTo>
                    <a:pt x="617719" y="505460"/>
                  </a:lnTo>
                  <a:close/>
                </a:path>
                <a:path w="673735" h="680720">
                  <a:moveTo>
                    <a:pt x="615038" y="489380"/>
                  </a:moveTo>
                  <a:lnTo>
                    <a:pt x="611672" y="492760"/>
                  </a:lnTo>
                  <a:lnTo>
                    <a:pt x="604083" y="499110"/>
                  </a:lnTo>
                  <a:lnTo>
                    <a:pt x="599374" y="502920"/>
                  </a:lnTo>
                  <a:lnTo>
                    <a:pt x="599374" y="505460"/>
                  </a:lnTo>
                  <a:lnTo>
                    <a:pt x="602455" y="502920"/>
                  </a:lnTo>
                  <a:lnTo>
                    <a:pt x="604374" y="502920"/>
                  </a:lnTo>
                  <a:lnTo>
                    <a:pt x="605525" y="499110"/>
                  </a:lnTo>
                  <a:lnTo>
                    <a:pt x="620950" y="499110"/>
                  </a:lnTo>
                  <a:lnTo>
                    <a:pt x="624590" y="495300"/>
                  </a:lnTo>
                  <a:lnTo>
                    <a:pt x="623970" y="490220"/>
                  </a:lnTo>
                  <a:lnTo>
                    <a:pt x="614747" y="490220"/>
                  </a:lnTo>
                  <a:lnTo>
                    <a:pt x="615038" y="489380"/>
                  </a:lnTo>
                  <a:close/>
                </a:path>
                <a:path w="673735" h="680720">
                  <a:moveTo>
                    <a:pt x="608596" y="474980"/>
                  </a:moveTo>
                  <a:lnTo>
                    <a:pt x="602455" y="481330"/>
                  </a:lnTo>
                  <a:lnTo>
                    <a:pt x="602455" y="483870"/>
                  </a:lnTo>
                  <a:lnTo>
                    <a:pt x="599374" y="490220"/>
                  </a:lnTo>
                  <a:lnTo>
                    <a:pt x="596303" y="492760"/>
                  </a:lnTo>
                  <a:lnTo>
                    <a:pt x="587081" y="499110"/>
                  </a:lnTo>
                  <a:lnTo>
                    <a:pt x="587081" y="502920"/>
                  </a:lnTo>
                  <a:lnTo>
                    <a:pt x="591786" y="500380"/>
                  </a:lnTo>
                  <a:lnTo>
                    <a:pt x="599374" y="497840"/>
                  </a:lnTo>
                  <a:lnTo>
                    <a:pt x="606961" y="494030"/>
                  </a:lnTo>
                  <a:lnTo>
                    <a:pt x="611666" y="490220"/>
                  </a:lnTo>
                  <a:lnTo>
                    <a:pt x="614201" y="490220"/>
                  </a:lnTo>
                  <a:lnTo>
                    <a:pt x="615038" y="489380"/>
                  </a:lnTo>
                  <a:lnTo>
                    <a:pt x="617818" y="481330"/>
                  </a:lnTo>
                  <a:lnTo>
                    <a:pt x="611666" y="481330"/>
                  </a:lnTo>
                  <a:lnTo>
                    <a:pt x="614747" y="477520"/>
                  </a:lnTo>
                  <a:lnTo>
                    <a:pt x="608596" y="474980"/>
                  </a:lnTo>
                  <a:close/>
                </a:path>
                <a:path w="673735" h="680720">
                  <a:moveTo>
                    <a:pt x="620950" y="499110"/>
                  </a:moveTo>
                  <a:lnTo>
                    <a:pt x="605525" y="499110"/>
                  </a:lnTo>
                  <a:lnTo>
                    <a:pt x="609210" y="502920"/>
                  </a:lnTo>
                  <a:lnTo>
                    <a:pt x="613157" y="502920"/>
                  </a:lnTo>
                  <a:lnTo>
                    <a:pt x="619737" y="500380"/>
                  </a:lnTo>
                  <a:lnTo>
                    <a:pt x="620950" y="499110"/>
                  </a:lnTo>
                  <a:close/>
                </a:path>
                <a:path w="673735" h="680720">
                  <a:moveTo>
                    <a:pt x="568636" y="477520"/>
                  </a:moveTo>
                  <a:lnTo>
                    <a:pt x="562495" y="490220"/>
                  </a:lnTo>
                  <a:lnTo>
                    <a:pt x="556343" y="496570"/>
                  </a:lnTo>
                  <a:lnTo>
                    <a:pt x="556343" y="499110"/>
                  </a:lnTo>
                  <a:lnTo>
                    <a:pt x="562495" y="496570"/>
                  </a:lnTo>
                  <a:lnTo>
                    <a:pt x="567102" y="492760"/>
                  </a:lnTo>
                  <a:lnTo>
                    <a:pt x="577472" y="481330"/>
                  </a:lnTo>
                  <a:lnTo>
                    <a:pt x="571717" y="481330"/>
                  </a:lnTo>
                  <a:lnTo>
                    <a:pt x="568636" y="477520"/>
                  </a:lnTo>
                  <a:close/>
                </a:path>
                <a:path w="673735" h="680720">
                  <a:moveTo>
                    <a:pt x="547889" y="459740"/>
                  </a:moveTo>
                  <a:lnTo>
                    <a:pt x="540980" y="459740"/>
                  </a:lnTo>
                  <a:lnTo>
                    <a:pt x="540786" y="466090"/>
                  </a:lnTo>
                  <a:lnTo>
                    <a:pt x="537135" y="474980"/>
                  </a:lnTo>
                  <a:lnTo>
                    <a:pt x="532330" y="485140"/>
                  </a:lnTo>
                  <a:lnTo>
                    <a:pt x="528676" y="492760"/>
                  </a:lnTo>
                  <a:lnTo>
                    <a:pt x="534828" y="496570"/>
                  </a:lnTo>
                  <a:lnTo>
                    <a:pt x="540980" y="496570"/>
                  </a:lnTo>
                  <a:lnTo>
                    <a:pt x="544050" y="492760"/>
                  </a:lnTo>
                  <a:lnTo>
                    <a:pt x="553273" y="490220"/>
                  </a:lnTo>
                  <a:lnTo>
                    <a:pt x="547121" y="487680"/>
                  </a:lnTo>
                  <a:lnTo>
                    <a:pt x="541071" y="486410"/>
                  </a:lnTo>
                  <a:lnTo>
                    <a:pt x="540208" y="483870"/>
                  </a:lnTo>
                  <a:lnTo>
                    <a:pt x="542801" y="480060"/>
                  </a:lnTo>
                  <a:lnTo>
                    <a:pt x="547121" y="477520"/>
                  </a:lnTo>
                  <a:lnTo>
                    <a:pt x="550532" y="471170"/>
                  </a:lnTo>
                  <a:lnTo>
                    <a:pt x="549044" y="469900"/>
                  </a:lnTo>
                  <a:lnTo>
                    <a:pt x="545827" y="468630"/>
                  </a:lnTo>
                  <a:lnTo>
                    <a:pt x="544050" y="466090"/>
                  </a:lnTo>
                  <a:lnTo>
                    <a:pt x="547889" y="459740"/>
                  </a:lnTo>
                  <a:close/>
                </a:path>
                <a:path w="673735" h="680720">
                  <a:moveTo>
                    <a:pt x="522535" y="481330"/>
                  </a:moveTo>
                  <a:lnTo>
                    <a:pt x="519465" y="481330"/>
                  </a:lnTo>
                  <a:lnTo>
                    <a:pt x="519465" y="483870"/>
                  </a:lnTo>
                  <a:lnTo>
                    <a:pt x="513313" y="492760"/>
                  </a:lnTo>
                  <a:lnTo>
                    <a:pt x="528676" y="492760"/>
                  </a:lnTo>
                  <a:lnTo>
                    <a:pt x="528676" y="487680"/>
                  </a:lnTo>
                  <a:lnTo>
                    <a:pt x="530935" y="483870"/>
                  </a:lnTo>
                  <a:lnTo>
                    <a:pt x="528676" y="483870"/>
                  </a:lnTo>
                  <a:lnTo>
                    <a:pt x="522535" y="481330"/>
                  </a:lnTo>
                  <a:close/>
                </a:path>
                <a:path w="673735" h="680720">
                  <a:moveTo>
                    <a:pt x="628574" y="473710"/>
                  </a:moveTo>
                  <a:lnTo>
                    <a:pt x="624732" y="473710"/>
                  </a:lnTo>
                  <a:lnTo>
                    <a:pt x="614747" y="481330"/>
                  </a:lnTo>
                  <a:lnTo>
                    <a:pt x="623970" y="481330"/>
                  </a:lnTo>
                  <a:lnTo>
                    <a:pt x="619260" y="485140"/>
                  </a:lnTo>
                  <a:lnTo>
                    <a:pt x="615038" y="489380"/>
                  </a:lnTo>
                  <a:lnTo>
                    <a:pt x="614747" y="490220"/>
                  </a:lnTo>
                  <a:lnTo>
                    <a:pt x="623970" y="490220"/>
                  </a:lnTo>
                  <a:lnTo>
                    <a:pt x="620889" y="483870"/>
                  </a:lnTo>
                  <a:lnTo>
                    <a:pt x="627040" y="483870"/>
                  </a:lnTo>
                  <a:lnTo>
                    <a:pt x="630111" y="481330"/>
                  </a:lnTo>
                  <a:lnTo>
                    <a:pt x="628574" y="473710"/>
                  </a:lnTo>
                  <a:close/>
                </a:path>
                <a:path w="673735" h="680720">
                  <a:moveTo>
                    <a:pt x="528676" y="462280"/>
                  </a:moveTo>
                  <a:lnTo>
                    <a:pt x="522535" y="466090"/>
                  </a:lnTo>
                  <a:lnTo>
                    <a:pt x="522535" y="471170"/>
                  </a:lnTo>
                  <a:lnTo>
                    <a:pt x="525606" y="474980"/>
                  </a:lnTo>
                  <a:lnTo>
                    <a:pt x="528676" y="483870"/>
                  </a:lnTo>
                  <a:lnTo>
                    <a:pt x="530935" y="483870"/>
                  </a:lnTo>
                  <a:lnTo>
                    <a:pt x="533194" y="480060"/>
                  </a:lnTo>
                  <a:lnTo>
                    <a:pt x="537135" y="473710"/>
                  </a:lnTo>
                  <a:lnTo>
                    <a:pt x="538993" y="468630"/>
                  </a:lnTo>
                  <a:lnTo>
                    <a:pt x="537899" y="468630"/>
                  </a:lnTo>
                  <a:lnTo>
                    <a:pt x="528676" y="462280"/>
                  </a:lnTo>
                  <a:close/>
                </a:path>
                <a:path w="673735" h="680720">
                  <a:moveTo>
                    <a:pt x="574788" y="474980"/>
                  </a:moveTo>
                  <a:lnTo>
                    <a:pt x="571717" y="481330"/>
                  </a:lnTo>
                  <a:lnTo>
                    <a:pt x="577472" y="481330"/>
                  </a:lnTo>
                  <a:lnTo>
                    <a:pt x="580929" y="477520"/>
                  </a:lnTo>
                  <a:lnTo>
                    <a:pt x="574788" y="477520"/>
                  </a:lnTo>
                  <a:lnTo>
                    <a:pt x="574788" y="474980"/>
                  </a:lnTo>
                  <a:close/>
                </a:path>
                <a:path w="673735" h="680720">
                  <a:moveTo>
                    <a:pt x="587081" y="410210"/>
                  </a:moveTo>
                  <a:lnTo>
                    <a:pt x="584010" y="412750"/>
                  </a:lnTo>
                  <a:lnTo>
                    <a:pt x="580929" y="412750"/>
                  </a:lnTo>
                  <a:lnTo>
                    <a:pt x="580929" y="416560"/>
                  </a:lnTo>
                  <a:lnTo>
                    <a:pt x="584010" y="419100"/>
                  </a:lnTo>
                  <a:lnTo>
                    <a:pt x="580929" y="422910"/>
                  </a:lnTo>
                  <a:lnTo>
                    <a:pt x="577858" y="427990"/>
                  </a:lnTo>
                  <a:lnTo>
                    <a:pt x="590151" y="431800"/>
                  </a:lnTo>
                  <a:lnTo>
                    <a:pt x="584010" y="431800"/>
                  </a:lnTo>
                  <a:lnTo>
                    <a:pt x="580929" y="438150"/>
                  </a:lnTo>
                  <a:lnTo>
                    <a:pt x="587081" y="438150"/>
                  </a:lnTo>
                  <a:lnTo>
                    <a:pt x="590151" y="444500"/>
                  </a:lnTo>
                  <a:lnTo>
                    <a:pt x="589048" y="450850"/>
                  </a:lnTo>
                  <a:lnTo>
                    <a:pt x="585928" y="461010"/>
                  </a:lnTo>
                  <a:lnTo>
                    <a:pt x="581079" y="471170"/>
                  </a:lnTo>
                  <a:lnTo>
                    <a:pt x="574788" y="477520"/>
                  </a:lnTo>
                  <a:lnTo>
                    <a:pt x="580929" y="477520"/>
                  </a:lnTo>
                  <a:lnTo>
                    <a:pt x="587414" y="473710"/>
                  </a:lnTo>
                  <a:lnTo>
                    <a:pt x="593611" y="472440"/>
                  </a:lnTo>
                  <a:lnTo>
                    <a:pt x="600384" y="471170"/>
                  </a:lnTo>
                  <a:lnTo>
                    <a:pt x="608596" y="468630"/>
                  </a:lnTo>
                  <a:lnTo>
                    <a:pt x="605525" y="468630"/>
                  </a:lnTo>
                  <a:lnTo>
                    <a:pt x="607982" y="466090"/>
                  </a:lnTo>
                  <a:lnTo>
                    <a:pt x="587081" y="466090"/>
                  </a:lnTo>
                  <a:lnTo>
                    <a:pt x="587081" y="462280"/>
                  </a:lnTo>
                  <a:lnTo>
                    <a:pt x="591117" y="455930"/>
                  </a:lnTo>
                  <a:lnTo>
                    <a:pt x="593999" y="449580"/>
                  </a:lnTo>
                  <a:lnTo>
                    <a:pt x="595381" y="444500"/>
                  </a:lnTo>
                  <a:lnTo>
                    <a:pt x="593232" y="444500"/>
                  </a:lnTo>
                  <a:lnTo>
                    <a:pt x="592271" y="435610"/>
                  </a:lnTo>
                  <a:lnTo>
                    <a:pt x="588042" y="419100"/>
                  </a:lnTo>
                  <a:lnTo>
                    <a:pt x="587081" y="410210"/>
                  </a:lnTo>
                  <a:close/>
                </a:path>
                <a:path w="673735" h="680720">
                  <a:moveTo>
                    <a:pt x="574788" y="455930"/>
                  </a:moveTo>
                  <a:lnTo>
                    <a:pt x="568636" y="462280"/>
                  </a:lnTo>
                  <a:lnTo>
                    <a:pt x="565565" y="462280"/>
                  </a:lnTo>
                  <a:lnTo>
                    <a:pt x="568636" y="466090"/>
                  </a:lnTo>
                  <a:lnTo>
                    <a:pt x="571717" y="466090"/>
                  </a:lnTo>
                  <a:lnTo>
                    <a:pt x="574788" y="468630"/>
                  </a:lnTo>
                  <a:lnTo>
                    <a:pt x="574788" y="474980"/>
                  </a:lnTo>
                  <a:lnTo>
                    <a:pt x="577858" y="459740"/>
                  </a:lnTo>
                  <a:lnTo>
                    <a:pt x="574788" y="459740"/>
                  </a:lnTo>
                  <a:lnTo>
                    <a:pt x="574788" y="455930"/>
                  </a:lnTo>
                  <a:close/>
                </a:path>
                <a:path w="673735" h="680720">
                  <a:moveTo>
                    <a:pt x="544050" y="447040"/>
                  </a:moveTo>
                  <a:lnTo>
                    <a:pt x="540980" y="447040"/>
                  </a:lnTo>
                  <a:lnTo>
                    <a:pt x="534828" y="453390"/>
                  </a:lnTo>
                  <a:lnTo>
                    <a:pt x="534828" y="459740"/>
                  </a:lnTo>
                  <a:lnTo>
                    <a:pt x="537899" y="468630"/>
                  </a:lnTo>
                  <a:lnTo>
                    <a:pt x="538993" y="468630"/>
                  </a:lnTo>
                  <a:lnTo>
                    <a:pt x="539922" y="466090"/>
                  </a:lnTo>
                  <a:lnTo>
                    <a:pt x="540980" y="459740"/>
                  </a:lnTo>
                  <a:lnTo>
                    <a:pt x="547889" y="459740"/>
                  </a:lnTo>
                  <a:lnTo>
                    <a:pt x="550192" y="455930"/>
                  </a:lnTo>
                  <a:lnTo>
                    <a:pt x="547121" y="455930"/>
                  </a:lnTo>
                  <a:lnTo>
                    <a:pt x="544050" y="447040"/>
                  </a:lnTo>
                  <a:close/>
                </a:path>
                <a:path w="673735" h="680720">
                  <a:moveTo>
                    <a:pt x="611666" y="466090"/>
                  </a:moveTo>
                  <a:lnTo>
                    <a:pt x="605525" y="468630"/>
                  </a:lnTo>
                  <a:lnTo>
                    <a:pt x="608596" y="468630"/>
                  </a:lnTo>
                  <a:lnTo>
                    <a:pt x="611666" y="466090"/>
                  </a:lnTo>
                  <a:close/>
                </a:path>
                <a:path w="673735" h="680720">
                  <a:moveTo>
                    <a:pt x="602455" y="449580"/>
                  </a:moveTo>
                  <a:lnTo>
                    <a:pt x="596303" y="453390"/>
                  </a:lnTo>
                  <a:lnTo>
                    <a:pt x="593232" y="462280"/>
                  </a:lnTo>
                  <a:lnTo>
                    <a:pt x="587081" y="466090"/>
                  </a:lnTo>
                  <a:lnTo>
                    <a:pt x="607982" y="466090"/>
                  </a:lnTo>
                  <a:lnTo>
                    <a:pt x="611666" y="462280"/>
                  </a:lnTo>
                  <a:lnTo>
                    <a:pt x="623963" y="462280"/>
                  </a:lnTo>
                  <a:lnTo>
                    <a:pt x="628094" y="461010"/>
                  </a:lnTo>
                  <a:lnTo>
                    <a:pt x="627040" y="455930"/>
                  </a:lnTo>
                  <a:lnTo>
                    <a:pt x="628269" y="453390"/>
                  </a:lnTo>
                  <a:lnTo>
                    <a:pt x="605525" y="453390"/>
                  </a:lnTo>
                  <a:lnTo>
                    <a:pt x="602455" y="449580"/>
                  </a:lnTo>
                  <a:close/>
                </a:path>
                <a:path w="673735" h="680720">
                  <a:moveTo>
                    <a:pt x="566000" y="447040"/>
                  </a:moveTo>
                  <a:lnTo>
                    <a:pt x="562876" y="448310"/>
                  </a:lnTo>
                  <a:lnTo>
                    <a:pt x="562635" y="453390"/>
                  </a:lnTo>
                  <a:lnTo>
                    <a:pt x="565565" y="459740"/>
                  </a:lnTo>
                  <a:lnTo>
                    <a:pt x="568636" y="455930"/>
                  </a:lnTo>
                  <a:lnTo>
                    <a:pt x="568636" y="453390"/>
                  </a:lnTo>
                  <a:lnTo>
                    <a:pt x="565565" y="449580"/>
                  </a:lnTo>
                  <a:lnTo>
                    <a:pt x="568287" y="449580"/>
                  </a:lnTo>
                  <a:lnTo>
                    <a:pt x="566000" y="447040"/>
                  </a:lnTo>
                  <a:close/>
                </a:path>
                <a:path w="673735" h="680720">
                  <a:moveTo>
                    <a:pt x="568636" y="449967"/>
                  </a:moveTo>
                  <a:lnTo>
                    <a:pt x="568636" y="455930"/>
                  </a:lnTo>
                  <a:lnTo>
                    <a:pt x="571717" y="455930"/>
                  </a:lnTo>
                  <a:lnTo>
                    <a:pt x="571717" y="453390"/>
                  </a:lnTo>
                  <a:lnTo>
                    <a:pt x="568636" y="449967"/>
                  </a:lnTo>
                  <a:close/>
                </a:path>
                <a:path w="673735" h="680720">
                  <a:moveTo>
                    <a:pt x="620889" y="438150"/>
                  </a:moveTo>
                  <a:lnTo>
                    <a:pt x="615894" y="440690"/>
                  </a:lnTo>
                  <a:lnTo>
                    <a:pt x="613207" y="447040"/>
                  </a:lnTo>
                  <a:lnTo>
                    <a:pt x="610519" y="452120"/>
                  </a:lnTo>
                  <a:lnTo>
                    <a:pt x="605525" y="453390"/>
                  </a:lnTo>
                  <a:lnTo>
                    <a:pt x="628269" y="453390"/>
                  </a:lnTo>
                  <a:lnTo>
                    <a:pt x="630111" y="449580"/>
                  </a:lnTo>
                  <a:lnTo>
                    <a:pt x="645485" y="449580"/>
                  </a:lnTo>
                  <a:lnTo>
                    <a:pt x="645485" y="444500"/>
                  </a:lnTo>
                  <a:lnTo>
                    <a:pt x="627040" y="444500"/>
                  </a:lnTo>
                  <a:lnTo>
                    <a:pt x="620889" y="438150"/>
                  </a:lnTo>
                  <a:close/>
                </a:path>
                <a:path w="673735" h="680720">
                  <a:moveTo>
                    <a:pt x="568636" y="449580"/>
                  </a:moveTo>
                  <a:lnTo>
                    <a:pt x="568287" y="449580"/>
                  </a:lnTo>
                  <a:lnTo>
                    <a:pt x="568636" y="449967"/>
                  </a:lnTo>
                  <a:lnTo>
                    <a:pt x="568636" y="449580"/>
                  </a:lnTo>
                  <a:close/>
                </a:path>
                <a:path w="673735" h="680720">
                  <a:moveTo>
                    <a:pt x="616150" y="422001"/>
                  </a:moveTo>
                  <a:lnTo>
                    <a:pt x="614747" y="427990"/>
                  </a:lnTo>
                  <a:lnTo>
                    <a:pt x="609939" y="427990"/>
                  </a:lnTo>
                  <a:lnTo>
                    <a:pt x="608596" y="434340"/>
                  </a:lnTo>
                  <a:lnTo>
                    <a:pt x="599374" y="444500"/>
                  </a:lnTo>
                  <a:lnTo>
                    <a:pt x="599374" y="447040"/>
                  </a:lnTo>
                  <a:lnTo>
                    <a:pt x="605525" y="447040"/>
                  </a:lnTo>
                  <a:lnTo>
                    <a:pt x="605525" y="449580"/>
                  </a:lnTo>
                  <a:lnTo>
                    <a:pt x="611666" y="449580"/>
                  </a:lnTo>
                  <a:lnTo>
                    <a:pt x="611666" y="440690"/>
                  </a:lnTo>
                  <a:lnTo>
                    <a:pt x="614747" y="438150"/>
                  </a:lnTo>
                  <a:lnTo>
                    <a:pt x="617818" y="425450"/>
                  </a:lnTo>
                  <a:lnTo>
                    <a:pt x="616150" y="422001"/>
                  </a:lnTo>
                  <a:close/>
                </a:path>
                <a:path w="673735" h="680720">
                  <a:moveTo>
                    <a:pt x="602455" y="410210"/>
                  </a:moveTo>
                  <a:lnTo>
                    <a:pt x="590151" y="410210"/>
                  </a:lnTo>
                  <a:lnTo>
                    <a:pt x="591064" y="416560"/>
                  </a:lnTo>
                  <a:lnTo>
                    <a:pt x="592843" y="427990"/>
                  </a:lnTo>
                  <a:lnTo>
                    <a:pt x="594046" y="439420"/>
                  </a:lnTo>
                  <a:lnTo>
                    <a:pt x="593232" y="444500"/>
                  </a:lnTo>
                  <a:lnTo>
                    <a:pt x="595381" y="444500"/>
                  </a:lnTo>
                  <a:lnTo>
                    <a:pt x="595727" y="443230"/>
                  </a:lnTo>
                  <a:lnTo>
                    <a:pt x="596303" y="434340"/>
                  </a:lnTo>
                  <a:lnTo>
                    <a:pt x="599374" y="434340"/>
                  </a:lnTo>
                  <a:lnTo>
                    <a:pt x="602455" y="422910"/>
                  </a:lnTo>
                  <a:lnTo>
                    <a:pt x="596303" y="422910"/>
                  </a:lnTo>
                  <a:lnTo>
                    <a:pt x="596303" y="416560"/>
                  </a:lnTo>
                  <a:lnTo>
                    <a:pt x="599374" y="412750"/>
                  </a:lnTo>
                  <a:lnTo>
                    <a:pt x="602455" y="412750"/>
                  </a:lnTo>
                  <a:lnTo>
                    <a:pt x="602455" y="410210"/>
                  </a:lnTo>
                  <a:close/>
                </a:path>
                <a:path w="673735" h="680720">
                  <a:moveTo>
                    <a:pt x="663919" y="373380"/>
                  </a:moveTo>
                  <a:lnTo>
                    <a:pt x="654707" y="373380"/>
                  </a:lnTo>
                  <a:lnTo>
                    <a:pt x="648555" y="379730"/>
                  </a:lnTo>
                  <a:lnTo>
                    <a:pt x="648555" y="391160"/>
                  </a:lnTo>
                  <a:lnTo>
                    <a:pt x="642404" y="403860"/>
                  </a:lnTo>
                  <a:lnTo>
                    <a:pt x="636263" y="407670"/>
                  </a:lnTo>
                  <a:lnTo>
                    <a:pt x="629060" y="408940"/>
                  </a:lnTo>
                  <a:lnTo>
                    <a:pt x="624737" y="414020"/>
                  </a:lnTo>
                  <a:lnTo>
                    <a:pt x="621567" y="420370"/>
                  </a:lnTo>
                  <a:lnTo>
                    <a:pt x="617818" y="425450"/>
                  </a:lnTo>
                  <a:lnTo>
                    <a:pt x="620889" y="427990"/>
                  </a:lnTo>
                  <a:lnTo>
                    <a:pt x="627040" y="427990"/>
                  </a:lnTo>
                  <a:lnTo>
                    <a:pt x="627040" y="444500"/>
                  </a:lnTo>
                  <a:lnTo>
                    <a:pt x="645485" y="444500"/>
                  </a:lnTo>
                  <a:lnTo>
                    <a:pt x="645485" y="440690"/>
                  </a:lnTo>
                  <a:lnTo>
                    <a:pt x="641594" y="436880"/>
                  </a:lnTo>
                  <a:lnTo>
                    <a:pt x="642026" y="434340"/>
                  </a:lnTo>
                  <a:lnTo>
                    <a:pt x="644188" y="433070"/>
                  </a:lnTo>
                  <a:lnTo>
                    <a:pt x="644512" y="431800"/>
                  </a:lnTo>
                  <a:lnTo>
                    <a:pt x="633182" y="431800"/>
                  </a:lnTo>
                  <a:lnTo>
                    <a:pt x="633182" y="427990"/>
                  </a:lnTo>
                  <a:lnTo>
                    <a:pt x="642404" y="419100"/>
                  </a:lnTo>
                  <a:lnTo>
                    <a:pt x="636263" y="419100"/>
                  </a:lnTo>
                  <a:lnTo>
                    <a:pt x="633182" y="412750"/>
                  </a:lnTo>
                  <a:lnTo>
                    <a:pt x="637363" y="411480"/>
                  </a:lnTo>
                  <a:lnTo>
                    <a:pt x="643559" y="411480"/>
                  </a:lnTo>
                  <a:lnTo>
                    <a:pt x="649177" y="410210"/>
                  </a:lnTo>
                  <a:lnTo>
                    <a:pt x="651626" y="403860"/>
                  </a:lnTo>
                  <a:lnTo>
                    <a:pt x="648555" y="397510"/>
                  </a:lnTo>
                  <a:lnTo>
                    <a:pt x="651626" y="394970"/>
                  </a:lnTo>
                  <a:lnTo>
                    <a:pt x="654707" y="394970"/>
                  </a:lnTo>
                  <a:lnTo>
                    <a:pt x="667000" y="391160"/>
                  </a:lnTo>
                  <a:lnTo>
                    <a:pt x="660848" y="386080"/>
                  </a:lnTo>
                  <a:lnTo>
                    <a:pt x="657778" y="386080"/>
                  </a:lnTo>
                  <a:lnTo>
                    <a:pt x="657778" y="375920"/>
                  </a:lnTo>
                  <a:lnTo>
                    <a:pt x="660848" y="375920"/>
                  </a:lnTo>
                  <a:lnTo>
                    <a:pt x="663919" y="373380"/>
                  </a:lnTo>
                  <a:close/>
                </a:path>
                <a:path w="673735" h="680720">
                  <a:moveTo>
                    <a:pt x="643176" y="422910"/>
                  </a:moveTo>
                  <a:lnTo>
                    <a:pt x="640870" y="422910"/>
                  </a:lnTo>
                  <a:lnTo>
                    <a:pt x="638566" y="426720"/>
                  </a:lnTo>
                  <a:lnTo>
                    <a:pt x="636263" y="431800"/>
                  </a:lnTo>
                  <a:lnTo>
                    <a:pt x="644512" y="431800"/>
                  </a:lnTo>
                  <a:lnTo>
                    <a:pt x="645485" y="427990"/>
                  </a:lnTo>
                  <a:lnTo>
                    <a:pt x="643176" y="422910"/>
                  </a:lnTo>
                  <a:close/>
                </a:path>
                <a:path w="673735" h="680720">
                  <a:moveTo>
                    <a:pt x="610048" y="424392"/>
                  </a:moveTo>
                  <a:lnTo>
                    <a:pt x="608596" y="427990"/>
                  </a:lnTo>
                  <a:lnTo>
                    <a:pt x="609939" y="427990"/>
                  </a:lnTo>
                  <a:lnTo>
                    <a:pt x="610048" y="424392"/>
                  </a:lnTo>
                  <a:close/>
                </a:path>
                <a:path w="673735" h="680720">
                  <a:moveTo>
                    <a:pt x="617818" y="410210"/>
                  </a:moveTo>
                  <a:lnTo>
                    <a:pt x="611666" y="410210"/>
                  </a:lnTo>
                  <a:lnTo>
                    <a:pt x="610323" y="415290"/>
                  </a:lnTo>
                  <a:lnTo>
                    <a:pt x="610048" y="424392"/>
                  </a:lnTo>
                  <a:lnTo>
                    <a:pt x="614747" y="412750"/>
                  </a:lnTo>
                  <a:lnTo>
                    <a:pt x="617818" y="410210"/>
                  </a:lnTo>
                  <a:close/>
                </a:path>
                <a:path w="673735" h="680720">
                  <a:moveTo>
                    <a:pt x="617010" y="417542"/>
                  </a:moveTo>
                  <a:lnTo>
                    <a:pt x="614747" y="419100"/>
                  </a:lnTo>
                  <a:lnTo>
                    <a:pt x="616150" y="422001"/>
                  </a:lnTo>
                  <a:lnTo>
                    <a:pt x="616235" y="421640"/>
                  </a:lnTo>
                  <a:lnTo>
                    <a:pt x="617010" y="417542"/>
                  </a:lnTo>
                  <a:close/>
                </a:path>
                <a:path w="673735" h="680720">
                  <a:moveTo>
                    <a:pt x="627040" y="410210"/>
                  </a:moveTo>
                  <a:lnTo>
                    <a:pt x="620365" y="410210"/>
                  </a:lnTo>
                  <a:lnTo>
                    <a:pt x="617435" y="415290"/>
                  </a:lnTo>
                  <a:lnTo>
                    <a:pt x="617010" y="417542"/>
                  </a:lnTo>
                  <a:lnTo>
                    <a:pt x="623970" y="412750"/>
                  </a:lnTo>
                  <a:lnTo>
                    <a:pt x="627040" y="410210"/>
                  </a:lnTo>
                  <a:close/>
                </a:path>
                <a:path w="673735" h="680720">
                  <a:moveTo>
                    <a:pt x="581318" y="365760"/>
                  </a:moveTo>
                  <a:lnTo>
                    <a:pt x="578004" y="367030"/>
                  </a:lnTo>
                  <a:lnTo>
                    <a:pt x="577858" y="373380"/>
                  </a:lnTo>
                  <a:lnTo>
                    <a:pt x="584010" y="379730"/>
                  </a:lnTo>
                  <a:lnTo>
                    <a:pt x="574788" y="379730"/>
                  </a:lnTo>
                  <a:lnTo>
                    <a:pt x="574788" y="386080"/>
                  </a:lnTo>
                  <a:lnTo>
                    <a:pt x="584010" y="386080"/>
                  </a:lnTo>
                  <a:lnTo>
                    <a:pt x="587081" y="382270"/>
                  </a:lnTo>
                  <a:lnTo>
                    <a:pt x="587081" y="379730"/>
                  </a:lnTo>
                  <a:lnTo>
                    <a:pt x="584010" y="375920"/>
                  </a:lnTo>
                  <a:lnTo>
                    <a:pt x="584010" y="373380"/>
                  </a:lnTo>
                  <a:lnTo>
                    <a:pt x="587081" y="373380"/>
                  </a:lnTo>
                  <a:lnTo>
                    <a:pt x="585208" y="367030"/>
                  </a:lnTo>
                  <a:lnTo>
                    <a:pt x="581318" y="365760"/>
                  </a:lnTo>
                  <a:close/>
                </a:path>
                <a:path w="673735" h="680720">
                  <a:moveTo>
                    <a:pt x="587081" y="373380"/>
                  </a:moveTo>
                  <a:lnTo>
                    <a:pt x="584010" y="373380"/>
                  </a:lnTo>
                  <a:lnTo>
                    <a:pt x="587081" y="379730"/>
                  </a:lnTo>
                  <a:lnTo>
                    <a:pt x="587081" y="382270"/>
                  </a:lnTo>
                  <a:lnTo>
                    <a:pt x="596303" y="382270"/>
                  </a:lnTo>
                  <a:lnTo>
                    <a:pt x="599374" y="379730"/>
                  </a:lnTo>
                  <a:lnTo>
                    <a:pt x="590151" y="379730"/>
                  </a:lnTo>
                  <a:lnTo>
                    <a:pt x="587081" y="373380"/>
                  </a:lnTo>
                  <a:close/>
                </a:path>
                <a:path w="673735" h="680720">
                  <a:moveTo>
                    <a:pt x="610131" y="371157"/>
                  </a:moveTo>
                  <a:lnTo>
                    <a:pt x="605525" y="375920"/>
                  </a:lnTo>
                  <a:lnTo>
                    <a:pt x="605525" y="382270"/>
                  </a:lnTo>
                  <a:lnTo>
                    <a:pt x="611666" y="382270"/>
                  </a:lnTo>
                  <a:lnTo>
                    <a:pt x="614747" y="379730"/>
                  </a:lnTo>
                  <a:lnTo>
                    <a:pt x="614774" y="373380"/>
                  </a:lnTo>
                  <a:lnTo>
                    <a:pt x="611666" y="373380"/>
                  </a:lnTo>
                  <a:lnTo>
                    <a:pt x="610131" y="371157"/>
                  </a:lnTo>
                  <a:close/>
                </a:path>
                <a:path w="673735" h="680720">
                  <a:moveTo>
                    <a:pt x="623970" y="339090"/>
                  </a:moveTo>
                  <a:lnTo>
                    <a:pt x="617818" y="339090"/>
                  </a:lnTo>
                  <a:lnTo>
                    <a:pt x="617338" y="347980"/>
                  </a:lnTo>
                  <a:lnTo>
                    <a:pt x="616177" y="360680"/>
                  </a:lnTo>
                  <a:lnTo>
                    <a:pt x="615227" y="372110"/>
                  </a:lnTo>
                  <a:lnTo>
                    <a:pt x="614747" y="382270"/>
                  </a:lnTo>
                  <a:lnTo>
                    <a:pt x="617818" y="382270"/>
                  </a:lnTo>
                  <a:lnTo>
                    <a:pt x="623970" y="379730"/>
                  </a:lnTo>
                  <a:lnTo>
                    <a:pt x="623970" y="375920"/>
                  </a:lnTo>
                  <a:lnTo>
                    <a:pt x="620889" y="375920"/>
                  </a:lnTo>
                  <a:lnTo>
                    <a:pt x="620889" y="373380"/>
                  </a:lnTo>
                  <a:lnTo>
                    <a:pt x="626940" y="368300"/>
                  </a:lnTo>
                  <a:lnTo>
                    <a:pt x="627805" y="363220"/>
                  </a:lnTo>
                  <a:lnTo>
                    <a:pt x="625213" y="360680"/>
                  </a:lnTo>
                  <a:lnTo>
                    <a:pt x="620889" y="360680"/>
                  </a:lnTo>
                  <a:lnTo>
                    <a:pt x="620889" y="358140"/>
                  </a:lnTo>
                  <a:lnTo>
                    <a:pt x="630111" y="358140"/>
                  </a:lnTo>
                  <a:lnTo>
                    <a:pt x="627654" y="347980"/>
                  </a:lnTo>
                  <a:lnTo>
                    <a:pt x="623970" y="347980"/>
                  </a:lnTo>
                  <a:lnTo>
                    <a:pt x="617818" y="342900"/>
                  </a:lnTo>
                  <a:lnTo>
                    <a:pt x="623970" y="339090"/>
                  </a:lnTo>
                  <a:close/>
                </a:path>
                <a:path w="673735" h="680720">
                  <a:moveTo>
                    <a:pt x="596303" y="373380"/>
                  </a:moveTo>
                  <a:lnTo>
                    <a:pt x="593232" y="373380"/>
                  </a:lnTo>
                  <a:lnTo>
                    <a:pt x="590151" y="379730"/>
                  </a:lnTo>
                  <a:lnTo>
                    <a:pt x="599374" y="379730"/>
                  </a:lnTo>
                  <a:lnTo>
                    <a:pt x="596303" y="373380"/>
                  </a:lnTo>
                  <a:close/>
                </a:path>
                <a:path w="673735" h="680720">
                  <a:moveTo>
                    <a:pt x="657778" y="364490"/>
                  </a:moveTo>
                  <a:lnTo>
                    <a:pt x="654707" y="364490"/>
                  </a:lnTo>
                  <a:lnTo>
                    <a:pt x="654707" y="369570"/>
                  </a:lnTo>
                  <a:lnTo>
                    <a:pt x="648555" y="369570"/>
                  </a:lnTo>
                  <a:lnTo>
                    <a:pt x="648555" y="379730"/>
                  </a:lnTo>
                  <a:lnTo>
                    <a:pt x="651626" y="375920"/>
                  </a:lnTo>
                  <a:lnTo>
                    <a:pt x="651626" y="373380"/>
                  </a:lnTo>
                  <a:lnTo>
                    <a:pt x="663919" y="373380"/>
                  </a:lnTo>
                  <a:lnTo>
                    <a:pt x="667000" y="367030"/>
                  </a:lnTo>
                  <a:lnTo>
                    <a:pt x="657778" y="364490"/>
                  </a:lnTo>
                  <a:close/>
                </a:path>
                <a:path w="673735" h="680720">
                  <a:moveTo>
                    <a:pt x="596303" y="317500"/>
                  </a:moveTo>
                  <a:lnTo>
                    <a:pt x="584010" y="317500"/>
                  </a:lnTo>
                  <a:lnTo>
                    <a:pt x="578773" y="321310"/>
                  </a:lnTo>
                  <a:lnTo>
                    <a:pt x="581318" y="325120"/>
                  </a:lnTo>
                  <a:lnTo>
                    <a:pt x="584439" y="328930"/>
                  </a:lnTo>
                  <a:lnTo>
                    <a:pt x="580929" y="330200"/>
                  </a:lnTo>
                  <a:lnTo>
                    <a:pt x="580164" y="335280"/>
                  </a:lnTo>
                  <a:lnTo>
                    <a:pt x="587851" y="342900"/>
                  </a:lnTo>
                  <a:lnTo>
                    <a:pt x="587081" y="347980"/>
                  </a:lnTo>
                  <a:lnTo>
                    <a:pt x="577858" y="347980"/>
                  </a:lnTo>
                  <a:lnTo>
                    <a:pt x="584010" y="354330"/>
                  </a:lnTo>
                  <a:lnTo>
                    <a:pt x="596303" y="360680"/>
                  </a:lnTo>
                  <a:lnTo>
                    <a:pt x="590151" y="364490"/>
                  </a:lnTo>
                  <a:lnTo>
                    <a:pt x="590151" y="369570"/>
                  </a:lnTo>
                  <a:lnTo>
                    <a:pt x="599374" y="369570"/>
                  </a:lnTo>
                  <a:lnTo>
                    <a:pt x="599374" y="375920"/>
                  </a:lnTo>
                  <a:lnTo>
                    <a:pt x="602455" y="375920"/>
                  </a:lnTo>
                  <a:lnTo>
                    <a:pt x="605908" y="372110"/>
                  </a:lnTo>
                  <a:lnTo>
                    <a:pt x="604754" y="369570"/>
                  </a:lnTo>
                  <a:lnTo>
                    <a:pt x="602450" y="365760"/>
                  </a:lnTo>
                  <a:lnTo>
                    <a:pt x="602455" y="358140"/>
                  </a:lnTo>
                  <a:lnTo>
                    <a:pt x="608596" y="358140"/>
                  </a:lnTo>
                  <a:lnTo>
                    <a:pt x="605525" y="354330"/>
                  </a:lnTo>
                  <a:lnTo>
                    <a:pt x="604635" y="351790"/>
                  </a:lnTo>
                  <a:lnTo>
                    <a:pt x="602455" y="351790"/>
                  </a:lnTo>
                  <a:lnTo>
                    <a:pt x="604055" y="350134"/>
                  </a:lnTo>
                  <a:lnTo>
                    <a:pt x="603746" y="349250"/>
                  </a:lnTo>
                  <a:lnTo>
                    <a:pt x="605137" y="345440"/>
                  </a:lnTo>
                  <a:lnTo>
                    <a:pt x="605955" y="342900"/>
                  </a:lnTo>
                  <a:lnTo>
                    <a:pt x="602455" y="342900"/>
                  </a:lnTo>
                  <a:lnTo>
                    <a:pt x="599374" y="336550"/>
                  </a:lnTo>
                  <a:lnTo>
                    <a:pt x="605525" y="332740"/>
                  </a:lnTo>
                  <a:lnTo>
                    <a:pt x="596303" y="332740"/>
                  </a:lnTo>
                  <a:lnTo>
                    <a:pt x="593232" y="323850"/>
                  </a:lnTo>
                  <a:lnTo>
                    <a:pt x="596303" y="317500"/>
                  </a:lnTo>
                  <a:close/>
                </a:path>
                <a:path w="673735" h="680720">
                  <a:moveTo>
                    <a:pt x="611666" y="369570"/>
                  </a:moveTo>
                  <a:lnTo>
                    <a:pt x="610131" y="371157"/>
                  </a:lnTo>
                  <a:lnTo>
                    <a:pt x="611666" y="373380"/>
                  </a:lnTo>
                  <a:lnTo>
                    <a:pt x="611666" y="369570"/>
                  </a:lnTo>
                  <a:close/>
                </a:path>
                <a:path w="673735" h="680720">
                  <a:moveTo>
                    <a:pt x="614790" y="369570"/>
                  </a:moveTo>
                  <a:lnTo>
                    <a:pt x="611666" y="369570"/>
                  </a:lnTo>
                  <a:lnTo>
                    <a:pt x="611666" y="373380"/>
                  </a:lnTo>
                  <a:lnTo>
                    <a:pt x="614774" y="373380"/>
                  </a:lnTo>
                  <a:lnTo>
                    <a:pt x="614790" y="369570"/>
                  </a:lnTo>
                  <a:close/>
                </a:path>
                <a:path w="673735" h="680720">
                  <a:moveTo>
                    <a:pt x="617818" y="332740"/>
                  </a:moveTo>
                  <a:lnTo>
                    <a:pt x="612920" y="336550"/>
                  </a:lnTo>
                  <a:lnTo>
                    <a:pt x="613494" y="344170"/>
                  </a:lnTo>
                  <a:lnTo>
                    <a:pt x="608596" y="345440"/>
                  </a:lnTo>
                  <a:lnTo>
                    <a:pt x="604055" y="350134"/>
                  </a:lnTo>
                  <a:lnTo>
                    <a:pt x="604635" y="351790"/>
                  </a:lnTo>
                  <a:lnTo>
                    <a:pt x="614747" y="351790"/>
                  </a:lnTo>
                  <a:lnTo>
                    <a:pt x="611666" y="358140"/>
                  </a:lnTo>
                  <a:lnTo>
                    <a:pt x="605525" y="360680"/>
                  </a:lnTo>
                  <a:lnTo>
                    <a:pt x="605525" y="364490"/>
                  </a:lnTo>
                  <a:lnTo>
                    <a:pt x="610131" y="371157"/>
                  </a:lnTo>
                  <a:lnTo>
                    <a:pt x="611666" y="369570"/>
                  </a:lnTo>
                  <a:lnTo>
                    <a:pt x="614790" y="369570"/>
                  </a:lnTo>
                  <a:lnTo>
                    <a:pt x="614891" y="365760"/>
                  </a:lnTo>
                  <a:lnTo>
                    <a:pt x="615131" y="359410"/>
                  </a:lnTo>
                  <a:lnTo>
                    <a:pt x="616043" y="350520"/>
                  </a:lnTo>
                  <a:lnTo>
                    <a:pt x="617818" y="339090"/>
                  </a:lnTo>
                  <a:lnTo>
                    <a:pt x="623970" y="339090"/>
                  </a:lnTo>
                  <a:lnTo>
                    <a:pt x="617818" y="332740"/>
                  </a:lnTo>
                  <a:close/>
                </a:path>
                <a:path w="673735" h="680720">
                  <a:moveTo>
                    <a:pt x="604055" y="350134"/>
                  </a:moveTo>
                  <a:lnTo>
                    <a:pt x="602455" y="351790"/>
                  </a:lnTo>
                  <a:lnTo>
                    <a:pt x="604635" y="351790"/>
                  </a:lnTo>
                  <a:lnTo>
                    <a:pt x="604055" y="350134"/>
                  </a:lnTo>
                  <a:close/>
                </a:path>
                <a:path w="673735" h="680720">
                  <a:moveTo>
                    <a:pt x="627040" y="345440"/>
                  </a:moveTo>
                  <a:lnTo>
                    <a:pt x="623970" y="347980"/>
                  </a:lnTo>
                  <a:lnTo>
                    <a:pt x="627654" y="347980"/>
                  </a:lnTo>
                  <a:lnTo>
                    <a:pt x="627040" y="345440"/>
                  </a:lnTo>
                  <a:close/>
                </a:path>
                <a:path w="673735" h="680720">
                  <a:moveTo>
                    <a:pt x="665642" y="299720"/>
                  </a:moveTo>
                  <a:lnTo>
                    <a:pt x="660848" y="299720"/>
                  </a:lnTo>
                  <a:lnTo>
                    <a:pt x="660848" y="302260"/>
                  </a:lnTo>
                  <a:lnTo>
                    <a:pt x="651705" y="308872"/>
                  </a:lnTo>
                  <a:lnTo>
                    <a:pt x="648555" y="312745"/>
                  </a:lnTo>
                  <a:lnTo>
                    <a:pt x="648555" y="317500"/>
                  </a:lnTo>
                  <a:lnTo>
                    <a:pt x="645963" y="323850"/>
                  </a:lnTo>
                  <a:lnTo>
                    <a:pt x="643946" y="327660"/>
                  </a:lnTo>
                  <a:lnTo>
                    <a:pt x="644233" y="330200"/>
                  </a:lnTo>
                  <a:lnTo>
                    <a:pt x="648555" y="336550"/>
                  </a:lnTo>
                  <a:lnTo>
                    <a:pt x="651626" y="336550"/>
                  </a:lnTo>
                  <a:lnTo>
                    <a:pt x="651626" y="332740"/>
                  </a:lnTo>
                  <a:lnTo>
                    <a:pt x="654707" y="332740"/>
                  </a:lnTo>
                  <a:lnTo>
                    <a:pt x="654707" y="330200"/>
                  </a:lnTo>
                  <a:lnTo>
                    <a:pt x="651626" y="327660"/>
                  </a:lnTo>
                  <a:lnTo>
                    <a:pt x="651626" y="323850"/>
                  </a:lnTo>
                  <a:lnTo>
                    <a:pt x="660848" y="323850"/>
                  </a:lnTo>
                  <a:lnTo>
                    <a:pt x="663919" y="317500"/>
                  </a:lnTo>
                  <a:lnTo>
                    <a:pt x="657778" y="311150"/>
                  </a:lnTo>
                  <a:lnTo>
                    <a:pt x="660898" y="307340"/>
                  </a:lnTo>
                  <a:lnTo>
                    <a:pt x="664307" y="304800"/>
                  </a:lnTo>
                  <a:lnTo>
                    <a:pt x="665986" y="300990"/>
                  </a:lnTo>
                  <a:lnTo>
                    <a:pt x="665642" y="299720"/>
                  </a:lnTo>
                  <a:close/>
                </a:path>
                <a:path w="673735" h="680720">
                  <a:moveTo>
                    <a:pt x="602455" y="327660"/>
                  </a:moveTo>
                  <a:lnTo>
                    <a:pt x="596303" y="327660"/>
                  </a:lnTo>
                  <a:lnTo>
                    <a:pt x="596303" y="332740"/>
                  </a:lnTo>
                  <a:lnTo>
                    <a:pt x="605525" y="332740"/>
                  </a:lnTo>
                  <a:lnTo>
                    <a:pt x="602455" y="327660"/>
                  </a:lnTo>
                  <a:close/>
                </a:path>
                <a:path w="673735" h="680720">
                  <a:moveTo>
                    <a:pt x="657778" y="289560"/>
                  </a:moveTo>
                  <a:lnTo>
                    <a:pt x="654707" y="299720"/>
                  </a:lnTo>
                  <a:lnTo>
                    <a:pt x="651626" y="302260"/>
                  </a:lnTo>
                  <a:lnTo>
                    <a:pt x="645384" y="304800"/>
                  </a:lnTo>
                  <a:lnTo>
                    <a:pt x="643177" y="308610"/>
                  </a:lnTo>
                  <a:lnTo>
                    <a:pt x="642120" y="313690"/>
                  </a:lnTo>
                  <a:lnTo>
                    <a:pt x="639333" y="317500"/>
                  </a:lnTo>
                  <a:lnTo>
                    <a:pt x="630111" y="317500"/>
                  </a:lnTo>
                  <a:lnTo>
                    <a:pt x="639333" y="327660"/>
                  </a:lnTo>
                  <a:lnTo>
                    <a:pt x="642404" y="327660"/>
                  </a:lnTo>
                  <a:lnTo>
                    <a:pt x="644809" y="318770"/>
                  </a:lnTo>
                  <a:lnTo>
                    <a:pt x="647788" y="313690"/>
                  </a:lnTo>
                  <a:lnTo>
                    <a:pt x="648555" y="312745"/>
                  </a:lnTo>
                  <a:lnTo>
                    <a:pt x="648555" y="311150"/>
                  </a:lnTo>
                  <a:lnTo>
                    <a:pt x="651705" y="308872"/>
                  </a:lnTo>
                  <a:lnTo>
                    <a:pt x="651918" y="308610"/>
                  </a:lnTo>
                  <a:lnTo>
                    <a:pt x="657778" y="302260"/>
                  </a:lnTo>
                  <a:lnTo>
                    <a:pt x="657778" y="299720"/>
                  </a:lnTo>
                  <a:lnTo>
                    <a:pt x="665642" y="299720"/>
                  </a:lnTo>
                  <a:lnTo>
                    <a:pt x="663919" y="293370"/>
                  </a:lnTo>
                  <a:lnTo>
                    <a:pt x="657778" y="289560"/>
                  </a:lnTo>
                  <a:close/>
                </a:path>
                <a:path w="673735" h="680720">
                  <a:moveTo>
                    <a:pt x="565565" y="299720"/>
                  </a:moveTo>
                  <a:lnTo>
                    <a:pt x="562495" y="299720"/>
                  </a:lnTo>
                  <a:lnTo>
                    <a:pt x="560045" y="306070"/>
                  </a:lnTo>
                  <a:lnTo>
                    <a:pt x="563648" y="309880"/>
                  </a:lnTo>
                  <a:lnTo>
                    <a:pt x="568979" y="312420"/>
                  </a:lnTo>
                  <a:lnTo>
                    <a:pt x="571717" y="317500"/>
                  </a:lnTo>
                  <a:lnTo>
                    <a:pt x="565565" y="321310"/>
                  </a:lnTo>
                  <a:lnTo>
                    <a:pt x="568636" y="323850"/>
                  </a:lnTo>
                  <a:lnTo>
                    <a:pt x="577858" y="323850"/>
                  </a:lnTo>
                  <a:lnTo>
                    <a:pt x="577858" y="317500"/>
                  </a:lnTo>
                  <a:lnTo>
                    <a:pt x="571717" y="314960"/>
                  </a:lnTo>
                  <a:lnTo>
                    <a:pt x="568636" y="308610"/>
                  </a:lnTo>
                  <a:lnTo>
                    <a:pt x="568636" y="306070"/>
                  </a:lnTo>
                  <a:lnTo>
                    <a:pt x="565565" y="302260"/>
                  </a:lnTo>
                  <a:lnTo>
                    <a:pt x="565565" y="299720"/>
                  </a:lnTo>
                  <a:close/>
                </a:path>
                <a:path w="673735" h="680720">
                  <a:moveTo>
                    <a:pt x="659532" y="262890"/>
                  </a:moveTo>
                  <a:lnTo>
                    <a:pt x="648555" y="262890"/>
                  </a:lnTo>
                  <a:lnTo>
                    <a:pt x="648555" y="265430"/>
                  </a:lnTo>
                  <a:lnTo>
                    <a:pt x="645485" y="278130"/>
                  </a:lnTo>
                  <a:lnTo>
                    <a:pt x="645485" y="280670"/>
                  </a:lnTo>
                  <a:lnTo>
                    <a:pt x="640871" y="287020"/>
                  </a:lnTo>
                  <a:lnTo>
                    <a:pt x="631648" y="294640"/>
                  </a:lnTo>
                  <a:lnTo>
                    <a:pt x="627040" y="299720"/>
                  </a:lnTo>
                  <a:lnTo>
                    <a:pt x="623148" y="304800"/>
                  </a:lnTo>
                  <a:lnTo>
                    <a:pt x="621275" y="308610"/>
                  </a:lnTo>
                  <a:lnTo>
                    <a:pt x="622285" y="312420"/>
                  </a:lnTo>
                  <a:lnTo>
                    <a:pt x="627040" y="317500"/>
                  </a:lnTo>
                  <a:lnTo>
                    <a:pt x="639333" y="311150"/>
                  </a:lnTo>
                  <a:lnTo>
                    <a:pt x="633182" y="308610"/>
                  </a:lnTo>
                  <a:lnTo>
                    <a:pt x="633425" y="302260"/>
                  </a:lnTo>
                  <a:lnTo>
                    <a:pt x="639717" y="300990"/>
                  </a:lnTo>
                  <a:lnTo>
                    <a:pt x="646585" y="299720"/>
                  </a:lnTo>
                  <a:lnTo>
                    <a:pt x="648555" y="295910"/>
                  </a:lnTo>
                  <a:lnTo>
                    <a:pt x="645485" y="289560"/>
                  </a:lnTo>
                  <a:lnTo>
                    <a:pt x="645485" y="287020"/>
                  </a:lnTo>
                  <a:lnTo>
                    <a:pt x="651626" y="287020"/>
                  </a:lnTo>
                  <a:lnTo>
                    <a:pt x="663919" y="284480"/>
                  </a:lnTo>
                  <a:lnTo>
                    <a:pt x="660848" y="274320"/>
                  </a:lnTo>
                  <a:lnTo>
                    <a:pt x="651626" y="274320"/>
                  </a:lnTo>
                  <a:lnTo>
                    <a:pt x="651626" y="271780"/>
                  </a:lnTo>
                  <a:lnTo>
                    <a:pt x="657778" y="267970"/>
                  </a:lnTo>
                  <a:lnTo>
                    <a:pt x="659532" y="262890"/>
                  </a:lnTo>
                  <a:close/>
                </a:path>
                <a:path w="673735" h="680720">
                  <a:moveTo>
                    <a:pt x="636263" y="314960"/>
                  </a:moveTo>
                  <a:lnTo>
                    <a:pt x="633182" y="317500"/>
                  </a:lnTo>
                  <a:lnTo>
                    <a:pt x="639333" y="317500"/>
                  </a:lnTo>
                  <a:lnTo>
                    <a:pt x="636263" y="314960"/>
                  </a:lnTo>
                  <a:close/>
                </a:path>
                <a:path w="673735" h="680720">
                  <a:moveTo>
                    <a:pt x="651705" y="308872"/>
                  </a:moveTo>
                  <a:lnTo>
                    <a:pt x="648555" y="311150"/>
                  </a:lnTo>
                  <a:lnTo>
                    <a:pt x="648555" y="312745"/>
                  </a:lnTo>
                  <a:lnTo>
                    <a:pt x="651705" y="308872"/>
                  </a:lnTo>
                  <a:close/>
                </a:path>
                <a:path w="673735" h="680720">
                  <a:moveTo>
                    <a:pt x="614747" y="289560"/>
                  </a:moveTo>
                  <a:lnTo>
                    <a:pt x="614747" y="308610"/>
                  </a:lnTo>
                  <a:lnTo>
                    <a:pt x="617818" y="308610"/>
                  </a:lnTo>
                  <a:lnTo>
                    <a:pt x="622478" y="302260"/>
                  </a:lnTo>
                  <a:lnTo>
                    <a:pt x="627424" y="295910"/>
                  </a:lnTo>
                  <a:lnTo>
                    <a:pt x="630185" y="293370"/>
                  </a:lnTo>
                  <a:lnTo>
                    <a:pt x="620889" y="293370"/>
                  </a:lnTo>
                  <a:lnTo>
                    <a:pt x="614747" y="289560"/>
                  </a:lnTo>
                  <a:close/>
                </a:path>
                <a:path w="673735" h="680720">
                  <a:moveTo>
                    <a:pt x="611666" y="289560"/>
                  </a:moveTo>
                  <a:lnTo>
                    <a:pt x="605525" y="289560"/>
                  </a:lnTo>
                  <a:lnTo>
                    <a:pt x="603996" y="291138"/>
                  </a:lnTo>
                  <a:lnTo>
                    <a:pt x="602455" y="293370"/>
                  </a:lnTo>
                  <a:lnTo>
                    <a:pt x="602455" y="302260"/>
                  </a:lnTo>
                  <a:lnTo>
                    <a:pt x="608596" y="306070"/>
                  </a:lnTo>
                  <a:lnTo>
                    <a:pt x="611666" y="302260"/>
                  </a:lnTo>
                  <a:lnTo>
                    <a:pt x="608596" y="295910"/>
                  </a:lnTo>
                  <a:lnTo>
                    <a:pt x="611666" y="289560"/>
                  </a:lnTo>
                  <a:close/>
                </a:path>
                <a:path w="673735" h="680720">
                  <a:moveTo>
                    <a:pt x="620120" y="273369"/>
                  </a:moveTo>
                  <a:lnTo>
                    <a:pt x="617818" y="274320"/>
                  </a:lnTo>
                  <a:lnTo>
                    <a:pt x="614747" y="278130"/>
                  </a:lnTo>
                  <a:lnTo>
                    <a:pt x="617818" y="284480"/>
                  </a:lnTo>
                  <a:lnTo>
                    <a:pt x="614747" y="287020"/>
                  </a:lnTo>
                  <a:lnTo>
                    <a:pt x="611666" y="293370"/>
                  </a:lnTo>
                  <a:lnTo>
                    <a:pt x="611666" y="302260"/>
                  </a:lnTo>
                  <a:lnTo>
                    <a:pt x="614747" y="293370"/>
                  </a:lnTo>
                  <a:lnTo>
                    <a:pt x="614747" y="289560"/>
                  </a:lnTo>
                  <a:lnTo>
                    <a:pt x="620889" y="289560"/>
                  </a:lnTo>
                  <a:lnTo>
                    <a:pt x="620889" y="287020"/>
                  </a:lnTo>
                  <a:lnTo>
                    <a:pt x="617818" y="278130"/>
                  </a:lnTo>
                  <a:lnTo>
                    <a:pt x="620120" y="273369"/>
                  </a:lnTo>
                  <a:close/>
                </a:path>
                <a:path w="673735" h="680720">
                  <a:moveTo>
                    <a:pt x="587081" y="280670"/>
                  </a:moveTo>
                  <a:lnTo>
                    <a:pt x="586406" y="285750"/>
                  </a:lnTo>
                  <a:lnTo>
                    <a:pt x="590920" y="290830"/>
                  </a:lnTo>
                  <a:lnTo>
                    <a:pt x="596588" y="295910"/>
                  </a:lnTo>
                  <a:lnTo>
                    <a:pt x="599374" y="299720"/>
                  </a:lnTo>
                  <a:lnTo>
                    <a:pt x="599374" y="293370"/>
                  </a:lnTo>
                  <a:lnTo>
                    <a:pt x="591179" y="284904"/>
                  </a:lnTo>
                  <a:lnTo>
                    <a:pt x="590151" y="284480"/>
                  </a:lnTo>
                  <a:lnTo>
                    <a:pt x="590151" y="283842"/>
                  </a:lnTo>
                  <a:lnTo>
                    <a:pt x="587081" y="280670"/>
                  </a:lnTo>
                  <a:close/>
                </a:path>
                <a:path w="673735" h="680720">
                  <a:moveTo>
                    <a:pt x="599374" y="290189"/>
                  </a:moveTo>
                  <a:lnTo>
                    <a:pt x="599374" y="295910"/>
                  </a:lnTo>
                  <a:lnTo>
                    <a:pt x="602144" y="293049"/>
                  </a:lnTo>
                  <a:lnTo>
                    <a:pt x="599374" y="290189"/>
                  </a:lnTo>
                  <a:close/>
                </a:path>
                <a:path w="673735" h="680720">
                  <a:moveTo>
                    <a:pt x="602455" y="292729"/>
                  </a:moveTo>
                  <a:lnTo>
                    <a:pt x="602144" y="293049"/>
                  </a:lnTo>
                  <a:lnTo>
                    <a:pt x="602455" y="293370"/>
                  </a:lnTo>
                  <a:lnTo>
                    <a:pt x="602455" y="292729"/>
                  </a:lnTo>
                  <a:close/>
                </a:path>
                <a:path w="673735" h="680720">
                  <a:moveTo>
                    <a:pt x="603996" y="291138"/>
                  </a:moveTo>
                  <a:lnTo>
                    <a:pt x="602455" y="292729"/>
                  </a:lnTo>
                  <a:lnTo>
                    <a:pt x="602455" y="293370"/>
                  </a:lnTo>
                  <a:lnTo>
                    <a:pt x="603996" y="291138"/>
                  </a:lnTo>
                  <a:close/>
                </a:path>
                <a:path w="673735" h="680720">
                  <a:moveTo>
                    <a:pt x="620889" y="289560"/>
                  </a:moveTo>
                  <a:lnTo>
                    <a:pt x="617818" y="289560"/>
                  </a:lnTo>
                  <a:lnTo>
                    <a:pt x="620889" y="293370"/>
                  </a:lnTo>
                  <a:lnTo>
                    <a:pt x="620889" y="289560"/>
                  </a:lnTo>
                  <a:close/>
                </a:path>
                <a:path w="673735" h="680720">
                  <a:moveTo>
                    <a:pt x="627040" y="274320"/>
                  </a:moveTo>
                  <a:lnTo>
                    <a:pt x="622190" y="278130"/>
                  </a:lnTo>
                  <a:lnTo>
                    <a:pt x="622813" y="284480"/>
                  </a:lnTo>
                  <a:lnTo>
                    <a:pt x="624012" y="290830"/>
                  </a:lnTo>
                  <a:lnTo>
                    <a:pt x="620889" y="293370"/>
                  </a:lnTo>
                  <a:lnTo>
                    <a:pt x="630185" y="293370"/>
                  </a:lnTo>
                  <a:lnTo>
                    <a:pt x="632946" y="290830"/>
                  </a:lnTo>
                  <a:lnTo>
                    <a:pt x="642404" y="280670"/>
                  </a:lnTo>
                  <a:lnTo>
                    <a:pt x="627040" y="280670"/>
                  </a:lnTo>
                  <a:lnTo>
                    <a:pt x="628959" y="276701"/>
                  </a:lnTo>
                  <a:lnTo>
                    <a:pt x="627040" y="274320"/>
                  </a:lnTo>
                  <a:close/>
                </a:path>
                <a:path w="673735" h="680720">
                  <a:moveTo>
                    <a:pt x="614747" y="274320"/>
                  </a:moveTo>
                  <a:lnTo>
                    <a:pt x="611666" y="274320"/>
                  </a:lnTo>
                  <a:lnTo>
                    <a:pt x="605525" y="278130"/>
                  </a:lnTo>
                  <a:lnTo>
                    <a:pt x="602455" y="278130"/>
                  </a:lnTo>
                  <a:lnTo>
                    <a:pt x="602455" y="292729"/>
                  </a:lnTo>
                  <a:lnTo>
                    <a:pt x="603996" y="291138"/>
                  </a:lnTo>
                  <a:lnTo>
                    <a:pt x="608596" y="284480"/>
                  </a:lnTo>
                  <a:lnTo>
                    <a:pt x="611666" y="284480"/>
                  </a:lnTo>
                  <a:lnTo>
                    <a:pt x="614747" y="278130"/>
                  </a:lnTo>
                  <a:lnTo>
                    <a:pt x="614747" y="274320"/>
                  </a:lnTo>
                  <a:close/>
                </a:path>
                <a:path w="673735" h="680720">
                  <a:moveTo>
                    <a:pt x="599374" y="278130"/>
                  </a:moveTo>
                  <a:lnTo>
                    <a:pt x="596303" y="278130"/>
                  </a:lnTo>
                  <a:lnTo>
                    <a:pt x="593232" y="280670"/>
                  </a:lnTo>
                  <a:lnTo>
                    <a:pt x="590151" y="280670"/>
                  </a:lnTo>
                  <a:lnTo>
                    <a:pt x="590151" y="283842"/>
                  </a:lnTo>
                  <a:lnTo>
                    <a:pt x="591179" y="284904"/>
                  </a:lnTo>
                  <a:lnTo>
                    <a:pt x="596303" y="287020"/>
                  </a:lnTo>
                  <a:lnTo>
                    <a:pt x="599374" y="290189"/>
                  </a:lnTo>
                  <a:lnTo>
                    <a:pt x="599374" y="278130"/>
                  </a:lnTo>
                  <a:close/>
                </a:path>
                <a:path w="673735" h="680720">
                  <a:moveTo>
                    <a:pt x="611666" y="284480"/>
                  </a:moveTo>
                  <a:lnTo>
                    <a:pt x="608596" y="284480"/>
                  </a:lnTo>
                  <a:lnTo>
                    <a:pt x="614747" y="287020"/>
                  </a:lnTo>
                  <a:lnTo>
                    <a:pt x="611666" y="284480"/>
                  </a:lnTo>
                  <a:close/>
                </a:path>
                <a:path w="673735" h="680720">
                  <a:moveTo>
                    <a:pt x="590151" y="283842"/>
                  </a:moveTo>
                  <a:lnTo>
                    <a:pt x="590151" y="284480"/>
                  </a:lnTo>
                  <a:lnTo>
                    <a:pt x="591179" y="284904"/>
                  </a:lnTo>
                  <a:lnTo>
                    <a:pt x="590151" y="283842"/>
                  </a:lnTo>
                  <a:close/>
                </a:path>
                <a:path w="673735" h="680720">
                  <a:moveTo>
                    <a:pt x="633182" y="271399"/>
                  </a:moveTo>
                  <a:lnTo>
                    <a:pt x="632850" y="274320"/>
                  </a:lnTo>
                  <a:lnTo>
                    <a:pt x="630111" y="280670"/>
                  </a:lnTo>
                  <a:lnTo>
                    <a:pt x="642404" y="280670"/>
                  </a:lnTo>
                  <a:lnTo>
                    <a:pt x="642917" y="278130"/>
                  </a:lnTo>
                  <a:lnTo>
                    <a:pt x="633182" y="278130"/>
                  </a:lnTo>
                  <a:lnTo>
                    <a:pt x="633182" y="271399"/>
                  </a:lnTo>
                  <a:close/>
                </a:path>
                <a:path w="673735" h="680720">
                  <a:moveTo>
                    <a:pt x="632850" y="274320"/>
                  </a:moveTo>
                  <a:lnTo>
                    <a:pt x="630111" y="274320"/>
                  </a:lnTo>
                  <a:lnTo>
                    <a:pt x="628959" y="276701"/>
                  </a:lnTo>
                  <a:lnTo>
                    <a:pt x="630111" y="278130"/>
                  </a:lnTo>
                  <a:lnTo>
                    <a:pt x="631207" y="278130"/>
                  </a:lnTo>
                  <a:lnTo>
                    <a:pt x="632850" y="274320"/>
                  </a:lnTo>
                  <a:close/>
                </a:path>
                <a:path w="673735" h="680720">
                  <a:moveTo>
                    <a:pt x="642404" y="262890"/>
                  </a:moveTo>
                  <a:lnTo>
                    <a:pt x="634867" y="262890"/>
                  </a:lnTo>
                  <a:lnTo>
                    <a:pt x="633571" y="267970"/>
                  </a:lnTo>
                  <a:lnTo>
                    <a:pt x="633182" y="271399"/>
                  </a:lnTo>
                  <a:lnTo>
                    <a:pt x="633182" y="278130"/>
                  </a:lnTo>
                  <a:lnTo>
                    <a:pt x="642917" y="278130"/>
                  </a:lnTo>
                  <a:lnTo>
                    <a:pt x="645485" y="265430"/>
                  </a:lnTo>
                  <a:lnTo>
                    <a:pt x="642404" y="265430"/>
                  </a:lnTo>
                  <a:lnTo>
                    <a:pt x="642404" y="262890"/>
                  </a:lnTo>
                  <a:close/>
                </a:path>
                <a:path w="673735" h="680720">
                  <a:moveTo>
                    <a:pt x="633182" y="262890"/>
                  </a:moveTo>
                  <a:lnTo>
                    <a:pt x="627040" y="265430"/>
                  </a:lnTo>
                  <a:lnTo>
                    <a:pt x="623970" y="271780"/>
                  </a:lnTo>
                  <a:lnTo>
                    <a:pt x="627040" y="271780"/>
                  </a:lnTo>
                  <a:lnTo>
                    <a:pt x="627040" y="274320"/>
                  </a:lnTo>
                  <a:lnTo>
                    <a:pt x="628959" y="276701"/>
                  </a:lnTo>
                  <a:lnTo>
                    <a:pt x="630111" y="274320"/>
                  </a:lnTo>
                  <a:lnTo>
                    <a:pt x="632850" y="274320"/>
                  </a:lnTo>
                  <a:lnTo>
                    <a:pt x="633138" y="271780"/>
                  </a:lnTo>
                  <a:lnTo>
                    <a:pt x="633182" y="262890"/>
                  </a:lnTo>
                  <a:close/>
                </a:path>
                <a:path w="673735" h="680720">
                  <a:moveTo>
                    <a:pt x="562012" y="245110"/>
                  </a:moveTo>
                  <a:lnTo>
                    <a:pt x="557880" y="245110"/>
                  </a:lnTo>
                  <a:lnTo>
                    <a:pt x="556053" y="250190"/>
                  </a:lnTo>
                  <a:lnTo>
                    <a:pt x="559414" y="256540"/>
                  </a:lnTo>
                  <a:lnTo>
                    <a:pt x="561194" y="260350"/>
                  </a:lnTo>
                  <a:lnTo>
                    <a:pt x="559803" y="264160"/>
                  </a:lnTo>
                  <a:lnTo>
                    <a:pt x="558988" y="269240"/>
                  </a:lnTo>
                  <a:lnTo>
                    <a:pt x="562495" y="274320"/>
                  </a:lnTo>
                  <a:lnTo>
                    <a:pt x="564894" y="266700"/>
                  </a:lnTo>
                  <a:lnTo>
                    <a:pt x="567870" y="260350"/>
                  </a:lnTo>
                  <a:lnTo>
                    <a:pt x="571999" y="256540"/>
                  </a:lnTo>
                  <a:lnTo>
                    <a:pt x="577858" y="252730"/>
                  </a:lnTo>
                  <a:lnTo>
                    <a:pt x="565565" y="252730"/>
                  </a:lnTo>
                  <a:lnTo>
                    <a:pt x="565565" y="250190"/>
                  </a:lnTo>
                  <a:lnTo>
                    <a:pt x="562012" y="245110"/>
                  </a:lnTo>
                  <a:close/>
                </a:path>
                <a:path w="673735" h="680720">
                  <a:moveTo>
                    <a:pt x="657778" y="271780"/>
                  </a:moveTo>
                  <a:lnTo>
                    <a:pt x="651626" y="274320"/>
                  </a:lnTo>
                  <a:lnTo>
                    <a:pt x="660848" y="274320"/>
                  </a:lnTo>
                  <a:lnTo>
                    <a:pt x="657778" y="271780"/>
                  </a:lnTo>
                  <a:close/>
                </a:path>
                <a:path w="673735" h="680720">
                  <a:moveTo>
                    <a:pt x="623970" y="271780"/>
                  </a:moveTo>
                  <a:lnTo>
                    <a:pt x="620889" y="271780"/>
                  </a:lnTo>
                  <a:lnTo>
                    <a:pt x="620120" y="273369"/>
                  </a:lnTo>
                  <a:lnTo>
                    <a:pt x="623970" y="271780"/>
                  </a:lnTo>
                  <a:close/>
                </a:path>
                <a:path w="673735" h="680720">
                  <a:moveTo>
                    <a:pt x="648555" y="250190"/>
                  </a:moveTo>
                  <a:lnTo>
                    <a:pt x="645485" y="259080"/>
                  </a:lnTo>
                  <a:lnTo>
                    <a:pt x="642404" y="265430"/>
                  </a:lnTo>
                  <a:lnTo>
                    <a:pt x="645485" y="265430"/>
                  </a:lnTo>
                  <a:lnTo>
                    <a:pt x="648555" y="262890"/>
                  </a:lnTo>
                  <a:lnTo>
                    <a:pt x="659532" y="262890"/>
                  </a:lnTo>
                  <a:lnTo>
                    <a:pt x="660848" y="259080"/>
                  </a:lnTo>
                  <a:lnTo>
                    <a:pt x="657778" y="252730"/>
                  </a:lnTo>
                  <a:lnTo>
                    <a:pt x="648555" y="250190"/>
                  </a:lnTo>
                  <a:close/>
                </a:path>
                <a:path w="673735" h="680720">
                  <a:moveTo>
                    <a:pt x="574788" y="250190"/>
                  </a:moveTo>
                  <a:lnTo>
                    <a:pt x="571717" y="250190"/>
                  </a:lnTo>
                  <a:lnTo>
                    <a:pt x="568636" y="252730"/>
                  </a:lnTo>
                  <a:lnTo>
                    <a:pt x="577858" y="252730"/>
                  </a:lnTo>
                  <a:lnTo>
                    <a:pt x="574788" y="250190"/>
                  </a:lnTo>
                  <a:close/>
                </a:path>
                <a:path w="673735" h="680720">
                  <a:moveTo>
                    <a:pt x="562495" y="228600"/>
                  </a:moveTo>
                  <a:lnTo>
                    <a:pt x="562495" y="237490"/>
                  </a:lnTo>
                  <a:lnTo>
                    <a:pt x="574788" y="237490"/>
                  </a:lnTo>
                  <a:lnTo>
                    <a:pt x="580929" y="243840"/>
                  </a:lnTo>
                  <a:lnTo>
                    <a:pt x="574788" y="243840"/>
                  </a:lnTo>
                  <a:lnTo>
                    <a:pt x="580929" y="250190"/>
                  </a:lnTo>
                  <a:lnTo>
                    <a:pt x="584010" y="250190"/>
                  </a:lnTo>
                  <a:lnTo>
                    <a:pt x="587081" y="246380"/>
                  </a:lnTo>
                  <a:lnTo>
                    <a:pt x="590151" y="246380"/>
                  </a:lnTo>
                  <a:lnTo>
                    <a:pt x="587655" y="241300"/>
                  </a:lnTo>
                  <a:lnTo>
                    <a:pt x="581701" y="236220"/>
                  </a:lnTo>
                  <a:lnTo>
                    <a:pt x="576015" y="231140"/>
                  </a:lnTo>
                  <a:lnTo>
                    <a:pt x="565565" y="231140"/>
                  </a:lnTo>
                  <a:lnTo>
                    <a:pt x="562495" y="228600"/>
                  </a:lnTo>
                  <a:close/>
                </a:path>
                <a:path w="673735" h="680720">
                  <a:moveTo>
                    <a:pt x="577858" y="222250"/>
                  </a:moveTo>
                  <a:lnTo>
                    <a:pt x="568636" y="222250"/>
                  </a:lnTo>
                  <a:lnTo>
                    <a:pt x="582090" y="234950"/>
                  </a:lnTo>
                  <a:lnTo>
                    <a:pt x="589822" y="242570"/>
                  </a:lnTo>
                  <a:lnTo>
                    <a:pt x="593232" y="246380"/>
                  </a:lnTo>
                  <a:lnTo>
                    <a:pt x="596303" y="246380"/>
                  </a:lnTo>
                  <a:lnTo>
                    <a:pt x="602455" y="243840"/>
                  </a:lnTo>
                  <a:lnTo>
                    <a:pt x="599374" y="243840"/>
                  </a:lnTo>
                  <a:lnTo>
                    <a:pt x="596156" y="240030"/>
                  </a:lnTo>
                  <a:lnTo>
                    <a:pt x="596421" y="237490"/>
                  </a:lnTo>
                  <a:lnTo>
                    <a:pt x="596685" y="234950"/>
                  </a:lnTo>
                  <a:lnTo>
                    <a:pt x="595486" y="229870"/>
                  </a:lnTo>
                  <a:lnTo>
                    <a:pt x="594085" y="228600"/>
                  </a:lnTo>
                  <a:lnTo>
                    <a:pt x="584010" y="228600"/>
                  </a:lnTo>
                  <a:lnTo>
                    <a:pt x="577858" y="222250"/>
                  </a:lnTo>
                  <a:close/>
                </a:path>
                <a:path w="673735" h="680720">
                  <a:moveTo>
                    <a:pt x="604297" y="241300"/>
                  </a:moveTo>
                  <a:lnTo>
                    <a:pt x="602455" y="241300"/>
                  </a:lnTo>
                  <a:lnTo>
                    <a:pt x="599374" y="243840"/>
                  </a:lnTo>
                  <a:lnTo>
                    <a:pt x="605525" y="243840"/>
                  </a:lnTo>
                  <a:lnTo>
                    <a:pt x="604297" y="241300"/>
                  </a:lnTo>
                  <a:close/>
                </a:path>
                <a:path w="673735" h="680720">
                  <a:moveTo>
                    <a:pt x="611666" y="234950"/>
                  </a:moveTo>
                  <a:lnTo>
                    <a:pt x="605525" y="234950"/>
                  </a:lnTo>
                  <a:lnTo>
                    <a:pt x="602455" y="237490"/>
                  </a:lnTo>
                  <a:lnTo>
                    <a:pt x="605525" y="243840"/>
                  </a:lnTo>
                  <a:lnTo>
                    <a:pt x="605525" y="241300"/>
                  </a:lnTo>
                  <a:lnTo>
                    <a:pt x="611666" y="241300"/>
                  </a:lnTo>
                  <a:lnTo>
                    <a:pt x="611666" y="234950"/>
                  </a:lnTo>
                  <a:close/>
                </a:path>
                <a:path w="673735" h="680720">
                  <a:moveTo>
                    <a:pt x="608596" y="241300"/>
                  </a:moveTo>
                  <a:lnTo>
                    <a:pt x="605525" y="241300"/>
                  </a:lnTo>
                  <a:lnTo>
                    <a:pt x="605525" y="243840"/>
                  </a:lnTo>
                  <a:lnTo>
                    <a:pt x="608596" y="241300"/>
                  </a:lnTo>
                  <a:close/>
                </a:path>
                <a:path w="673735" h="680720">
                  <a:moveTo>
                    <a:pt x="596432" y="237383"/>
                  </a:moveTo>
                  <a:lnTo>
                    <a:pt x="596303" y="237490"/>
                  </a:lnTo>
                  <a:lnTo>
                    <a:pt x="596432" y="237383"/>
                  </a:lnTo>
                  <a:close/>
                </a:path>
                <a:path w="673735" h="680720">
                  <a:moveTo>
                    <a:pt x="587081" y="170180"/>
                  </a:moveTo>
                  <a:lnTo>
                    <a:pt x="587081" y="182880"/>
                  </a:lnTo>
                  <a:lnTo>
                    <a:pt x="593232" y="185420"/>
                  </a:lnTo>
                  <a:lnTo>
                    <a:pt x="593232" y="191770"/>
                  </a:lnTo>
                  <a:lnTo>
                    <a:pt x="584010" y="194310"/>
                  </a:lnTo>
                  <a:lnTo>
                    <a:pt x="587081" y="198120"/>
                  </a:lnTo>
                  <a:lnTo>
                    <a:pt x="593232" y="207010"/>
                  </a:lnTo>
                  <a:lnTo>
                    <a:pt x="593232" y="209550"/>
                  </a:lnTo>
                  <a:lnTo>
                    <a:pt x="590151" y="213360"/>
                  </a:lnTo>
                  <a:lnTo>
                    <a:pt x="589001" y="218440"/>
                  </a:lnTo>
                  <a:lnTo>
                    <a:pt x="597069" y="226060"/>
                  </a:lnTo>
                  <a:lnTo>
                    <a:pt x="599374" y="234950"/>
                  </a:lnTo>
                  <a:lnTo>
                    <a:pt x="596432" y="237383"/>
                  </a:lnTo>
                  <a:lnTo>
                    <a:pt x="599374" y="237490"/>
                  </a:lnTo>
                  <a:lnTo>
                    <a:pt x="605525" y="234950"/>
                  </a:lnTo>
                  <a:lnTo>
                    <a:pt x="611666" y="234950"/>
                  </a:lnTo>
                  <a:lnTo>
                    <a:pt x="611666" y="231140"/>
                  </a:lnTo>
                  <a:lnTo>
                    <a:pt x="605525" y="231140"/>
                  </a:lnTo>
                  <a:lnTo>
                    <a:pt x="602455" y="228600"/>
                  </a:lnTo>
                  <a:lnTo>
                    <a:pt x="611666" y="209550"/>
                  </a:lnTo>
                  <a:lnTo>
                    <a:pt x="611666" y="204470"/>
                  </a:lnTo>
                  <a:lnTo>
                    <a:pt x="605525" y="204470"/>
                  </a:lnTo>
                  <a:lnTo>
                    <a:pt x="605525" y="200660"/>
                  </a:lnTo>
                  <a:lnTo>
                    <a:pt x="608501" y="198120"/>
                  </a:lnTo>
                  <a:lnTo>
                    <a:pt x="610903" y="193040"/>
                  </a:lnTo>
                  <a:lnTo>
                    <a:pt x="609848" y="190500"/>
                  </a:lnTo>
                  <a:lnTo>
                    <a:pt x="602455" y="187960"/>
                  </a:lnTo>
                  <a:lnTo>
                    <a:pt x="604247" y="181585"/>
                  </a:lnTo>
                  <a:lnTo>
                    <a:pt x="607448" y="176530"/>
                  </a:lnTo>
                  <a:lnTo>
                    <a:pt x="608564" y="172720"/>
                  </a:lnTo>
                  <a:lnTo>
                    <a:pt x="590151" y="172720"/>
                  </a:lnTo>
                  <a:lnTo>
                    <a:pt x="587081" y="170180"/>
                  </a:lnTo>
                  <a:close/>
                </a:path>
                <a:path w="673735" h="680720">
                  <a:moveTo>
                    <a:pt x="627758" y="226060"/>
                  </a:moveTo>
                  <a:lnTo>
                    <a:pt x="622813" y="226060"/>
                  </a:lnTo>
                  <a:lnTo>
                    <a:pt x="618443" y="231140"/>
                  </a:lnTo>
                  <a:lnTo>
                    <a:pt x="617818" y="237490"/>
                  </a:lnTo>
                  <a:lnTo>
                    <a:pt x="623970" y="237490"/>
                  </a:lnTo>
                  <a:lnTo>
                    <a:pt x="623970" y="234950"/>
                  </a:lnTo>
                  <a:lnTo>
                    <a:pt x="620889" y="231140"/>
                  </a:lnTo>
                  <a:lnTo>
                    <a:pt x="630111" y="231140"/>
                  </a:lnTo>
                  <a:lnTo>
                    <a:pt x="627758" y="226060"/>
                  </a:lnTo>
                  <a:close/>
                </a:path>
                <a:path w="673735" h="680720">
                  <a:moveTo>
                    <a:pt x="630111" y="231140"/>
                  </a:moveTo>
                  <a:lnTo>
                    <a:pt x="623970" y="231140"/>
                  </a:lnTo>
                  <a:lnTo>
                    <a:pt x="623970" y="237490"/>
                  </a:lnTo>
                  <a:lnTo>
                    <a:pt x="627040" y="237490"/>
                  </a:lnTo>
                  <a:lnTo>
                    <a:pt x="627040" y="234950"/>
                  </a:lnTo>
                  <a:lnTo>
                    <a:pt x="630111" y="231140"/>
                  </a:lnTo>
                  <a:close/>
                </a:path>
                <a:path w="673735" h="680720">
                  <a:moveTo>
                    <a:pt x="565565" y="209550"/>
                  </a:moveTo>
                  <a:lnTo>
                    <a:pt x="559946" y="209550"/>
                  </a:lnTo>
                  <a:lnTo>
                    <a:pt x="557497" y="213360"/>
                  </a:lnTo>
                  <a:lnTo>
                    <a:pt x="559083" y="218440"/>
                  </a:lnTo>
                  <a:lnTo>
                    <a:pt x="565565" y="222250"/>
                  </a:lnTo>
                  <a:lnTo>
                    <a:pt x="565565" y="226060"/>
                  </a:lnTo>
                  <a:lnTo>
                    <a:pt x="568636" y="226060"/>
                  </a:lnTo>
                  <a:lnTo>
                    <a:pt x="565565" y="228600"/>
                  </a:lnTo>
                  <a:lnTo>
                    <a:pt x="565565" y="231140"/>
                  </a:lnTo>
                  <a:lnTo>
                    <a:pt x="576015" y="231140"/>
                  </a:lnTo>
                  <a:lnTo>
                    <a:pt x="574593" y="229870"/>
                  </a:lnTo>
                  <a:lnTo>
                    <a:pt x="568636" y="222250"/>
                  </a:lnTo>
                  <a:lnTo>
                    <a:pt x="577858" y="222250"/>
                  </a:lnTo>
                  <a:lnTo>
                    <a:pt x="580929" y="219710"/>
                  </a:lnTo>
                  <a:lnTo>
                    <a:pt x="568636" y="219710"/>
                  </a:lnTo>
                  <a:lnTo>
                    <a:pt x="568636" y="215900"/>
                  </a:lnTo>
                  <a:lnTo>
                    <a:pt x="565565" y="209550"/>
                  </a:lnTo>
                  <a:close/>
                </a:path>
                <a:path w="673735" h="680720">
                  <a:moveTo>
                    <a:pt x="620889" y="209550"/>
                  </a:moveTo>
                  <a:lnTo>
                    <a:pt x="617818" y="213360"/>
                  </a:lnTo>
                  <a:lnTo>
                    <a:pt x="617818" y="215900"/>
                  </a:lnTo>
                  <a:lnTo>
                    <a:pt x="608596" y="222250"/>
                  </a:lnTo>
                  <a:lnTo>
                    <a:pt x="605525" y="231140"/>
                  </a:lnTo>
                  <a:lnTo>
                    <a:pt x="611666" y="231140"/>
                  </a:lnTo>
                  <a:lnTo>
                    <a:pt x="611666" y="226060"/>
                  </a:lnTo>
                  <a:lnTo>
                    <a:pt x="620889" y="219710"/>
                  </a:lnTo>
                  <a:lnTo>
                    <a:pt x="627040" y="219710"/>
                  </a:lnTo>
                  <a:lnTo>
                    <a:pt x="620889" y="213360"/>
                  </a:lnTo>
                  <a:lnTo>
                    <a:pt x="620889" y="209550"/>
                  </a:lnTo>
                  <a:close/>
                </a:path>
                <a:path w="673735" h="680720">
                  <a:moveTo>
                    <a:pt x="587081" y="222250"/>
                  </a:moveTo>
                  <a:lnTo>
                    <a:pt x="584010" y="226060"/>
                  </a:lnTo>
                  <a:lnTo>
                    <a:pt x="584010" y="228600"/>
                  </a:lnTo>
                  <a:lnTo>
                    <a:pt x="594085" y="228600"/>
                  </a:lnTo>
                  <a:lnTo>
                    <a:pt x="587081" y="222250"/>
                  </a:lnTo>
                  <a:close/>
                </a:path>
                <a:path w="673735" h="680720">
                  <a:moveTo>
                    <a:pt x="577858" y="215900"/>
                  </a:moveTo>
                  <a:lnTo>
                    <a:pt x="568636" y="219710"/>
                  </a:lnTo>
                  <a:lnTo>
                    <a:pt x="580929" y="219710"/>
                  </a:lnTo>
                  <a:lnTo>
                    <a:pt x="577858" y="215900"/>
                  </a:lnTo>
                  <a:close/>
                </a:path>
                <a:path w="673735" h="680720">
                  <a:moveTo>
                    <a:pt x="617818" y="207010"/>
                  </a:moveTo>
                  <a:lnTo>
                    <a:pt x="611666" y="213360"/>
                  </a:lnTo>
                  <a:lnTo>
                    <a:pt x="611666" y="219710"/>
                  </a:lnTo>
                  <a:lnTo>
                    <a:pt x="614747" y="215900"/>
                  </a:lnTo>
                  <a:lnTo>
                    <a:pt x="614747" y="213360"/>
                  </a:lnTo>
                  <a:lnTo>
                    <a:pt x="617818" y="207010"/>
                  </a:lnTo>
                  <a:close/>
                </a:path>
                <a:path w="673735" h="680720">
                  <a:moveTo>
                    <a:pt x="633182" y="200660"/>
                  </a:moveTo>
                  <a:lnTo>
                    <a:pt x="623970" y="209550"/>
                  </a:lnTo>
                  <a:lnTo>
                    <a:pt x="623970" y="213360"/>
                  </a:lnTo>
                  <a:lnTo>
                    <a:pt x="627040" y="215900"/>
                  </a:lnTo>
                  <a:lnTo>
                    <a:pt x="627040" y="213360"/>
                  </a:lnTo>
                  <a:lnTo>
                    <a:pt x="630111" y="213360"/>
                  </a:lnTo>
                  <a:lnTo>
                    <a:pt x="630111" y="209550"/>
                  </a:lnTo>
                  <a:lnTo>
                    <a:pt x="636263" y="209550"/>
                  </a:lnTo>
                  <a:lnTo>
                    <a:pt x="633182" y="200660"/>
                  </a:lnTo>
                  <a:close/>
                </a:path>
                <a:path w="673735" h="680720">
                  <a:moveTo>
                    <a:pt x="636263" y="209550"/>
                  </a:moveTo>
                  <a:lnTo>
                    <a:pt x="633182" y="209550"/>
                  </a:lnTo>
                  <a:lnTo>
                    <a:pt x="633182" y="213360"/>
                  </a:lnTo>
                  <a:lnTo>
                    <a:pt x="636263" y="209550"/>
                  </a:lnTo>
                  <a:close/>
                </a:path>
                <a:path w="673735" h="680720">
                  <a:moveTo>
                    <a:pt x="630111" y="151130"/>
                  </a:moveTo>
                  <a:lnTo>
                    <a:pt x="627904" y="156210"/>
                  </a:lnTo>
                  <a:lnTo>
                    <a:pt x="628576" y="161290"/>
                  </a:lnTo>
                  <a:lnTo>
                    <a:pt x="629247" y="165100"/>
                  </a:lnTo>
                  <a:lnTo>
                    <a:pt x="627040" y="166370"/>
                  </a:lnTo>
                  <a:lnTo>
                    <a:pt x="623054" y="168910"/>
                  </a:lnTo>
                  <a:lnTo>
                    <a:pt x="622933" y="170180"/>
                  </a:lnTo>
                  <a:lnTo>
                    <a:pt x="622925" y="172720"/>
                  </a:lnTo>
                  <a:lnTo>
                    <a:pt x="623148" y="175260"/>
                  </a:lnTo>
                  <a:lnTo>
                    <a:pt x="620889" y="179070"/>
                  </a:lnTo>
                  <a:lnTo>
                    <a:pt x="614747" y="179070"/>
                  </a:lnTo>
                  <a:lnTo>
                    <a:pt x="611666" y="182880"/>
                  </a:lnTo>
                  <a:lnTo>
                    <a:pt x="617818" y="194310"/>
                  </a:lnTo>
                  <a:lnTo>
                    <a:pt x="608596" y="198120"/>
                  </a:lnTo>
                  <a:lnTo>
                    <a:pt x="617818" y="207010"/>
                  </a:lnTo>
                  <a:lnTo>
                    <a:pt x="617818" y="204470"/>
                  </a:lnTo>
                  <a:lnTo>
                    <a:pt x="627040" y="200660"/>
                  </a:lnTo>
                  <a:lnTo>
                    <a:pt x="627040" y="198120"/>
                  </a:lnTo>
                  <a:lnTo>
                    <a:pt x="623970" y="198120"/>
                  </a:lnTo>
                  <a:lnTo>
                    <a:pt x="623970" y="191770"/>
                  </a:lnTo>
                  <a:lnTo>
                    <a:pt x="630111" y="191770"/>
                  </a:lnTo>
                  <a:lnTo>
                    <a:pt x="633182" y="187960"/>
                  </a:lnTo>
                  <a:lnTo>
                    <a:pt x="633182" y="185420"/>
                  </a:lnTo>
                  <a:lnTo>
                    <a:pt x="630111" y="185420"/>
                  </a:lnTo>
                  <a:lnTo>
                    <a:pt x="633182" y="179070"/>
                  </a:lnTo>
                  <a:lnTo>
                    <a:pt x="646343" y="173990"/>
                  </a:lnTo>
                  <a:lnTo>
                    <a:pt x="648553" y="170180"/>
                  </a:lnTo>
                  <a:lnTo>
                    <a:pt x="646153" y="166370"/>
                  </a:lnTo>
                  <a:lnTo>
                    <a:pt x="645485" y="161290"/>
                  </a:lnTo>
                  <a:lnTo>
                    <a:pt x="648555" y="157480"/>
                  </a:lnTo>
                  <a:lnTo>
                    <a:pt x="657414" y="155649"/>
                  </a:lnTo>
                  <a:lnTo>
                    <a:pt x="657441" y="154940"/>
                  </a:lnTo>
                  <a:lnTo>
                    <a:pt x="633182" y="154940"/>
                  </a:lnTo>
                  <a:lnTo>
                    <a:pt x="630111" y="151130"/>
                  </a:lnTo>
                  <a:close/>
                </a:path>
                <a:path w="673735" h="680720">
                  <a:moveTo>
                    <a:pt x="661444" y="151498"/>
                  </a:moveTo>
                  <a:lnTo>
                    <a:pt x="660301" y="154600"/>
                  </a:lnTo>
                  <a:lnTo>
                    <a:pt x="660848" y="154940"/>
                  </a:lnTo>
                  <a:lnTo>
                    <a:pt x="660136" y="155087"/>
                  </a:lnTo>
                  <a:lnTo>
                    <a:pt x="657009" y="166370"/>
                  </a:lnTo>
                  <a:lnTo>
                    <a:pt x="652688" y="177800"/>
                  </a:lnTo>
                  <a:lnTo>
                    <a:pt x="645485" y="185420"/>
                  </a:lnTo>
                  <a:lnTo>
                    <a:pt x="648555" y="185420"/>
                  </a:lnTo>
                  <a:lnTo>
                    <a:pt x="651626" y="191770"/>
                  </a:lnTo>
                  <a:lnTo>
                    <a:pt x="651626" y="194310"/>
                  </a:lnTo>
                  <a:lnTo>
                    <a:pt x="663919" y="187960"/>
                  </a:lnTo>
                  <a:lnTo>
                    <a:pt x="654707" y="187960"/>
                  </a:lnTo>
                  <a:lnTo>
                    <a:pt x="654707" y="179070"/>
                  </a:lnTo>
                  <a:lnTo>
                    <a:pt x="663919" y="179070"/>
                  </a:lnTo>
                  <a:lnTo>
                    <a:pt x="667000" y="172720"/>
                  </a:lnTo>
                  <a:lnTo>
                    <a:pt x="667000" y="170180"/>
                  </a:lnTo>
                  <a:lnTo>
                    <a:pt x="660848" y="170180"/>
                  </a:lnTo>
                  <a:lnTo>
                    <a:pt x="660848" y="161290"/>
                  </a:lnTo>
                  <a:lnTo>
                    <a:pt x="670071" y="161290"/>
                  </a:lnTo>
                  <a:lnTo>
                    <a:pt x="670071" y="157480"/>
                  </a:lnTo>
                  <a:lnTo>
                    <a:pt x="673141" y="154940"/>
                  </a:lnTo>
                  <a:lnTo>
                    <a:pt x="667000" y="154940"/>
                  </a:lnTo>
                  <a:lnTo>
                    <a:pt x="661444" y="151498"/>
                  </a:lnTo>
                  <a:close/>
                </a:path>
                <a:path w="673735" h="680720">
                  <a:moveTo>
                    <a:pt x="580929" y="179070"/>
                  </a:moveTo>
                  <a:lnTo>
                    <a:pt x="580929" y="185420"/>
                  </a:lnTo>
                  <a:lnTo>
                    <a:pt x="587081" y="191770"/>
                  </a:lnTo>
                  <a:lnTo>
                    <a:pt x="590151" y="191770"/>
                  </a:lnTo>
                  <a:lnTo>
                    <a:pt x="590151" y="187960"/>
                  </a:lnTo>
                  <a:lnTo>
                    <a:pt x="580929" y="179070"/>
                  </a:lnTo>
                  <a:close/>
                </a:path>
                <a:path w="673735" h="680720">
                  <a:moveTo>
                    <a:pt x="611666" y="182880"/>
                  </a:moveTo>
                  <a:lnTo>
                    <a:pt x="607600" y="182880"/>
                  </a:lnTo>
                  <a:lnTo>
                    <a:pt x="605525" y="185420"/>
                  </a:lnTo>
                  <a:lnTo>
                    <a:pt x="608596" y="185420"/>
                  </a:lnTo>
                  <a:lnTo>
                    <a:pt x="611666" y="187960"/>
                  </a:lnTo>
                  <a:lnTo>
                    <a:pt x="611666" y="182880"/>
                  </a:lnTo>
                  <a:close/>
                </a:path>
                <a:path w="673735" h="680720">
                  <a:moveTo>
                    <a:pt x="608658" y="181585"/>
                  </a:moveTo>
                  <a:lnTo>
                    <a:pt x="605525" y="182880"/>
                  </a:lnTo>
                  <a:lnTo>
                    <a:pt x="607600" y="182880"/>
                  </a:lnTo>
                  <a:lnTo>
                    <a:pt x="608658" y="181585"/>
                  </a:lnTo>
                  <a:close/>
                </a:path>
                <a:path w="673735" h="680720">
                  <a:moveTo>
                    <a:pt x="658657" y="155392"/>
                  </a:moveTo>
                  <a:lnTo>
                    <a:pt x="657414" y="155649"/>
                  </a:lnTo>
                  <a:lnTo>
                    <a:pt x="657393" y="156210"/>
                  </a:lnTo>
                  <a:lnTo>
                    <a:pt x="654271" y="160020"/>
                  </a:lnTo>
                  <a:lnTo>
                    <a:pt x="648555" y="163830"/>
                  </a:lnTo>
                  <a:lnTo>
                    <a:pt x="651626" y="170180"/>
                  </a:lnTo>
                  <a:lnTo>
                    <a:pt x="651626" y="172720"/>
                  </a:lnTo>
                  <a:lnTo>
                    <a:pt x="645485" y="182880"/>
                  </a:lnTo>
                  <a:lnTo>
                    <a:pt x="651392" y="177800"/>
                  </a:lnTo>
                  <a:lnTo>
                    <a:pt x="655857" y="166370"/>
                  </a:lnTo>
                  <a:lnTo>
                    <a:pt x="658657" y="155392"/>
                  </a:lnTo>
                  <a:close/>
                </a:path>
                <a:path w="673735" h="680720">
                  <a:moveTo>
                    <a:pt x="596303" y="124460"/>
                  </a:moveTo>
                  <a:lnTo>
                    <a:pt x="601684" y="129540"/>
                  </a:lnTo>
                  <a:lnTo>
                    <a:pt x="607063" y="137160"/>
                  </a:lnTo>
                  <a:lnTo>
                    <a:pt x="610135" y="146050"/>
                  </a:lnTo>
                  <a:lnTo>
                    <a:pt x="608655" y="154600"/>
                  </a:lnTo>
                  <a:lnTo>
                    <a:pt x="608596" y="157480"/>
                  </a:lnTo>
                  <a:lnTo>
                    <a:pt x="605525" y="161290"/>
                  </a:lnTo>
                  <a:lnTo>
                    <a:pt x="605525" y="163830"/>
                  </a:lnTo>
                  <a:lnTo>
                    <a:pt x="610713" y="167640"/>
                  </a:lnTo>
                  <a:lnTo>
                    <a:pt x="612442" y="172720"/>
                  </a:lnTo>
                  <a:lnTo>
                    <a:pt x="610713" y="179070"/>
                  </a:lnTo>
                  <a:lnTo>
                    <a:pt x="608658" y="181585"/>
                  </a:lnTo>
                  <a:lnTo>
                    <a:pt x="620889" y="176530"/>
                  </a:lnTo>
                  <a:lnTo>
                    <a:pt x="620889" y="172720"/>
                  </a:lnTo>
                  <a:lnTo>
                    <a:pt x="617818" y="170180"/>
                  </a:lnTo>
                  <a:lnTo>
                    <a:pt x="617605" y="160020"/>
                  </a:lnTo>
                  <a:lnTo>
                    <a:pt x="617656" y="157480"/>
                  </a:lnTo>
                  <a:lnTo>
                    <a:pt x="618203" y="148590"/>
                  </a:lnTo>
                  <a:lnTo>
                    <a:pt x="619706" y="144780"/>
                  </a:lnTo>
                  <a:lnTo>
                    <a:pt x="611666" y="144780"/>
                  </a:lnTo>
                  <a:lnTo>
                    <a:pt x="610563" y="137160"/>
                  </a:lnTo>
                  <a:lnTo>
                    <a:pt x="607443" y="130810"/>
                  </a:lnTo>
                  <a:lnTo>
                    <a:pt x="602594" y="127000"/>
                  </a:lnTo>
                  <a:lnTo>
                    <a:pt x="596303" y="124460"/>
                  </a:lnTo>
                  <a:close/>
                </a:path>
                <a:path w="673735" h="680720">
                  <a:moveTo>
                    <a:pt x="584010" y="170180"/>
                  </a:moveTo>
                  <a:lnTo>
                    <a:pt x="580929" y="170180"/>
                  </a:lnTo>
                  <a:lnTo>
                    <a:pt x="580929" y="179070"/>
                  </a:lnTo>
                  <a:lnTo>
                    <a:pt x="584010" y="170180"/>
                  </a:lnTo>
                  <a:close/>
                </a:path>
                <a:path w="673735" h="680720">
                  <a:moveTo>
                    <a:pt x="591354" y="133350"/>
                  </a:moveTo>
                  <a:lnTo>
                    <a:pt x="586694" y="134620"/>
                  </a:lnTo>
                  <a:lnTo>
                    <a:pt x="583766" y="139700"/>
                  </a:lnTo>
                  <a:lnTo>
                    <a:pt x="584010" y="148590"/>
                  </a:lnTo>
                  <a:lnTo>
                    <a:pt x="590151" y="154940"/>
                  </a:lnTo>
                  <a:lnTo>
                    <a:pt x="584010" y="154940"/>
                  </a:lnTo>
                  <a:lnTo>
                    <a:pt x="577858" y="161290"/>
                  </a:lnTo>
                  <a:lnTo>
                    <a:pt x="587081" y="163830"/>
                  </a:lnTo>
                  <a:lnTo>
                    <a:pt x="590151" y="170180"/>
                  </a:lnTo>
                  <a:lnTo>
                    <a:pt x="590151" y="172720"/>
                  </a:lnTo>
                  <a:lnTo>
                    <a:pt x="608564" y="172720"/>
                  </a:lnTo>
                  <a:lnTo>
                    <a:pt x="608936" y="171450"/>
                  </a:lnTo>
                  <a:lnTo>
                    <a:pt x="605525" y="166370"/>
                  </a:lnTo>
                  <a:lnTo>
                    <a:pt x="596303" y="166370"/>
                  </a:lnTo>
                  <a:lnTo>
                    <a:pt x="599374" y="161290"/>
                  </a:lnTo>
                  <a:lnTo>
                    <a:pt x="605525" y="157480"/>
                  </a:lnTo>
                  <a:lnTo>
                    <a:pt x="608596" y="151130"/>
                  </a:lnTo>
                  <a:lnTo>
                    <a:pt x="607718" y="148590"/>
                  </a:lnTo>
                  <a:lnTo>
                    <a:pt x="596303" y="148590"/>
                  </a:lnTo>
                  <a:lnTo>
                    <a:pt x="596303" y="139700"/>
                  </a:lnTo>
                  <a:lnTo>
                    <a:pt x="591354" y="133350"/>
                  </a:lnTo>
                  <a:close/>
                </a:path>
                <a:path w="673735" h="680720">
                  <a:moveTo>
                    <a:pt x="670071" y="161290"/>
                  </a:moveTo>
                  <a:lnTo>
                    <a:pt x="660848" y="161290"/>
                  </a:lnTo>
                  <a:lnTo>
                    <a:pt x="670071" y="163830"/>
                  </a:lnTo>
                  <a:lnTo>
                    <a:pt x="670071" y="161290"/>
                  </a:lnTo>
                  <a:close/>
                </a:path>
                <a:path w="673735" h="680720">
                  <a:moveTo>
                    <a:pt x="657519" y="152874"/>
                  </a:moveTo>
                  <a:lnTo>
                    <a:pt x="657414" y="155649"/>
                  </a:lnTo>
                  <a:lnTo>
                    <a:pt x="658657" y="155392"/>
                  </a:lnTo>
                  <a:lnTo>
                    <a:pt x="659056" y="153828"/>
                  </a:lnTo>
                  <a:lnTo>
                    <a:pt x="657519" y="152874"/>
                  </a:lnTo>
                  <a:close/>
                </a:path>
                <a:path w="673735" h="680720">
                  <a:moveTo>
                    <a:pt x="659056" y="153828"/>
                  </a:moveTo>
                  <a:lnTo>
                    <a:pt x="658657" y="155392"/>
                  </a:lnTo>
                  <a:lnTo>
                    <a:pt x="660136" y="155087"/>
                  </a:lnTo>
                  <a:lnTo>
                    <a:pt x="660301" y="154600"/>
                  </a:lnTo>
                  <a:lnTo>
                    <a:pt x="659056" y="153828"/>
                  </a:lnTo>
                  <a:close/>
                </a:path>
                <a:path w="673735" h="680720">
                  <a:moveTo>
                    <a:pt x="660301" y="154600"/>
                  </a:moveTo>
                  <a:lnTo>
                    <a:pt x="660136" y="155087"/>
                  </a:lnTo>
                  <a:lnTo>
                    <a:pt x="660848" y="154940"/>
                  </a:lnTo>
                  <a:lnTo>
                    <a:pt x="660301" y="154600"/>
                  </a:lnTo>
                  <a:close/>
                </a:path>
                <a:path w="673735" h="680720">
                  <a:moveTo>
                    <a:pt x="563693" y="144780"/>
                  </a:moveTo>
                  <a:lnTo>
                    <a:pt x="559035" y="146050"/>
                  </a:lnTo>
                  <a:lnTo>
                    <a:pt x="556105" y="149860"/>
                  </a:lnTo>
                  <a:lnTo>
                    <a:pt x="556343" y="154940"/>
                  </a:lnTo>
                  <a:lnTo>
                    <a:pt x="559414" y="151130"/>
                  </a:lnTo>
                  <a:lnTo>
                    <a:pt x="565565" y="148590"/>
                  </a:lnTo>
                  <a:lnTo>
                    <a:pt x="568636" y="148590"/>
                  </a:lnTo>
                  <a:lnTo>
                    <a:pt x="563693" y="144780"/>
                  </a:lnTo>
                  <a:close/>
                </a:path>
                <a:path w="673735" h="680720">
                  <a:moveTo>
                    <a:pt x="635777" y="137160"/>
                  </a:moveTo>
                  <a:lnTo>
                    <a:pt x="633950" y="140970"/>
                  </a:lnTo>
                  <a:lnTo>
                    <a:pt x="633278" y="147320"/>
                  </a:lnTo>
                  <a:lnTo>
                    <a:pt x="633182" y="154940"/>
                  </a:lnTo>
                  <a:lnTo>
                    <a:pt x="657441" y="154940"/>
                  </a:lnTo>
                  <a:lnTo>
                    <a:pt x="657519" y="152874"/>
                  </a:lnTo>
                  <a:lnTo>
                    <a:pt x="654707" y="151130"/>
                  </a:lnTo>
                  <a:lnTo>
                    <a:pt x="650284" y="147320"/>
                  </a:lnTo>
                  <a:lnTo>
                    <a:pt x="651628" y="142240"/>
                  </a:lnTo>
                  <a:lnTo>
                    <a:pt x="645485" y="142240"/>
                  </a:lnTo>
                  <a:lnTo>
                    <a:pt x="639333" y="139700"/>
                  </a:lnTo>
                  <a:lnTo>
                    <a:pt x="635777" y="137160"/>
                  </a:lnTo>
                  <a:close/>
                </a:path>
                <a:path w="673735" h="680720">
                  <a:moveTo>
                    <a:pt x="665075" y="134620"/>
                  </a:moveTo>
                  <a:lnTo>
                    <a:pt x="660082" y="135890"/>
                  </a:lnTo>
                  <a:lnTo>
                    <a:pt x="656243" y="140970"/>
                  </a:lnTo>
                  <a:lnTo>
                    <a:pt x="654707" y="144780"/>
                  </a:lnTo>
                  <a:lnTo>
                    <a:pt x="657634" y="149860"/>
                  </a:lnTo>
                  <a:lnTo>
                    <a:pt x="657519" y="152874"/>
                  </a:lnTo>
                  <a:lnTo>
                    <a:pt x="659056" y="153828"/>
                  </a:lnTo>
                  <a:lnTo>
                    <a:pt x="659745" y="151130"/>
                  </a:lnTo>
                  <a:lnTo>
                    <a:pt x="663919" y="142240"/>
                  </a:lnTo>
                  <a:lnTo>
                    <a:pt x="670071" y="142240"/>
                  </a:lnTo>
                  <a:lnTo>
                    <a:pt x="670071" y="135890"/>
                  </a:lnTo>
                  <a:lnTo>
                    <a:pt x="665075" y="134620"/>
                  </a:lnTo>
                  <a:close/>
                </a:path>
                <a:path w="673735" h="680720">
                  <a:moveTo>
                    <a:pt x="661828" y="150455"/>
                  </a:moveTo>
                  <a:lnTo>
                    <a:pt x="660848" y="151130"/>
                  </a:lnTo>
                  <a:lnTo>
                    <a:pt x="661444" y="151498"/>
                  </a:lnTo>
                  <a:lnTo>
                    <a:pt x="661828" y="150455"/>
                  </a:lnTo>
                  <a:close/>
                </a:path>
                <a:path w="673735" h="680720">
                  <a:moveTo>
                    <a:pt x="670071" y="142240"/>
                  </a:moveTo>
                  <a:lnTo>
                    <a:pt x="663919" y="142240"/>
                  </a:lnTo>
                  <a:lnTo>
                    <a:pt x="663919" y="144780"/>
                  </a:lnTo>
                  <a:lnTo>
                    <a:pt x="661828" y="150455"/>
                  </a:lnTo>
                  <a:lnTo>
                    <a:pt x="670071" y="144780"/>
                  </a:lnTo>
                  <a:lnTo>
                    <a:pt x="670071" y="142240"/>
                  </a:lnTo>
                  <a:close/>
                </a:path>
                <a:path w="673735" h="680720">
                  <a:moveTo>
                    <a:pt x="605525" y="142240"/>
                  </a:moveTo>
                  <a:lnTo>
                    <a:pt x="599374" y="148590"/>
                  </a:lnTo>
                  <a:lnTo>
                    <a:pt x="607718" y="148590"/>
                  </a:lnTo>
                  <a:lnTo>
                    <a:pt x="605525" y="142240"/>
                  </a:lnTo>
                  <a:close/>
                </a:path>
                <a:path w="673735" h="680720">
                  <a:moveTo>
                    <a:pt x="596303" y="105410"/>
                  </a:moveTo>
                  <a:lnTo>
                    <a:pt x="599374" y="111760"/>
                  </a:lnTo>
                  <a:lnTo>
                    <a:pt x="605666" y="118110"/>
                  </a:lnTo>
                  <a:lnTo>
                    <a:pt x="610519" y="124460"/>
                  </a:lnTo>
                  <a:lnTo>
                    <a:pt x="613642" y="133350"/>
                  </a:lnTo>
                  <a:lnTo>
                    <a:pt x="614747" y="144780"/>
                  </a:lnTo>
                  <a:lnTo>
                    <a:pt x="619706" y="144780"/>
                  </a:lnTo>
                  <a:lnTo>
                    <a:pt x="621709" y="139700"/>
                  </a:lnTo>
                  <a:lnTo>
                    <a:pt x="630111" y="133350"/>
                  </a:lnTo>
                  <a:lnTo>
                    <a:pt x="614747" y="133350"/>
                  </a:lnTo>
                  <a:lnTo>
                    <a:pt x="614747" y="127000"/>
                  </a:lnTo>
                  <a:lnTo>
                    <a:pt x="612584" y="121920"/>
                  </a:lnTo>
                  <a:lnTo>
                    <a:pt x="613592" y="114300"/>
                  </a:lnTo>
                  <a:lnTo>
                    <a:pt x="615178" y="107950"/>
                  </a:lnTo>
                  <a:lnTo>
                    <a:pt x="599374" y="107950"/>
                  </a:lnTo>
                  <a:lnTo>
                    <a:pt x="596303" y="105410"/>
                  </a:lnTo>
                  <a:close/>
                </a:path>
                <a:path w="673735" h="680720">
                  <a:moveTo>
                    <a:pt x="642404" y="129540"/>
                  </a:moveTo>
                  <a:lnTo>
                    <a:pt x="645485" y="142240"/>
                  </a:lnTo>
                  <a:lnTo>
                    <a:pt x="651628" y="142240"/>
                  </a:lnTo>
                  <a:lnTo>
                    <a:pt x="652973" y="137160"/>
                  </a:lnTo>
                  <a:lnTo>
                    <a:pt x="648555" y="133350"/>
                  </a:lnTo>
                  <a:lnTo>
                    <a:pt x="642404" y="129540"/>
                  </a:lnTo>
                  <a:close/>
                </a:path>
                <a:path w="673735" h="680720">
                  <a:moveTo>
                    <a:pt x="643943" y="97790"/>
                  </a:moveTo>
                  <a:lnTo>
                    <a:pt x="638566" y="102870"/>
                  </a:lnTo>
                  <a:lnTo>
                    <a:pt x="634339" y="107950"/>
                  </a:lnTo>
                  <a:lnTo>
                    <a:pt x="624252" y="107950"/>
                  </a:lnTo>
                  <a:lnTo>
                    <a:pt x="620122" y="115570"/>
                  </a:lnTo>
                  <a:lnTo>
                    <a:pt x="617146" y="125730"/>
                  </a:lnTo>
                  <a:lnTo>
                    <a:pt x="614747" y="133350"/>
                  </a:lnTo>
                  <a:lnTo>
                    <a:pt x="630111" y="133350"/>
                  </a:lnTo>
                  <a:lnTo>
                    <a:pt x="635489" y="130810"/>
                  </a:lnTo>
                  <a:lnTo>
                    <a:pt x="636257" y="124460"/>
                  </a:lnTo>
                  <a:lnTo>
                    <a:pt x="637026" y="121920"/>
                  </a:lnTo>
                  <a:lnTo>
                    <a:pt x="650398" y="121920"/>
                  </a:lnTo>
                  <a:lnTo>
                    <a:pt x="648555" y="118110"/>
                  </a:lnTo>
                  <a:lnTo>
                    <a:pt x="645485" y="118110"/>
                  </a:lnTo>
                  <a:lnTo>
                    <a:pt x="651626" y="114300"/>
                  </a:lnTo>
                  <a:lnTo>
                    <a:pt x="662691" y="114300"/>
                  </a:lnTo>
                  <a:lnTo>
                    <a:pt x="663919" y="111760"/>
                  </a:lnTo>
                  <a:lnTo>
                    <a:pt x="662077" y="107950"/>
                  </a:lnTo>
                  <a:lnTo>
                    <a:pt x="634339" y="107950"/>
                  </a:lnTo>
                  <a:lnTo>
                    <a:pt x="630111" y="105410"/>
                  </a:lnTo>
                  <a:lnTo>
                    <a:pt x="651626" y="105410"/>
                  </a:lnTo>
                  <a:lnTo>
                    <a:pt x="654707" y="102870"/>
                  </a:lnTo>
                  <a:lnTo>
                    <a:pt x="651626" y="99060"/>
                  </a:lnTo>
                  <a:lnTo>
                    <a:pt x="643943" y="97790"/>
                  </a:lnTo>
                  <a:close/>
                </a:path>
                <a:path w="673735" h="680720">
                  <a:moveTo>
                    <a:pt x="596303" y="118110"/>
                  </a:moveTo>
                  <a:lnTo>
                    <a:pt x="590151" y="118110"/>
                  </a:lnTo>
                  <a:lnTo>
                    <a:pt x="587081" y="120650"/>
                  </a:lnTo>
                  <a:lnTo>
                    <a:pt x="593232" y="127000"/>
                  </a:lnTo>
                  <a:lnTo>
                    <a:pt x="596303" y="124460"/>
                  </a:lnTo>
                  <a:lnTo>
                    <a:pt x="596303" y="118110"/>
                  </a:lnTo>
                  <a:close/>
                </a:path>
                <a:path w="673735" h="680720">
                  <a:moveTo>
                    <a:pt x="650398" y="121920"/>
                  </a:moveTo>
                  <a:lnTo>
                    <a:pt x="637026" y="121920"/>
                  </a:lnTo>
                  <a:lnTo>
                    <a:pt x="642404" y="124460"/>
                  </a:lnTo>
                  <a:lnTo>
                    <a:pt x="648555" y="127000"/>
                  </a:lnTo>
                  <a:lnTo>
                    <a:pt x="651626" y="124460"/>
                  </a:lnTo>
                  <a:lnTo>
                    <a:pt x="650398" y="121920"/>
                  </a:lnTo>
                  <a:close/>
                </a:path>
                <a:path w="673735" h="680720">
                  <a:moveTo>
                    <a:pt x="582226" y="113230"/>
                  </a:moveTo>
                  <a:lnTo>
                    <a:pt x="579396" y="114300"/>
                  </a:lnTo>
                  <a:lnTo>
                    <a:pt x="580646" y="118110"/>
                  </a:lnTo>
                  <a:lnTo>
                    <a:pt x="587081" y="120650"/>
                  </a:lnTo>
                  <a:lnTo>
                    <a:pt x="587081" y="118110"/>
                  </a:lnTo>
                  <a:lnTo>
                    <a:pt x="584010" y="118110"/>
                  </a:lnTo>
                  <a:lnTo>
                    <a:pt x="584010" y="114300"/>
                  </a:lnTo>
                  <a:lnTo>
                    <a:pt x="580929" y="114300"/>
                  </a:lnTo>
                  <a:lnTo>
                    <a:pt x="582226" y="113230"/>
                  </a:lnTo>
                  <a:close/>
                </a:path>
                <a:path w="673735" h="680720">
                  <a:moveTo>
                    <a:pt x="584010" y="113245"/>
                  </a:moveTo>
                  <a:lnTo>
                    <a:pt x="584010" y="114300"/>
                  </a:lnTo>
                  <a:lnTo>
                    <a:pt x="587081" y="118110"/>
                  </a:lnTo>
                  <a:lnTo>
                    <a:pt x="590151" y="118110"/>
                  </a:lnTo>
                  <a:lnTo>
                    <a:pt x="590151" y="114300"/>
                  </a:lnTo>
                  <a:lnTo>
                    <a:pt x="584010" y="113245"/>
                  </a:lnTo>
                  <a:close/>
                </a:path>
                <a:path w="673735" h="680720">
                  <a:moveTo>
                    <a:pt x="662691" y="114300"/>
                  </a:moveTo>
                  <a:lnTo>
                    <a:pt x="651626" y="114300"/>
                  </a:lnTo>
                  <a:lnTo>
                    <a:pt x="651626" y="118110"/>
                  </a:lnTo>
                  <a:lnTo>
                    <a:pt x="660848" y="118110"/>
                  </a:lnTo>
                  <a:lnTo>
                    <a:pt x="662691" y="114300"/>
                  </a:lnTo>
                  <a:close/>
                </a:path>
                <a:path w="673735" h="680720">
                  <a:moveTo>
                    <a:pt x="584010" y="113030"/>
                  </a:moveTo>
                  <a:lnTo>
                    <a:pt x="582757" y="113030"/>
                  </a:lnTo>
                  <a:lnTo>
                    <a:pt x="584010" y="113245"/>
                  </a:lnTo>
                  <a:lnTo>
                    <a:pt x="584010" y="113030"/>
                  </a:lnTo>
                  <a:close/>
                </a:path>
                <a:path w="673735" h="680720">
                  <a:moveTo>
                    <a:pt x="584010" y="111760"/>
                  </a:moveTo>
                  <a:lnTo>
                    <a:pt x="582226" y="113230"/>
                  </a:lnTo>
                  <a:lnTo>
                    <a:pt x="582757" y="113030"/>
                  </a:lnTo>
                  <a:lnTo>
                    <a:pt x="584010" y="113030"/>
                  </a:lnTo>
                  <a:lnTo>
                    <a:pt x="584010" y="111760"/>
                  </a:lnTo>
                  <a:close/>
                </a:path>
                <a:path w="673735" h="680720">
                  <a:moveTo>
                    <a:pt x="599374" y="71120"/>
                  </a:moveTo>
                  <a:lnTo>
                    <a:pt x="596303" y="74930"/>
                  </a:lnTo>
                  <a:lnTo>
                    <a:pt x="571717" y="74930"/>
                  </a:lnTo>
                  <a:lnTo>
                    <a:pt x="571522" y="81280"/>
                  </a:lnTo>
                  <a:lnTo>
                    <a:pt x="577092" y="83820"/>
                  </a:lnTo>
                  <a:lnTo>
                    <a:pt x="583815" y="85090"/>
                  </a:lnTo>
                  <a:lnTo>
                    <a:pt x="587081" y="90170"/>
                  </a:lnTo>
                  <a:lnTo>
                    <a:pt x="584010" y="92710"/>
                  </a:lnTo>
                  <a:lnTo>
                    <a:pt x="580929" y="99060"/>
                  </a:lnTo>
                  <a:lnTo>
                    <a:pt x="593232" y="99060"/>
                  </a:lnTo>
                  <a:lnTo>
                    <a:pt x="599374" y="102870"/>
                  </a:lnTo>
                  <a:lnTo>
                    <a:pt x="599374" y="107950"/>
                  </a:lnTo>
                  <a:lnTo>
                    <a:pt x="615178" y="107950"/>
                  </a:lnTo>
                  <a:lnTo>
                    <a:pt x="614747" y="102870"/>
                  </a:lnTo>
                  <a:lnTo>
                    <a:pt x="608165" y="100330"/>
                  </a:lnTo>
                  <a:lnTo>
                    <a:pt x="608213" y="97790"/>
                  </a:lnTo>
                  <a:lnTo>
                    <a:pt x="609990" y="92710"/>
                  </a:lnTo>
                  <a:lnTo>
                    <a:pt x="608596" y="90170"/>
                  </a:lnTo>
                  <a:lnTo>
                    <a:pt x="605525" y="90170"/>
                  </a:lnTo>
                  <a:lnTo>
                    <a:pt x="603266" y="83820"/>
                  </a:lnTo>
                  <a:lnTo>
                    <a:pt x="603601" y="80010"/>
                  </a:lnTo>
                  <a:lnTo>
                    <a:pt x="603360" y="76200"/>
                  </a:lnTo>
                  <a:lnTo>
                    <a:pt x="599374" y="71120"/>
                  </a:lnTo>
                  <a:close/>
                </a:path>
                <a:path w="673735" h="680720">
                  <a:moveTo>
                    <a:pt x="622526" y="43180"/>
                  </a:moveTo>
                  <a:lnTo>
                    <a:pt x="620894" y="48260"/>
                  </a:lnTo>
                  <a:lnTo>
                    <a:pt x="619262" y="55880"/>
                  </a:lnTo>
                  <a:lnTo>
                    <a:pt x="614747" y="55880"/>
                  </a:lnTo>
                  <a:lnTo>
                    <a:pt x="611289" y="60960"/>
                  </a:lnTo>
                  <a:lnTo>
                    <a:pt x="612441" y="67310"/>
                  </a:lnTo>
                  <a:lnTo>
                    <a:pt x="614746" y="72390"/>
                  </a:lnTo>
                  <a:lnTo>
                    <a:pt x="614747" y="74930"/>
                  </a:lnTo>
                  <a:lnTo>
                    <a:pt x="614747" y="77470"/>
                  </a:lnTo>
                  <a:lnTo>
                    <a:pt x="608596" y="77470"/>
                  </a:lnTo>
                  <a:lnTo>
                    <a:pt x="605525" y="81280"/>
                  </a:lnTo>
                  <a:lnTo>
                    <a:pt x="605525" y="86360"/>
                  </a:lnTo>
                  <a:lnTo>
                    <a:pt x="617818" y="86360"/>
                  </a:lnTo>
                  <a:lnTo>
                    <a:pt x="611666" y="92710"/>
                  </a:lnTo>
                  <a:lnTo>
                    <a:pt x="611666" y="99060"/>
                  </a:lnTo>
                  <a:lnTo>
                    <a:pt x="614747" y="99060"/>
                  </a:lnTo>
                  <a:lnTo>
                    <a:pt x="617818" y="102870"/>
                  </a:lnTo>
                  <a:lnTo>
                    <a:pt x="617818" y="105410"/>
                  </a:lnTo>
                  <a:lnTo>
                    <a:pt x="620889" y="102870"/>
                  </a:lnTo>
                  <a:lnTo>
                    <a:pt x="620889" y="99060"/>
                  </a:lnTo>
                  <a:lnTo>
                    <a:pt x="617818" y="96520"/>
                  </a:lnTo>
                  <a:lnTo>
                    <a:pt x="620889" y="90170"/>
                  </a:lnTo>
                  <a:lnTo>
                    <a:pt x="627040" y="90170"/>
                  </a:lnTo>
                  <a:lnTo>
                    <a:pt x="627040" y="86360"/>
                  </a:lnTo>
                  <a:lnTo>
                    <a:pt x="620889" y="83820"/>
                  </a:lnTo>
                  <a:lnTo>
                    <a:pt x="623970" y="77470"/>
                  </a:lnTo>
                  <a:lnTo>
                    <a:pt x="633182" y="71120"/>
                  </a:lnTo>
                  <a:lnTo>
                    <a:pt x="633281" y="59690"/>
                  </a:lnTo>
                  <a:lnTo>
                    <a:pt x="638564" y="57150"/>
                  </a:lnTo>
                  <a:lnTo>
                    <a:pt x="642694" y="53340"/>
                  </a:lnTo>
                  <a:lnTo>
                    <a:pt x="637074" y="46990"/>
                  </a:lnTo>
                  <a:lnTo>
                    <a:pt x="637297" y="44450"/>
                  </a:lnTo>
                  <a:lnTo>
                    <a:pt x="627040" y="44450"/>
                  </a:lnTo>
                  <a:lnTo>
                    <a:pt x="622526" y="43180"/>
                  </a:lnTo>
                  <a:close/>
                </a:path>
                <a:path w="673735" h="680720">
                  <a:moveTo>
                    <a:pt x="627040" y="90170"/>
                  </a:moveTo>
                  <a:lnTo>
                    <a:pt x="620889" y="90170"/>
                  </a:lnTo>
                  <a:lnTo>
                    <a:pt x="627040" y="92710"/>
                  </a:lnTo>
                  <a:lnTo>
                    <a:pt x="627040" y="90170"/>
                  </a:lnTo>
                  <a:close/>
                </a:path>
                <a:path w="673735" h="680720">
                  <a:moveTo>
                    <a:pt x="574785" y="53340"/>
                  </a:moveTo>
                  <a:lnTo>
                    <a:pt x="568639" y="54610"/>
                  </a:lnTo>
                  <a:lnTo>
                    <a:pt x="567102" y="60960"/>
                  </a:lnTo>
                  <a:lnTo>
                    <a:pt x="574788" y="68580"/>
                  </a:lnTo>
                  <a:lnTo>
                    <a:pt x="574788" y="74930"/>
                  </a:lnTo>
                  <a:lnTo>
                    <a:pt x="596303" y="74930"/>
                  </a:lnTo>
                  <a:lnTo>
                    <a:pt x="596303" y="71120"/>
                  </a:lnTo>
                  <a:lnTo>
                    <a:pt x="593232" y="71120"/>
                  </a:lnTo>
                  <a:lnTo>
                    <a:pt x="593232" y="62230"/>
                  </a:lnTo>
                  <a:lnTo>
                    <a:pt x="580929" y="62230"/>
                  </a:lnTo>
                  <a:lnTo>
                    <a:pt x="580929" y="59690"/>
                  </a:lnTo>
                  <a:lnTo>
                    <a:pt x="574785" y="53340"/>
                  </a:lnTo>
                  <a:close/>
                </a:path>
                <a:path w="673735" h="680720">
                  <a:moveTo>
                    <a:pt x="608596" y="68580"/>
                  </a:moveTo>
                  <a:lnTo>
                    <a:pt x="605525" y="68580"/>
                  </a:lnTo>
                  <a:lnTo>
                    <a:pt x="602455" y="74930"/>
                  </a:lnTo>
                  <a:lnTo>
                    <a:pt x="614747" y="74930"/>
                  </a:lnTo>
                  <a:lnTo>
                    <a:pt x="608596" y="68580"/>
                  </a:lnTo>
                  <a:close/>
                </a:path>
                <a:path w="673735" h="680720">
                  <a:moveTo>
                    <a:pt x="614747" y="74929"/>
                  </a:moveTo>
                  <a:close/>
                </a:path>
                <a:path w="673735" h="680720">
                  <a:moveTo>
                    <a:pt x="591067" y="26670"/>
                  </a:moveTo>
                  <a:lnTo>
                    <a:pt x="589770" y="30480"/>
                  </a:lnTo>
                  <a:lnTo>
                    <a:pt x="590204" y="35560"/>
                  </a:lnTo>
                  <a:lnTo>
                    <a:pt x="593232" y="40640"/>
                  </a:lnTo>
                  <a:lnTo>
                    <a:pt x="594910" y="45720"/>
                  </a:lnTo>
                  <a:lnTo>
                    <a:pt x="592843" y="46990"/>
                  </a:lnTo>
                  <a:lnTo>
                    <a:pt x="590201" y="49530"/>
                  </a:lnTo>
                  <a:lnTo>
                    <a:pt x="590151" y="55880"/>
                  </a:lnTo>
                  <a:lnTo>
                    <a:pt x="599374" y="59690"/>
                  </a:lnTo>
                  <a:lnTo>
                    <a:pt x="596303" y="59690"/>
                  </a:lnTo>
                  <a:lnTo>
                    <a:pt x="596303" y="71120"/>
                  </a:lnTo>
                  <a:lnTo>
                    <a:pt x="605525" y="68580"/>
                  </a:lnTo>
                  <a:lnTo>
                    <a:pt x="608596" y="68580"/>
                  </a:lnTo>
                  <a:lnTo>
                    <a:pt x="608596" y="55880"/>
                  </a:lnTo>
                  <a:lnTo>
                    <a:pt x="614129" y="55880"/>
                  </a:lnTo>
                  <a:lnTo>
                    <a:pt x="617818" y="53340"/>
                  </a:lnTo>
                  <a:lnTo>
                    <a:pt x="617818" y="49530"/>
                  </a:lnTo>
                  <a:lnTo>
                    <a:pt x="611666" y="49530"/>
                  </a:lnTo>
                  <a:lnTo>
                    <a:pt x="610758" y="45720"/>
                  </a:lnTo>
                  <a:lnTo>
                    <a:pt x="613593" y="40640"/>
                  </a:lnTo>
                  <a:lnTo>
                    <a:pt x="614698" y="35560"/>
                  </a:lnTo>
                  <a:lnTo>
                    <a:pt x="608596" y="31750"/>
                  </a:lnTo>
                  <a:lnTo>
                    <a:pt x="610902" y="27940"/>
                  </a:lnTo>
                  <a:lnTo>
                    <a:pt x="593232" y="27940"/>
                  </a:lnTo>
                  <a:lnTo>
                    <a:pt x="591067" y="26670"/>
                  </a:lnTo>
                  <a:close/>
                </a:path>
                <a:path w="673735" h="680720">
                  <a:moveTo>
                    <a:pt x="590151" y="59690"/>
                  </a:moveTo>
                  <a:lnTo>
                    <a:pt x="587081" y="59690"/>
                  </a:lnTo>
                  <a:lnTo>
                    <a:pt x="587081" y="62230"/>
                  </a:lnTo>
                  <a:lnTo>
                    <a:pt x="593232" y="62230"/>
                  </a:lnTo>
                  <a:lnTo>
                    <a:pt x="590151" y="59690"/>
                  </a:lnTo>
                  <a:close/>
                </a:path>
                <a:path w="673735" h="680720">
                  <a:moveTo>
                    <a:pt x="614129" y="55880"/>
                  </a:moveTo>
                  <a:lnTo>
                    <a:pt x="608596" y="55880"/>
                  </a:lnTo>
                  <a:lnTo>
                    <a:pt x="608596" y="59690"/>
                  </a:lnTo>
                  <a:lnTo>
                    <a:pt x="614129" y="55880"/>
                  </a:lnTo>
                  <a:close/>
                </a:path>
                <a:path w="673735" h="680720">
                  <a:moveTo>
                    <a:pt x="617818" y="46990"/>
                  </a:moveTo>
                  <a:lnTo>
                    <a:pt x="611666" y="49530"/>
                  </a:lnTo>
                  <a:lnTo>
                    <a:pt x="617818" y="49530"/>
                  </a:lnTo>
                  <a:lnTo>
                    <a:pt x="617818" y="46990"/>
                  </a:lnTo>
                  <a:close/>
                </a:path>
                <a:path w="673735" h="680720">
                  <a:moveTo>
                    <a:pt x="633182" y="38100"/>
                  </a:moveTo>
                  <a:lnTo>
                    <a:pt x="630111" y="44450"/>
                  </a:lnTo>
                  <a:lnTo>
                    <a:pt x="637297" y="44450"/>
                  </a:lnTo>
                  <a:lnTo>
                    <a:pt x="637409" y="43180"/>
                  </a:lnTo>
                  <a:lnTo>
                    <a:pt x="637168" y="39370"/>
                  </a:lnTo>
                  <a:lnTo>
                    <a:pt x="633182" y="38100"/>
                  </a:lnTo>
                  <a:close/>
                </a:path>
                <a:path w="673735" h="680720">
                  <a:moveTo>
                    <a:pt x="599374" y="6350"/>
                  </a:moveTo>
                  <a:lnTo>
                    <a:pt x="594525" y="8890"/>
                  </a:lnTo>
                  <a:lnTo>
                    <a:pt x="595151" y="16510"/>
                  </a:lnTo>
                  <a:lnTo>
                    <a:pt x="596354" y="24130"/>
                  </a:lnTo>
                  <a:lnTo>
                    <a:pt x="593232" y="27940"/>
                  </a:lnTo>
                  <a:lnTo>
                    <a:pt x="610902" y="27940"/>
                  </a:lnTo>
                  <a:lnTo>
                    <a:pt x="615514" y="25400"/>
                  </a:lnTo>
                  <a:lnTo>
                    <a:pt x="618972" y="21590"/>
                  </a:lnTo>
                  <a:lnTo>
                    <a:pt x="617818" y="16510"/>
                  </a:lnTo>
                  <a:lnTo>
                    <a:pt x="611666" y="12700"/>
                  </a:lnTo>
                  <a:lnTo>
                    <a:pt x="611666" y="10160"/>
                  </a:lnTo>
                  <a:lnTo>
                    <a:pt x="599374" y="10160"/>
                  </a:lnTo>
                  <a:lnTo>
                    <a:pt x="599374" y="6350"/>
                  </a:lnTo>
                  <a:close/>
                </a:path>
                <a:path w="673735" h="680720">
                  <a:moveTo>
                    <a:pt x="607204" y="0"/>
                  </a:moveTo>
                  <a:lnTo>
                    <a:pt x="605909" y="1270"/>
                  </a:lnTo>
                  <a:lnTo>
                    <a:pt x="605189" y="5080"/>
                  </a:lnTo>
                  <a:lnTo>
                    <a:pt x="602455" y="10160"/>
                  </a:lnTo>
                  <a:lnTo>
                    <a:pt x="611666" y="10160"/>
                  </a:lnTo>
                  <a:lnTo>
                    <a:pt x="617818" y="3810"/>
                  </a:lnTo>
                  <a:lnTo>
                    <a:pt x="614747" y="1270"/>
                  </a:lnTo>
                  <a:lnTo>
                    <a:pt x="611666" y="1270"/>
                  </a:lnTo>
                  <a:lnTo>
                    <a:pt x="607204" y="0"/>
                  </a:lnTo>
                  <a:close/>
                </a:path>
                <a:path w="673735" h="680720">
                  <a:moveTo>
                    <a:pt x="375000" y="634227"/>
                  </a:moveTo>
                  <a:lnTo>
                    <a:pt x="368848" y="634227"/>
                  </a:lnTo>
                  <a:lnTo>
                    <a:pt x="368848" y="637313"/>
                  </a:lnTo>
                  <a:lnTo>
                    <a:pt x="378070" y="637313"/>
                  </a:lnTo>
                  <a:lnTo>
                    <a:pt x="378070" y="640388"/>
                  </a:lnTo>
                  <a:lnTo>
                    <a:pt x="381141" y="637313"/>
                  </a:lnTo>
                  <a:lnTo>
                    <a:pt x="375000" y="634227"/>
                  </a:lnTo>
                  <a:close/>
                </a:path>
                <a:path w="673735" h="680720">
                  <a:moveTo>
                    <a:pt x="368848" y="634227"/>
                  </a:moveTo>
                  <a:lnTo>
                    <a:pt x="365778" y="634227"/>
                  </a:lnTo>
                  <a:lnTo>
                    <a:pt x="365778" y="637313"/>
                  </a:lnTo>
                  <a:lnTo>
                    <a:pt x="368848" y="637313"/>
                  </a:lnTo>
                  <a:lnTo>
                    <a:pt x="368848" y="634227"/>
                  </a:lnTo>
                  <a:close/>
                </a:path>
                <a:path w="673735" h="680720">
                  <a:moveTo>
                    <a:pt x="43040" y="477728"/>
                  </a:moveTo>
                  <a:lnTo>
                    <a:pt x="47937" y="485348"/>
                  </a:lnTo>
                  <a:lnTo>
                    <a:pt x="56870" y="494238"/>
                  </a:lnTo>
                  <a:lnTo>
                    <a:pt x="68107" y="499318"/>
                  </a:lnTo>
                  <a:lnTo>
                    <a:pt x="79919" y="501858"/>
                  </a:lnTo>
                  <a:lnTo>
                    <a:pt x="79919" y="499318"/>
                  </a:lnTo>
                  <a:lnTo>
                    <a:pt x="73484" y="496778"/>
                  </a:lnTo>
                  <a:lnTo>
                    <a:pt x="61768" y="490428"/>
                  </a:lnTo>
                  <a:lnTo>
                    <a:pt x="55333" y="486618"/>
                  </a:lnTo>
                  <a:lnTo>
                    <a:pt x="55333" y="484078"/>
                  </a:lnTo>
                  <a:lnTo>
                    <a:pt x="64577" y="484078"/>
                  </a:lnTo>
                  <a:lnTo>
                    <a:pt x="62247" y="482808"/>
                  </a:lnTo>
                  <a:lnTo>
                    <a:pt x="51777" y="480268"/>
                  </a:lnTo>
                  <a:lnTo>
                    <a:pt x="43040" y="477728"/>
                  </a:lnTo>
                  <a:close/>
                </a:path>
                <a:path w="673735" h="680720">
                  <a:moveTo>
                    <a:pt x="64577" y="484078"/>
                  </a:moveTo>
                  <a:lnTo>
                    <a:pt x="55333" y="484078"/>
                  </a:lnTo>
                  <a:lnTo>
                    <a:pt x="73778" y="492968"/>
                  </a:lnTo>
                  <a:lnTo>
                    <a:pt x="76848" y="492968"/>
                  </a:lnTo>
                  <a:lnTo>
                    <a:pt x="71566" y="487888"/>
                  </a:lnTo>
                  <a:lnTo>
                    <a:pt x="64577" y="484078"/>
                  </a:lnTo>
                  <a:close/>
                </a:path>
                <a:path w="673735" h="680720">
                  <a:moveTo>
                    <a:pt x="131404" y="462488"/>
                  </a:moveTo>
                  <a:lnTo>
                    <a:pt x="126030" y="462488"/>
                  </a:lnTo>
                  <a:lnTo>
                    <a:pt x="130108" y="468838"/>
                  </a:lnTo>
                  <a:lnTo>
                    <a:pt x="133324" y="473918"/>
                  </a:lnTo>
                  <a:lnTo>
                    <a:pt x="135966" y="478998"/>
                  </a:lnTo>
                  <a:lnTo>
                    <a:pt x="138323" y="486618"/>
                  </a:lnTo>
                  <a:lnTo>
                    <a:pt x="144464" y="486618"/>
                  </a:lnTo>
                  <a:lnTo>
                    <a:pt x="147545" y="490428"/>
                  </a:lnTo>
                  <a:lnTo>
                    <a:pt x="141972" y="477728"/>
                  </a:lnTo>
                  <a:lnTo>
                    <a:pt x="135247" y="467568"/>
                  </a:lnTo>
                  <a:lnTo>
                    <a:pt x="131404" y="462488"/>
                  </a:lnTo>
                  <a:close/>
                </a:path>
                <a:path w="673735" h="680720">
                  <a:moveTo>
                    <a:pt x="144464" y="462488"/>
                  </a:moveTo>
                  <a:lnTo>
                    <a:pt x="143698" y="470108"/>
                  </a:lnTo>
                  <a:lnTo>
                    <a:pt x="145237" y="477728"/>
                  </a:lnTo>
                  <a:lnTo>
                    <a:pt x="150616" y="490428"/>
                  </a:lnTo>
                  <a:lnTo>
                    <a:pt x="153686" y="490428"/>
                  </a:lnTo>
                  <a:lnTo>
                    <a:pt x="153979" y="484078"/>
                  </a:lnTo>
                  <a:lnTo>
                    <a:pt x="151386" y="476458"/>
                  </a:lnTo>
                  <a:lnTo>
                    <a:pt x="147638" y="468838"/>
                  </a:lnTo>
                  <a:lnTo>
                    <a:pt x="144464" y="462488"/>
                  </a:lnTo>
                  <a:close/>
                </a:path>
                <a:path w="673735" h="680720">
                  <a:moveTo>
                    <a:pt x="88855" y="472648"/>
                  </a:moveTo>
                  <a:lnTo>
                    <a:pt x="89069" y="476458"/>
                  </a:lnTo>
                  <a:lnTo>
                    <a:pt x="89141" y="481538"/>
                  </a:lnTo>
                  <a:lnTo>
                    <a:pt x="95293" y="484078"/>
                  </a:lnTo>
                  <a:lnTo>
                    <a:pt x="98363" y="481538"/>
                  </a:lnTo>
                  <a:lnTo>
                    <a:pt x="95195" y="477728"/>
                  </a:lnTo>
                  <a:lnTo>
                    <a:pt x="91449" y="473918"/>
                  </a:lnTo>
                  <a:lnTo>
                    <a:pt x="88855" y="472648"/>
                  </a:lnTo>
                  <a:close/>
                </a:path>
                <a:path w="673735" h="680720">
                  <a:moveTo>
                    <a:pt x="92212" y="449788"/>
                  </a:moveTo>
                  <a:lnTo>
                    <a:pt x="93797" y="461218"/>
                  </a:lnTo>
                  <a:lnTo>
                    <a:pt x="97976" y="468838"/>
                  </a:lnTo>
                  <a:lnTo>
                    <a:pt x="103884" y="476458"/>
                  </a:lnTo>
                  <a:lnTo>
                    <a:pt x="110656" y="484078"/>
                  </a:lnTo>
                  <a:lnTo>
                    <a:pt x="110656" y="477728"/>
                  </a:lnTo>
                  <a:lnTo>
                    <a:pt x="104515" y="471378"/>
                  </a:lnTo>
                  <a:lnTo>
                    <a:pt x="104515" y="468838"/>
                  </a:lnTo>
                  <a:lnTo>
                    <a:pt x="98363" y="453598"/>
                  </a:lnTo>
                  <a:lnTo>
                    <a:pt x="92212" y="449788"/>
                  </a:lnTo>
                  <a:close/>
                </a:path>
                <a:path w="673735" h="680720">
                  <a:moveTo>
                    <a:pt x="122949" y="453598"/>
                  </a:moveTo>
                  <a:lnTo>
                    <a:pt x="122829" y="457408"/>
                  </a:lnTo>
                  <a:lnTo>
                    <a:pt x="122779" y="462488"/>
                  </a:lnTo>
                  <a:lnTo>
                    <a:pt x="123334" y="472648"/>
                  </a:lnTo>
                  <a:lnTo>
                    <a:pt x="126840" y="481538"/>
                  </a:lnTo>
                  <a:lnTo>
                    <a:pt x="135242" y="484078"/>
                  </a:lnTo>
                  <a:lnTo>
                    <a:pt x="135102" y="478998"/>
                  </a:lnTo>
                  <a:lnTo>
                    <a:pt x="131791" y="473918"/>
                  </a:lnTo>
                  <a:lnTo>
                    <a:pt x="127903" y="468838"/>
                  </a:lnTo>
                  <a:lnTo>
                    <a:pt x="126030" y="462488"/>
                  </a:lnTo>
                  <a:lnTo>
                    <a:pt x="131404" y="462488"/>
                  </a:lnTo>
                  <a:lnTo>
                    <a:pt x="128522" y="458678"/>
                  </a:lnTo>
                  <a:lnTo>
                    <a:pt x="122949" y="453598"/>
                  </a:lnTo>
                  <a:close/>
                </a:path>
                <a:path w="673735" h="680720">
                  <a:moveTo>
                    <a:pt x="18444" y="428198"/>
                  </a:moveTo>
                  <a:lnTo>
                    <a:pt x="15373" y="428198"/>
                  </a:lnTo>
                  <a:lnTo>
                    <a:pt x="20178" y="435818"/>
                  </a:lnTo>
                  <a:lnTo>
                    <a:pt x="26132" y="444708"/>
                  </a:lnTo>
                  <a:lnTo>
                    <a:pt x="34392" y="451058"/>
                  </a:lnTo>
                  <a:lnTo>
                    <a:pt x="46111" y="453598"/>
                  </a:lnTo>
                  <a:lnTo>
                    <a:pt x="60710" y="454868"/>
                  </a:lnTo>
                  <a:lnTo>
                    <a:pt x="73005" y="458678"/>
                  </a:lnTo>
                  <a:lnTo>
                    <a:pt x="84148" y="463758"/>
                  </a:lnTo>
                  <a:lnTo>
                    <a:pt x="101434" y="481538"/>
                  </a:lnTo>
                  <a:lnTo>
                    <a:pt x="104515" y="481538"/>
                  </a:lnTo>
                  <a:lnTo>
                    <a:pt x="102113" y="477728"/>
                  </a:lnTo>
                  <a:lnTo>
                    <a:pt x="96828" y="471378"/>
                  </a:lnTo>
                  <a:lnTo>
                    <a:pt x="91543" y="463758"/>
                  </a:lnTo>
                  <a:lnTo>
                    <a:pt x="89141" y="459948"/>
                  </a:lnTo>
                  <a:lnTo>
                    <a:pt x="82989" y="459948"/>
                  </a:lnTo>
                  <a:lnTo>
                    <a:pt x="71324" y="452328"/>
                  </a:lnTo>
                  <a:lnTo>
                    <a:pt x="37610" y="444708"/>
                  </a:lnTo>
                  <a:lnTo>
                    <a:pt x="27666" y="438358"/>
                  </a:lnTo>
                  <a:lnTo>
                    <a:pt x="43694" y="438358"/>
                  </a:lnTo>
                  <a:lnTo>
                    <a:pt x="38860" y="433278"/>
                  </a:lnTo>
                  <a:lnTo>
                    <a:pt x="36531" y="432008"/>
                  </a:lnTo>
                  <a:lnTo>
                    <a:pt x="21525" y="432008"/>
                  </a:lnTo>
                  <a:lnTo>
                    <a:pt x="18444" y="428198"/>
                  </a:lnTo>
                  <a:close/>
                </a:path>
                <a:path w="673735" h="680720">
                  <a:moveTo>
                    <a:pt x="101434" y="443438"/>
                  </a:moveTo>
                  <a:lnTo>
                    <a:pt x="102110" y="451058"/>
                  </a:lnTo>
                  <a:lnTo>
                    <a:pt x="102208" y="457408"/>
                  </a:lnTo>
                  <a:lnTo>
                    <a:pt x="105762" y="466298"/>
                  </a:lnTo>
                  <a:lnTo>
                    <a:pt x="116808" y="481538"/>
                  </a:lnTo>
                  <a:lnTo>
                    <a:pt x="116808" y="475188"/>
                  </a:lnTo>
                  <a:lnTo>
                    <a:pt x="113727" y="475188"/>
                  </a:lnTo>
                  <a:lnTo>
                    <a:pt x="113727" y="465028"/>
                  </a:lnTo>
                  <a:lnTo>
                    <a:pt x="107586" y="459948"/>
                  </a:lnTo>
                  <a:lnTo>
                    <a:pt x="107586" y="453598"/>
                  </a:lnTo>
                  <a:lnTo>
                    <a:pt x="111637" y="453598"/>
                  </a:lnTo>
                  <a:lnTo>
                    <a:pt x="109505" y="451058"/>
                  </a:lnTo>
                  <a:lnTo>
                    <a:pt x="104751" y="445978"/>
                  </a:lnTo>
                  <a:lnTo>
                    <a:pt x="101434" y="443438"/>
                  </a:lnTo>
                  <a:close/>
                </a:path>
                <a:path w="673735" h="680720">
                  <a:moveTo>
                    <a:pt x="111637" y="453598"/>
                  </a:moveTo>
                  <a:lnTo>
                    <a:pt x="107586" y="453598"/>
                  </a:lnTo>
                  <a:lnTo>
                    <a:pt x="111713" y="459948"/>
                  </a:lnTo>
                  <a:lnTo>
                    <a:pt x="118821" y="477728"/>
                  </a:lnTo>
                  <a:lnTo>
                    <a:pt x="122949" y="481538"/>
                  </a:lnTo>
                  <a:lnTo>
                    <a:pt x="119878" y="475188"/>
                  </a:lnTo>
                  <a:lnTo>
                    <a:pt x="119878" y="462488"/>
                  </a:lnTo>
                  <a:lnTo>
                    <a:pt x="114835" y="457408"/>
                  </a:lnTo>
                  <a:lnTo>
                    <a:pt x="111637" y="453598"/>
                  </a:lnTo>
                  <a:close/>
                </a:path>
                <a:path w="673735" h="680720">
                  <a:moveTo>
                    <a:pt x="61474" y="462488"/>
                  </a:moveTo>
                  <a:lnTo>
                    <a:pt x="39959" y="462488"/>
                  </a:lnTo>
                  <a:lnTo>
                    <a:pt x="44189" y="467568"/>
                  </a:lnTo>
                  <a:lnTo>
                    <a:pt x="50721" y="472648"/>
                  </a:lnTo>
                  <a:lnTo>
                    <a:pt x="57250" y="476458"/>
                  </a:lnTo>
                  <a:lnTo>
                    <a:pt x="61474" y="477728"/>
                  </a:lnTo>
                  <a:lnTo>
                    <a:pt x="58404" y="471378"/>
                  </a:lnTo>
                  <a:lnTo>
                    <a:pt x="61474" y="468838"/>
                  </a:lnTo>
                  <a:lnTo>
                    <a:pt x="61474" y="462488"/>
                  </a:lnTo>
                  <a:close/>
                </a:path>
                <a:path w="673735" h="680720">
                  <a:moveTo>
                    <a:pt x="15373" y="397718"/>
                  </a:moveTo>
                  <a:lnTo>
                    <a:pt x="38713" y="430738"/>
                  </a:lnTo>
                  <a:lnTo>
                    <a:pt x="60082" y="443438"/>
                  </a:lnTo>
                  <a:lnTo>
                    <a:pt x="68776" y="447248"/>
                  </a:lnTo>
                  <a:lnTo>
                    <a:pt x="76893" y="452328"/>
                  </a:lnTo>
                  <a:lnTo>
                    <a:pt x="82989" y="459948"/>
                  </a:lnTo>
                  <a:lnTo>
                    <a:pt x="89141" y="459948"/>
                  </a:lnTo>
                  <a:lnTo>
                    <a:pt x="81747" y="449788"/>
                  </a:lnTo>
                  <a:lnTo>
                    <a:pt x="80906" y="447248"/>
                  </a:lnTo>
                  <a:lnTo>
                    <a:pt x="70697" y="447248"/>
                  </a:lnTo>
                  <a:lnTo>
                    <a:pt x="67626" y="438358"/>
                  </a:lnTo>
                  <a:lnTo>
                    <a:pt x="64555" y="434548"/>
                  </a:lnTo>
                  <a:lnTo>
                    <a:pt x="57015" y="423118"/>
                  </a:lnTo>
                  <a:lnTo>
                    <a:pt x="48034" y="414228"/>
                  </a:lnTo>
                  <a:lnTo>
                    <a:pt x="37324" y="406608"/>
                  </a:lnTo>
                  <a:lnTo>
                    <a:pt x="24596" y="404068"/>
                  </a:lnTo>
                  <a:lnTo>
                    <a:pt x="21525" y="401528"/>
                  </a:lnTo>
                  <a:lnTo>
                    <a:pt x="18444" y="401528"/>
                  </a:lnTo>
                  <a:lnTo>
                    <a:pt x="15373" y="397718"/>
                  </a:lnTo>
                  <a:close/>
                </a:path>
                <a:path w="673735" h="680720">
                  <a:moveTo>
                    <a:pt x="43694" y="438358"/>
                  </a:moveTo>
                  <a:lnTo>
                    <a:pt x="27666" y="438358"/>
                  </a:lnTo>
                  <a:lnTo>
                    <a:pt x="36121" y="442168"/>
                  </a:lnTo>
                  <a:lnTo>
                    <a:pt x="49185" y="445978"/>
                  </a:lnTo>
                  <a:lnTo>
                    <a:pt x="62247" y="448518"/>
                  </a:lnTo>
                  <a:lnTo>
                    <a:pt x="70697" y="449788"/>
                  </a:lnTo>
                  <a:lnTo>
                    <a:pt x="67287" y="447248"/>
                  </a:lnTo>
                  <a:lnTo>
                    <a:pt x="59555" y="444708"/>
                  </a:lnTo>
                  <a:lnTo>
                    <a:pt x="51248" y="442168"/>
                  </a:lnTo>
                  <a:lnTo>
                    <a:pt x="46111" y="440898"/>
                  </a:lnTo>
                  <a:lnTo>
                    <a:pt x="43694" y="438358"/>
                  </a:lnTo>
                  <a:close/>
                </a:path>
                <a:path w="673735" h="680720">
                  <a:moveTo>
                    <a:pt x="49181" y="397718"/>
                  </a:moveTo>
                  <a:lnTo>
                    <a:pt x="49375" y="402798"/>
                  </a:lnTo>
                  <a:lnTo>
                    <a:pt x="53025" y="410418"/>
                  </a:lnTo>
                  <a:lnTo>
                    <a:pt x="57826" y="416768"/>
                  </a:lnTo>
                  <a:lnTo>
                    <a:pt x="61474" y="421848"/>
                  </a:lnTo>
                  <a:lnTo>
                    <a:pt x="61474" y="428198"/>
                  </a:lnTo>
                  <a:lnTo>
                    <a:pt x="67626" y="438358"/>
                  </a:lnTo>
                  <a:lnTo>
                    <a:pt x="73778" y="443438"/>
                  </a:lnTo>
                  <a:lnTo>
                    <a:pt x="70697" y="447248"/>
                  </a:lnTo>
                  <a:lnTo>
                    <a:pt x="80906" y="447248"/>
                  </a:lnTo>
                  <a:lnTo>
                    <a:pt x="78806" y="440898"/>
                  </a:lnTo>
                  <a:lnTo>
                    <a:pt x="73778" y="440898"/>
                  </a:lnTo>
                  <a:lnTo>
                    <a:pt x="72478" y="433278"/>
                  </a:lnTo>
                  <a:lnTo>
                    <a:pt x="72498" y="432008"/>
                  </a:lnTo>
                  <a:lnTo>
                    <a:pt x="70697" y="432008"/>
                  </a:lnTo>
                  <a:lnTo>
                    <a:pt x="65365" y="424388"/>
                  </a:lnTo>
                  <a:lnTo>
                    <a:pt x="62627" y="416768"/>
                  </a:lnTo>
                  <a:lnTo>
                    <a:pt x="61787" y="410418"/>
                  </a:lnTo>
                  <a:lnTo>
                    <a:pt x="58404" y="410418"/>
                  </a:lnTo>
                  <a:lnTo>
                    <a:pt x="55333" y="406608"/>
                  </a:lnTo>
                  <a:lnTo>
                    <a:pt x="55333" y="404068"/>
                  </a:lnTo>
                  <a:lnTo>
                    <a:pt x="49181" y="397718"/>
                  </a:lnTo>
                  <a:close/>
                </a:path>
                <a:path w="673735" h="680720">
                  <a:moveTo>
                    <a:pt x="84769" y="405338"/>
                  </a:moveTo>
                  <a:lnTo>
                    <a:pt x="79919" y="412958"/>
                  </a:lnTo>
                  <a:lnTo>
                    <a:pt x="80255" y="419308"/>
                  </a:lnTo>
                  <a:lnTo>
                    <a:pt x="78000" y="423118"/>
                  </a:lnTo>
                  <a:lnTo>
                    <a:pt x="75169" y="430738"/>
                  </a:lnTo>
                  <a:lnTo>
                    <a:pt x="73778" y="440898"/>
                  </a:lnTo>
                  <a:lnTo>
                    <a:pt x="78806" y="440898"/>
                  </a:lnTo>
                  <a:lnTo>
                    <a:pt x="78386" y="439628"/>
                  </a:lnTo>
                  <a:lnTo>
                    <a:pt x="79635" y="428198"/>
                  </a:lnTo>
                  <a:lnTo>
                    <a:pt x="86070" y="416768"/>
                  </a:lnTo>
                  <a:lnTo>
                    <a:pt x="93322" y="412958"/>
                  </a:lnTo>
                  <a:lnTo>
                    <a:pt x="91063" y="407878"/>
                  </a:lnTo>
                  <a:lnTo>
                    <a:pt x="84769" y="405338"/>
                  </a:lnTo>
                  <a:close/>
                </a:path>
                <a:path w="673735" h="680720">
                  <a:moveTo>
                    <a:pt x="34202" y="430738"/>
                  </a:moveTo>
                  <a:lnTo>
                    <a:pt x="30119" y="430738"/>
                  </a:lnTo>
                  <a:lnTo>
                    <a:pt x="24596" y="432008"/>
                  </a:lnTo>
                  <a:lnTo>
                    <a:pt x="36531" y="432008"/>
                  </a:lnTo>
                  <a:lnTo>
                    <a:pt x="34202" y="430738"/>
                  </a:lnTo>
                  <a:close/>
                </a:path>
                <a:path w="673735" h="680720">
                  <a:moveTo>
                    <a:pt x="73778" y="406608"/>
                  </a:moveTo>
                  <a:lnTo>
                    <a:pt x="67967" y="406608"/>
                  </a:lnTo>
                  <a:lnTo>
                    <a:pt x="67626" y="407243"/>
                  </a:lnTo>
                  <a:lnTo>
                    <a:pt x="67626" y="412958"/>
                  </a:lnTo>
                  <a:lnTo>
                    <a:pt x="64555" y="412958"/>
                  </a:lnTo>
                  <a:lnTo>
                    <a:pt x="64555" y="419308"/>
                  </a:lnTo>
                  <a:lnTo>
                    <a:pt x="70697" y="428198"/>
                  </a:lnTo>
                  <a:lnTo>
                    <a:pt x="70697" y="432008"/>
                  </a:lnTo>
                  <a:lnTo>
                    <a:pt x="72498" y="432008"/>
                  </a:lnTo>
                  <a:lnTo>
                    <a:pt x="72622" y="424388"/>
                  </a:lnTo>
                  <a:lnTo>
                    <a:pt x="73344" y="416768"/>
                  </a:lnTo>
                  <a:lnTo>
                    <a:pt x="73778" y="410418"/>
                  </a:lnTo>
                  <a:lnTo>
                    <a:pt x="73778" y="406608"/>
                  </a:lnTo>
                  <a:close/>
                </a:path>
                <a:path w="673735" h="680720">
                  <a:moveTo>
                    <a:pt x="70697" y="401528"/>
                  </a:moveTo>
                  <a:lnTo>
                    <a:pt x="64555" y="404068"/>
                  </a:lnTo>
                  <a:lnTo>
                    <a:pt x="64555" y="412958"/>
                  </a:lnTo>
                  <a:lnTo>
                    <a:pt x="67626" y="407243"/>
                  </a:lnTo>
                  <a:lnTo>
                    <a:pt x="67626" y="406608"/>
                  </a:lnTo>
                  <a:lnTo>
                    <a:pt x="67967" y="406608"/>
                  </a:lnTo>
                  <a:lnTo>
                    <a:pt x="70697" y="401528"/>
                  </a:lnTo>
                  <a:close/>
                </a:path>
                <a:path w="673735" h="680720">
                  <a:moveTo>
                    <a:pt x="58404" y="401528"/>
                  </a:moveTo>
                  <a:lnTo>
                    <a:pt x="55333" y="401528"/>
                  </a:lnTo>
                  <a:lnTo>
                    <a:pt x="55333" y="404068"/>
                  </a:lnTo>
                  <a:lnTo>
                    <a:pt x="58404" y="406608"/>
                  </a:lnTo>
                  <a:lnTo>
                    <a:pt x="58404" y="410418"/>
                  </a:lnTo>
                  <a:lnTo>
                    <a:pt x="61787" y="410418"/>
                  </a:lnTo>
                  <a:lnTo>
                    <a:pt x="61618" y="409148"/>
                  </a:lnTo>
                  <a:lnTo>
                    <a:pt x="61474" y="404068"/>
                  </a:lnTo>
                  <a:lnTo>
                    <a:pt x="58404" y="401528"/>
                  </a:lnTo>
                  <a:close/>
                </a:path>
                <a:path w="673735" h="680720">
                  <a:moveTo>
                    <a:pt x="67967" y="406608"/>
                  </a:moveTo>
                  <a:lnTo>
                    <a:pt x="67626" y="406608"/>
                  </a:lnTo>
                  <a:lnTo>
                    <a:pt x="67626" y="407243"/>
                  </a:lnTo>
                  <a:lnTo>
                    <a:pt x="67967" y="406608"/>
                  </a:lnTo>
                  <a:close/>
                </a:path>
                <a:path w="673735" h="680720">
                  <a:moveTo>
                    <a:pt x="46111" y="395178"/>
                  </a:moveTo>
                  <a:lnTo>
                    <a:pt x="36889" y="395178"/>
                  </a:lnTo>
                  <a:lnTo>
                    <a:pt x="36889" y="397718"/>
                  </a:lnTo>
                  <a:lnTo>
                    <a:pt x="42119" y="403117"/>
                  </a:lnTo>
                  <a:lnTo>
                    <a:pt x="49181" y="406608"/>
                  </a:lnTo>
                  <a:lnTo>
                    <a:pt x="46111" y="397718"/>
                  </a:lnTo>
                  <a:lnTo>
                    <a:pt x="46111" y="395178"/>
                  </a:lnTo>
                  <a:close/>
                </a:path>
                <a:path w="673735" h="680720">
                  <a:moveTo>
                    <a:pt x="37842" y="401002"/>
                  </a:moveTo>
                  <a:lnTo>
                    <a:pt x="39959" y="404068"/>
                  </a:lnTo>
                  <a:lnTo>
                    <a:pt x="43040" y="404068"/>
                  </a:lnTo>
                  <a:lnTo>
                    <a:pt x="42119" y="403117"/>
                  </a:lnTo>
                  <a:lnTo>
                    <a:pt x="37842" y="401002"/>
                  </a:lnTo>
                  <a:close/>
                </a:path>
                <a:path w="673735" h="680720">
                  <a:moveTo>
                    <a:pt x="6151" y="358348"/>
                  </a:moveTo>
                  <a:lnTo>
                    <a:pt x="9416" y="371048"/>
                  </a:lnTo>
                  <a:lnTo>
                    <a:pt x="16140" y="385018"/>
                  </a:lnTo>
                  <a:lnTo>
                    <a:pt x="28627" y="396448"/>
                  </a:lnTo>
                  <a:lnTo>
                    <a:pt x="37842" y="401002"/>
                  </a:lnTo>
                  <a:lnTo>
                    <a:pt x="33818" y="395178"/>
                  </a:lnTo>
                  <a:lnTo>
                    <a:pt x="25702" y="390098"/>
                  </a:lnTo>
                  <a:lnTo>
                    <a:pt x="19602" y="383748"/>
                  </a:lnTo>
                  <a:lnTo>
                    <a:pt x="15231" y="374858"/>
                  </a:lnTo>
                  <a:lnTo>
                    <a:pt x="12303" y="367238"/>
                  </a:lnTo>
                  <a:lnTo>
                    <a:pt x="12303" y="363428"/>
                  </a:lnTo>
                  <a:lnTo>
                    <a:pt x="6151" y="358348"/>
                  </a:lnTo>
                  <a:close/>
                </a:path>
                <a:path w="673735" h="680720">
                  <a:moveTo>
                    <a:pt x="88966" y="354808"/>
                  </a:moveTo>
                  <a:lnTo>
                    <a:pt x="76848" y="373588"/>
                  </a:lnTo>
                  <a:lnTo>
                    <a:pt x="76848" y="376128"/>
                  </a:lnTo>
                  <a:lnTo>
                    <a:pt x="79919" y="376128"/>
                  </a:lnTo>
                  <a:lnTo>
                    <a:pt x="85250" y="371048"/>
                  </a:lnTo>
                  <a:lnTo>
                    <a:pt x="87988" y="363428"/>
                  </a:lnTo>
                  <a:lnTo>
                    <a:pt x="88966" y="354808"/>
                  </a:lnTo>
                  <a:close/>
                </a:path>
                <a:path w="673735" h="680720">
                  <a:moveTo>
                    <a:pt x="89141" y="348188"/>
                  </a:moveTo>
                  <a:lnTo>
                    <a:pt x="82368" y="351998"/>
                  </a:lnTo>
                  <a:lnTo>
                    <a:pt x="76460" y="358348"/>
                  </a:lnTo>
                  <a:lnTo>
                    <a:pt x="72282" y="365968"/>
                  </a:lnTo>
                  <a:lnTo>
                    <a:pt x="70697" y="373588"/>
                  </a:lnTo>
                  <a:lnTo>
                    <a:pt x="76848" y="373588"/>
                  </a:lnTo>
                  <a:lnTo>
                    <a:pt x="76848" y="367238"/>
                  </a:lnTo>
                  <a:lnTo>
                    <a:pt x="82989" y="358348"/>
                  </a:lnTo>
                  <a:lnTo>
                    <a:pt x="86070" y="354538"/>
                  </a:lnTo>
                  <a:lnTo>
                    <a:pt x="88997" y="354538"/>
                  </a:lnTo>
                  <a:lnTo>
                    <a:pt x="89141" y="348188"/>
                  </a:lnTo>
                  <a:close/>
                </a:path>
                <a:path w="673735" h="680720">
                  <a:moveTo>
                    <a:pt x="49565" y="351998"/>
                  </a:moveTo>
                  <a:lnTo>
                    <a:pt x="49613" y="363428"/>
                  </a:lnTo>
                  <a:lnTo>
                    <a:pt x="52252" y="369778"/>
                  </a:lnTo>
                  <a:lnTo>
                    <a:pt x="58404" y="369778"/>
                  </a:lnTo>
                  <a:lnTo>
                    <a:pt x="58404" y="367238"/>
                  </a:lnTo>
                  <a:lnTo>
                    <a:pt x="52252" y="367238"/>
                  </a:lnTo>
                  <a:lnTo>
                    <a:pt x="50477" y="359618"/>
                  </a:lnTo>
                  <a:lnTo>
                    <a:pt x="49565" y="351998"/>
                  </a:lnTo>
                  <a:close/>
                </a:path>
                <a:path w="673735" h="680720">
                  <a:moveTo>
                    <a:pt x="76848" y="315168"/>
                  </a:moveTo>
                  <a:lnTo>
                    <a:pt x="68780" y="318978"/>
                  </a:lnTo>
                  <a:lnTo>
                    <a:pt x="63016" y="326598"/>
                  </a:lnTo>
                  <a:lnTo>
                    <a:pt x="59557" y="334218"/>
                  </a:lnTo>
                  <a:lnTo>
                    <a:pt x="58404" y="341838"/>
                  </a:lnTo>
                  <a:lnTo>
                    <a:pt x="60179" y="349458"/>
                  </a:lnTo>
                  <a:lnTo>
                    <a:pt x="61090" y="357078"/>
                  </a:lnTo>
                  <a:lnTo>
                    <a:pt x="61426" y="365968"/>
                  </a:lnTo>
                  <a:lnTo>
                    <a:pt x="61474" y="369778"/>
                  </a:lnTo>
                  <a:lnTo>
                    <a:pt x="63351" y="358348"/>
                  </a:lnTo>
                  <a:lnTo>
                    <a:pt x="64938" y="345648"/>
                  </a:lnTo>
                  <a:lnTo>
                    <a:pt x="67098" y="332948"/>
                  </a:lnTo>
                  <a:lnTo>
                    <a:pt x="70697" y="320248"/>
                  </a:lnTo>
                  <a:lnTo>
                    <a:pt x="77147" y="320248"/>
                  </a:lnTo>
                  <a:lnTo>
                    <a:pt x="76848" y="315168"/>
                  </a:lnTo>
                  <a:close/>
                </a:path>
                <a:path w="673735" h="680720">
                  <a:moveTo>
                    <a:pt x="77147" y="320248"/>
                  </a:moveTo>
                  <a:lnTo>
                    <a:pt x="70697" y="320248"/>
                  </a:lnTo>
                  <a:lnTo>
                    <a:pt x="68873" y="331678"/>
                  </a:lnTo>
                  <a:lnTo>
                    <a:pt x="66378" y="358348"/>
                  </a:lnTo>
                  <a:lnTo>
                    <a:pt x="64555" y="369778"/>
                  </a:lnTo>
                  <a:lnTo>
                    <a:pt x="70798" y="360888"/>
                  </a:lnTo>
                  <a:lnTo>
                    <a:pt x="75312" y="344378"/>
                  </a:lnTo>
                  <a:lnTo>
                    <a:pt x="77520" y="326598"/>
                  </a:lnTo>
                  <a:lnTo>
                    <a:pt x="77147" y="320248"/>
                  </a:lnTo>
                  <a:close/>
                </a:path>
                <a:path w="673735" h="680720">
                  <a:moveTo>
                    <a:pt x="49181" y="324058"/>
                  </a:moveTo>
                  <a:lnTo>
                    <a:pt x="46111" y="330408"/>
                  </a:lnTo>
                  <a:lnTo>
                    <a:pt x="43040" y="339298"/>
                  </a:lnTo>
                  <a:lnTo>
                    <a:pt x="43040" y="345648"/>
                  </a:lnTo>
                  <a:lnTo>
                    <a:pt x="41884" y="350728"/>
                  </a:lnTo>
                  <a:lnTo>
                    <a:pt x="43036" y="359618"/>
                  </a:lnTo>
                  <a:lnTo>
                    <a:pt x="46493" y="367238"/>
                  </a:lnTo>
                  <a:lnTo>
                    <a:pt x="51197" y="367238"/>
                  </a:lnTo>
                  <a:lnTo>
                    <a:pt x="49613" y="363428"/>
                  </a:lnTo>
                  <a:lnTo>
                    <a:pt x="49517" y="350728"/>
                  </a:lnTo>
                  <a:lnTo>
                    <a:pt x="49325" y="345648"/>
                  </a:lnTo>
                  <a:lnTo>
                    <a:pt x="49201" y="339298"/>
                  </a:lnTo>
                  <a:lnTo>
                    <a:pt x="49181" y="336758"/>
                  </a:lnTo>
                  <a:lnTo>
                    <a:pt x="58404" y="336758"/>
                  </a:lnTo>
                  <a:lnTo>
                    <a:pt x="49181" y="324058"/>
                  </a:lnTo>
                  <a:close/>
                </a:path>
                <a:path w="673735" h="680720">
                  <a:moveTo>
                    <a:pt x="55333" y="336758"/>
                  </a:moveTo>
                  <a:lnTo>
                    <a:pt x="49181" y="336758"/>
                  </a:lnTo>
                  <a:lnTo>
                    <a:pt x="50093" y="340568"/>
                  </a:lnTo>
                  <a:lnTo>
                    <a:pt x="49565" y="351998"/>
                  </a:lnTo>
                  <a:lnTo>
                    <a:pt x="50477" y="359618"/>
                  </a:lnTo>
                  <a:lnTo>
                    <a:pt x="52252" y="367238"/>
                  </a:lnTo>
                  <a:lnTo>
                    <a:pt x="58404" y="367238"/>
                  </a:lnTo>
                  <a:lnTo>
                    <a:pt x="58404" y="351998"/>
                  </a:lnTo>
                  <a:lnTo>
                    <a:pt x="55333" y="345648"/>
                  </a:lnTo>
                  <a:lnTo>
                    <a:pt x="55333" y="336758"/>
                  </a:lnTo>
                  <a:close/>
                </a:path>
                <a:path w="673735" h="680720">
                  <a:moveTo>
                    <a:pt x="89141" y="354538"/>
                  </a:moveTo>
                  <a:lnTo>
                    <a:pt x="88997" y="354538"/>
                  </a:lnTo>
                  <a:lnTo>
                    <a:pt x="88966" y="354808"/>
                  </a:lnTo>
                  <a:lnTo>
                    <a:pt x="89141" y="354538"/>
                  </a:lnTo>
                  <a:close/>
                </a:path>
                <a:path w="673735" h="680720">
                  <a:moveTo>
                    <a:pt x="107586" y="296118"/>
                  </a:moveTo>
                  <a:lnTo>
                    <a:pt x="102540" y="299928"/>
                  </a:lnTo>
                  <a:lnTo>
                    <a:pt x="97208" y="305008"/>
                  </a:lnTo>
                  <a:lnTo>
                    <a:pt x="92453" y="311358"/>
                  </a:lnTo>
                  <a:lnTo>
                    <a:pt x="89141" y="315168"/>
                  </a:lnTo>
                  <a:lnTo>
                    <a:pt x="86070" y="317708"/>
                  </a:lnTo>
                  <a:lnTo>
                    <a:pt x="79919" y="320248"/>
                  </a:lnTo>
                  <a:lnTo>
                    <a:pt x="79919" y="330408"/>
                  </a:lnTo>
                  <a:lnTo>
                    <a:pt x="82989" y="332948"/>
                  </a:lnTo>
                  <a:lnTo>
                    <a:pt x="94182" y="326598"/>
                  </a:lnTo>
                  <a:lnTo>
                    <a:pt x="95900" y="324058"/>
                  </a:lnTo>
                  <a:lnTo>
                    <a:pt x="86070" y="324058"/>
                  </a:lnTo>
                  <a:lnTo>
                    <a:pt x="98363" y="311358"/>
                  </a:lnTo>
                  <a:lnTo>
                    <a:pt x="103047" y="311358"/>
                  </a:lnTo>
                  <a:lnTo>
                    <a:pt x="105041" y="306278"/>
                  </a:lnTo>
                  <a:lnTo>
                    <a:pt x="107586" y="296118"/>
                  </a:lnTo>
                  <a:close/>
                </a:path>
                <a:path w="673735" h="680720">
                  <a:moveTo>
                    <a:pt x="0" y="302468"/>
                  </a:moveTo>
                  <a:lnTo>
                    <a:pt x="1585" y="311358"/>
                  </a:lnTo>
                  <a:lnTo>
                    <a:pt x="5763" y="318978"/>
                  </a:lnTo>
                  <a:lnTo>
                    <a:pt x="11671" y="324058"/>
                  </a:lnTo>
                  <a:lnTo>
                    <a:pt x="18444" y="330408"/>
                  </a:lnTo>
                  <a:lnTo>
                    <a:pt x="30737" y="317708"/>
                  </a:lnTo>
                  <a:lnTo>
                    <a:pt x="24210" y="310088"/>
                  </a:lnTo>
                  <a:lnTo>
                    <a:pt x="17679" y="306278"/>
                  </a:lnTo>
                  <a:lnTo>
                    <a:pt x="9993" y="305008"/>
                  </a:lnTo>
                  <a:lnTo>
                    <a:pt x="0" y="302468"/>
                  </a:lnTo>
                  <a:close/>
                </a:path>
                <a:path w="673735" h="680720">
                  <a:moveTo>
                    <a:pt x="103047" y="311358"/>
                  </a:moveTo>
                  <a:lnTo>
                    <a:pt x="98363" y="311358"/>
                  </a:lnTo>
                  <a:lnTo>
                    <a:pt x="92212" y="324058"/>
                  </a:lnTo>
                  <a:lnTo>
                    <a:pt x="95900" y="324058"/>
                  </a:lnTo>
                  <a:lnTo>
                    <a:pt x="101053" y="316438"/>
                  </a:lnTo>
                  <a:lnTo>
                    <a:pt x="103047" y="311358"/>
                  </a:lnTo>
                  <a:close/>
                </a:path>
                <a:path w="673735" h="680720">
                  <a:moveTo>
                    <a:pt x="3081" y="252938"/>
                  </a:moveTo>
                  <a:lnTo>
                    <a:pt x="6155" y="265638"/>
                  </a:lnTo>
                  <a:lnTo>
                    <a:pt x="6923" y="278338"/>
                  </a:lnTo>
                  <a:lnTo>
                    <a:pt x="13454" y="294848"/>
                  </a:lnTo>
                  <a:lnTo>
                    <a:pt x="33818" y="317708"/>
                  </a:lnTo>
                  <a:lnTo>
                    <a:pt x="39959" y="311358"/>
                  </a:lnTo>
                  <a:lnTo>
                    <a:pt x="33047" y="301198"/>
                  </a:lnTo>
                  <a:lnTo>
                    <a:pt x="23828" y="291038"/>
                  </a:lnTo>
                  <a:lnTo>
                    <a:pt x="15760" y="280878"/>
                  </a:lnTo>
                  <a:lnTo>
                    <a:pt x="12303" y="268178"/>
                  </a:lnTo>
                  <a:lnTo>
                    <a:pt x="19408" y="268178"/>
                  </a:lnTo>
                  <a:lnTo>
                    <a:pt x="8649" y="258018"/>
                  </a:lnTo>
                  <a:lnTo>
                    <a:pt x="3081" y="252938"/>
                  </a:lnTo>
                  <a:close/>
                </a:path>
                <a:path w="673735" h="680720">
                  <a:moveTo>
                    <a:pt x="19408" y="268178"/>
                  </a:moveTo>
                  <a:lnTo>
                    <a:pt x="12303" y="268178"/>
                  </a:lnTo>
                  <a:lnTo>
                    <a:pt x="17919" y="282148"/>
                  </a:lnTo>
                  <a:lnTo>
                    <a:pt x="27282" y="293578"/>
                  </a:lnTo>
                  <a:lnTo>
                    <a:pt x="36070" y="303738"/>
                  </a:lnTo>
                  <a:lnTo>
                    <a:pt x="39959" y="311358"/>
                  </a:lnTo>
                  <a:lnTo>
                    <a:pt x="43040" y="311358"/>
                  </a:lnTo>
                  <a:lnTo>
                    <a:pt x="43040" y="302468"/>
                  </a:lnTo>
                  <a:lnTo>
                    <a:pt x="39959" y="293578"/>
                  </a:lnTo>
                  <a:lnTo>
                    <a:pt x="36889" y="289768"/>
                  </a:lnTo>
                  <a:lnTo>
                    <a:pt x="27666" y="289768"/>
                  </a:lnTo>
                  <a:lnTo>
                    <a:pt x="24596" y="283418"/>
                  </a:lnTo>
                  <a:lnTo>
                    <a:pt x="27666" y="278338"/>
                  </a:lnTo>
                  <a:lnTo>
                    <a:pt x="22098" y="270718"/>
                  </a:lnTo>
                  <a:lnTo>
                    <a:pt x="19408" y="268178"/>
                  </a:lnTo>
                  <a:close/>
                </a:path>
                <a:path w="673735" h="680720">
                  <a:moveTo>
                    <a:pt x="36472" y="278338"/>
                  </a:moveTo>
                  <a:lnTo>
                    <a:pt x="33818" y="278338"/>
                  </a:lnTo>
                  <a:lnTo>
                    <a:pt x="36889" y="280878"/>
                  </a:lnTo>
                  <a:lnTo>
                    <a:pt x="38330" y="287228"/>
                  </a:lnTo>
                  <a:lnTo>
                    <a:pt x="44670" y="299928"/>
                  </a:lnTo>
                  <a:lnTo>
                    <a:pt x="46111" y="308818"/>
                  </a:lnTo>
                  <a:lnTo>
                    <a:pt x="49181" y="308818"/>
                  </a:lnTo>
                  <a:lnTo>
                    <a:pt x="46445" y="299928"/>
                  </a:lnTo>
                  <a:lnTo>
                    <a:pt x="43419" y="293578"/>
                  </a:lnTo>
                  <a:lnTo>
                    <a:pt x="40968" y="287228"/>
                  </a:lnTo>
                  <a:lnTo>
                    <a:pt x="40442" y="283916"/>
                  </a:lnTo>
                  <a:lnTo>
                    <a:pt x="39959" y="283418"/>
                  </a:lnTo>
                  <a:lnTo>
                    <a:pt x="39959" y="280878"/>
                  </a:lnTo>
                  <a:lnTo>
                    <a:pt x="36472" y="278338"/>
                  </a:lnTo>
                  <a:close/>
                </a:path>
                <a:path w="673735" h="680720">
                  <a:moveTo>
                    <a:pt x="12303" y="240238"/>
                  </a:moveTo>
                  <a:lnTo>
                    <a:pt x="16047" y="252938"/>
                  </a:lnTo>
                  <a:lnTo>
                    <a:pt x="21520" y="263098"/>
                  </a:lnTo>
                  <a:lnTo>
                    <a:pt x="26993" y="271988"/>
                  </a:lnTo>
                  <a:lnTo>
                    <a:pt x="30737" y="274528"/>
                  </a:lnTo>
                  <a:lnTo>
                    <a:pt x="39959" y="274528"/>
                  </a:lnTo>
                  <a:lnTo>
                    <a:pt x="39959" y="280878"/>
                  </a:lnTo>
                  <a:lnTo>
                    <a:pt x="40442" y="283916"/>
                  </a:lnTo>
                  <a:lnTo>
                    <a:pt x="46111" y="289768"/>
                  </a:lnTo>
                  <a:lnTo>
                    <a:pt x="49181" y="296118"/>
                  </a:lnTo>
                  <a:lnTo>
                    <a:pt x="52252" y="305008"/>
                  </a:lnTo>
                  <a:lnTo>
                    <a:pt x="55333" y="305008"/>
                  </a:lnTo>
                  <a:lnTo>
                    <a:pt x="52976" y="296118"/>
                  </a:lnTo>
                  <a:lnTo>
                    <a:pt x="50334" y="285958"/>
                  </a:lnTo>
                  <a:lnTo>
                    <a:pt x="47118" y="274528"/>
                  </a:lnTo>
                  <a:lnTo>
                    <a:pt x="43040" y="265638"/>
                  </a:lnTo>
                  <a:lnTo>
                    <a:pt x="36507" y="260558"/>
                  </a:lnTo>
                  <a:lnTo>
                    <a:pt x="29974" y="254208"/>
                  </a:lnTo>
                  <a:lnTo>
                    <a:pt x="22290" y="247858"/>
                  </a:lnTo>
                  <a:lnTo>
                    <a:pt x="12303" y="240238"/>
                  </a:lnTo>
                  <a:close/>
                </a:path>
                <a:path w="673735" h="680720">
                  <a:moveTo>
                    <a:pt x="74927" y="274528"/>
                  </a:moveTo>
                  <a:lnTo>
                    <a:pt x="70702" y="275798"/>
                  </a:lnTo>
                  <a:lnTo>
                    <a:pt x="66476" y="280878"/>
                  </a:lnTo>
                  <a:lnTo>
                    <a:pt x="64555" y="283418"/>
                  </a:lnTo>
                  <a:lnTo>
                    <a:pt x="55333" y="302468"/>
                  </a:lnTo>
                  <a:lnTo>
                    <a:pt x="58404" y="302468"/>
                  </a:lnTo>
                  <a:lnTo>
                    <a:pt x="63926" y="299928"/>
                  </a:lnTo>
                  <a:lnTo>
                    <a:pt x="72620" y="293578"/>
                  </a:lnTo>
                  <a:lnTo>
                    <a:pt x="64555" y="293578"/>
                  </a:lnTo>
                  <a:lnTo>
                    <a:pt x="76848" y="280878"/>
                  </a:lnTo>
                  <a:lnTo>
                    <a:pt x="76848" y="278338"/>
                  </a:lnTo>
                  <a:lnTo>
                    <a:pt x="74927" y="274528"/>
                  </a:lnTo>
                  <a:close/>
                </a:path>
                <a:path w="673735" h="680720">
                  <a:moveTo>
                    <a:pt x="55333" y="268178"/>
                  </a:moveTo>
                  <a:lnTo>
                    <a:pt x="52252" y="268178"/>
                  </a:lnTo>
                  <a:lnTo>
                    <a:pt x="54081" y="274528"/>
                  </a:lnTo>
                  <a:lnTo>
                    <a:pt x="56580" y="292308"/>
                  </a:lnTo>
                  <a:lnTo>
                    <a:pt x="58404" y="296118"/>
                  </a:lnTo>
                  <a:lnTo>
                    <a:pt x="58404" y="283418"/>
                  </a:lnTo>
                  <a:lnTo>
                    <a:pt x="67626" y="274528"/>
                  </a:lnTo>
                  <a:lnTo>
                    <a:pt x="67626" y="271988"/>
                  </a:lnTo>
                  <a:lnTo>
                    <a:pt x="55333" y="268178"/>
                  </a:lnTo>
                  <a:close/>
                </a:path>
                <a:path w="673735" h="680720">
                  <a:moveTo>
                    <a:pt x="79919" y="280878"/>
                  </a:moveTo>
                  <a:lnTo>
                    <a:pt x="76848" y="280878"/>
                  </a:lnTo>
                  <a:lnTo>
                    <a:pt x="70697" y="289768"/>
                  </a:lnTo>
                  <a:lnTo>
                    <a:pt x="64555" y="293578"/>
                  </a:lnTo>
                  <a:lnTo>
                    <a:pt x="72620" y="293578"/>
                  </a:lnTo>
                  <a:lnTo>
                    <a:pt x="79584" y="287228"/>
                  </a:lnTo>
                  <a:lnTo>
                    <a:pt x="79919" y="280878"/>
                  </a:lnTo>
                  <a:close/>
                </a:path>
                <a:path w="673735" h="680720">
                  <a:moveTo>
                    <a:pt x="34728" y="277068"/>
                  </a:moveTo>
                  <a:lnTo>
                    <a:pt x="30360" y="279608"/>
                  </a:lnTo>
                  <a:lnTo>
                    <a:pt x="30023" y="284688"/>
                  </a:lnTo>
                  <a:lnTo>
                    <a:pt x="36889" y="287228"/>
                  </a:lnTo>
                  <a:lnTo>
                    <a:pt x="33818" y="283418"/>
                  </a:lnTo>
                  <a:lnTo>
                    <a:pt x="33818" y="280878"/>
                  </a:lnTo>
                  <a:lnTo>
                    <a:pt x="36889" y="280878"/>
                  </a:lnTo>
                  <a:lnTo>
                    <a:pt x="33818" y="278338"/>
                  </a:lnTo>
                  <a:lnTo>
                    <a:pt x="36472" y="278338"/>
                  </a:lnTo>
                  <a:lnTo>
                    <a:pt x="34728" y="277068"/>
                  </a:lnTo>
                  <a:close/>
                </a:path>
                <a:path w="673735" h="680720">
                  <a:moveTo>
                    <a:pt x="39959" y="280878"/>
                  </a:moveTo>
                  <a:lnTo>
                    <a:pt x="39959" y="283418"/>
                  </a:lnTo>
                  <a:lnTo>
                    <a:pt x="40442" y="283916"/>
                  </a:lnTo>
                  <a:lnTo>
                    <a:pt x="39959" y="280878"/>
                  </a:lnTo>
                  <a:close/>
                </a:path>
                <a:path w="673735" h="680720">
                  <a:moveTo>
                    <a:pt x="107483" y="237698"/>
                  </a:moveTo>
                  <a:lnTo>
                    <a:pt x="101434" y="237698"/>
                  </a:lnTo>
                  <a:lnTo>
                    <a:pt x="104515" y="244048"/>
                  </a:lnTo>
                  <a:lnTo>
                    <a:pt x="98363" y="252938"/>
                  </a:lnTo>
                  <a:lnTo>
                    <a:pt x="95293" y="256748"/>
                  </a:lnTo>
                  <a:lnTo>
                    <a:pt x="95293" y="261828"/>
                  </a:lnTo>
                  <a:lnTo>
                    <a:pt x="98363" y="265638"/>
                  </a:lnTo>
                  <a:lnTo>
                    <a:pt x="103695" y="260558"/>
                  </a:lnTo>
                  <a:lnTo>
                    <a:pt x="106433" y="250398"/>
                  </a:lnTo>
                  <a:lnTo>
                    <a:pt x="107441" y="240238"/>
                  </a:lnTo>
                  <a:lnTo>
                    <a:pt x="107483" y="237698"/>
                  </a:lnTo>
                  <a:close/>
                </a:path>
                <a:path w="673735" h="680720">
                  <a:moveTo>
                    <a:pt x="107586" y="231348"/>
                  </a:moveTo>
                  <a:lnTo>
                    <a:pt x="104515" y="231348"/>
                  </a:lnTo>
                  <a:lnTo>
                    <a:pt x="95293" y="240238"/>
                  </a:lnTo>
                  <a:lnTo>
                    <a:pt x="86070" y="246588"/>
                  </a:lnTo>
                  <a:lnTo>
                    <a:pt x="89141" y="246588"/>
                  </a:lnTo>
                  <a:lnTo>
                    <a:pt x="92212" y="256748"/>
                  </a:lnTo>
                  <a:lnTo>
                    <a:pt x="98363" y="252938"/>
                  </a:lnTo>
                  <a:lnTo>
                    <a:pt x="101434" y="244048"/>
                  </a:lnTo>
                  <a:lnTo>
                    <a:pt x="101434" y="237698"/>
                  </a:lnTo>
                  <a:lnTo>
                    <a:pt x="107483" y="237698"/>
                  </a:lnTo>
                  <a:lnTo>
                    <a:pt x="107586" y="231348"/>
                  </a:lnTo>
                  <a:close/>
                </a:path>
                <a:path w="673735" h="680720">
                  <a:moveTo>
                    <a:pt x="101884" y="216108"/>
                  </a:moveTo>
                  <a:lnTo>
                    <a:pt x="95293" y="216108"/>
                  </a:lnTo>
                  <a:lnTo>
                    <a:pt x="93274" y="221188"/>
                  </a:lnTo>
                  <a:lnTo>
                    <a:pt x="88373" y="228808"/>
                  </a:lnTo>
                  <a:lnTo>
                    <a:pt x="82321" y="235158"/>
                  </a:lnTo>
                  <a:lnTo>
                    <a:pt x="76848" y="240238"/>
                  </a:lnTo>
                  <a:lnTo>
                    <a:pt x="82989" y="244048"/>
                  </a:lnTo>
                  <a:lnTo>
                    <a:pt x="86070" y="244048"/>
                  </a:lnTo>
                  <a:lnTo>
                    <a:pt x="91543" y="235158"/>
                  </a:lnTo>
                  <a:lnTo>
                    <a:pt x="97596" y="224998"/>
                  </a:lnTo>
                  <a:lnTo>
                    <a:pt x="101884" y="216108"/>
                  </a:lnTo>
                  <a:close/>
                </a:path>
                <a:path w="673735" h="680720">
                  <a:moveTo>
                    <a:pt x="79919" y="222458"/>
                  </a:moveTo>
                  <a:lnTo>
                    <a:pt x="76848" y="222458"/>
                  </a:lnTo>
                  <a:lnTo>
                    <a:pt x="76848" y="224998"/>
                  </a:lnTo>
                  <a:lnTo>
                    <a:pt x="67626" y="235158"/>
                  </a:lnTo>
                  <a:lnTo>
                    <a:pt x="67626" y="237698"/>
                  </a:lnTo>
                  <a:lnTo>
                    <a:pt x="70697" y="237698"/>
                  </a:lnTo>
                  <a:lnTo>
                    <a:pt x="73778" y="240238"/>
                  </a:lnTo>
                  <a:lnTo>
                    <a:pt x="76848" y="240238"/>
                  </a:lnTo>
                  <a:lnTo>
                    <a:pt x="81888" y="233888"/>
                  </a:lnTo>
                  <a:lnTo>
                    <a:pt x="87218" y="228808"/>
                  </a:lnTo>
                  <a:lnTo>
                    <a:pt x="90072" y="224998"/>
                  </a:lnTo>
                  <a:lnTo>
                    <a:pt x="86070" y="224998"/>
                  </a:lnTo>
                  <a:lnTo>
                    <a:pt x="79919" y="222458"/>
                  </a:lnTo>
                  <a:close/>
                </a:path>
                <a:path w="673735" h="680720">
                  <a:moveTo>
                    <a:pt x="3081" y="164038"/>
                  </a:moveTo>
                  <a:lnTo>
                    <a:pt x="22531" y="200868"/>
                  </a:lnTo>
                  <a:lnTo>
                    <a:pt x="41884" y="211028"/>
                  </a:lnTo>
                  <a:lnTo>
                    <a:pt x="47645" y="216108"/>
                  </a:lnTo>
                  <a:lnTo>
                    <a:pt x="51100" y="222458"/>
                  </a:lnTo>
                  <a:lnTo>
                    <a:pt x="52252" y="231348"/>
                  </a:lnTo>
                  <a:lnTo>
                    <a:pt x="55333" y="235158"/>
                  </a:lnTo>
                  <a:lnTo>
                    <a:pt x="64555" y="237698"/>
                  </a:lnTo>
                  <a:lnTo>
                    <a:pt x="70697" y="231348"/>
                  </a:lnTo>
                  <a:lnTo>
                    <a:pt x="70697" y="228808"/>
                  </a:lnTo>
                  <a:lnTo>
                    <a:pt x="58404" y="228808"/>
                  </a:lnTo>
                  <a:lnTo>
                    <a:pt x="56435" y="218648"/>
                  </a:lnTo>
                  <a:lnTo>
                    <a:pt x="34203" y="185628"/>
                  </a:lnTo>
                  <a:lnTo>
                    <a:pt x="11918" y="170388"/>
                  </a:lnTo>
                  <a:lnTo>
                    <a:pt x="3081" y="164038"/>
                  </a:lnTo>
                  <a:close/>
                </a:path>
                <a:path w="673735" h="680720">
                  <a:moveTo>
                    <a:pt x="39959" y="222458"/>
                  </a:moveTo>
                  <a:lnTo>
                    <a:pt x="39959" y="224998"/>
                  </a:lnTo>
                  <a:lnTo>
                    <a:pt x="46111" y="231348"/>
                  </a:lnTo>
                  <a:lnTo>
                    <a:pt x="46111" y="228808"/>
                  </a:lnTo>
                  <a:lnTo>
                    <a:pt x="39959" y="222458"/>
                  </a:lnTo>
                  <a:close/>
                </a:path>
                <a:path w="673735" h="680720">
                  <a:moveTo>
                    <a:pt x="52252" y="185628"/>
                  </a:moveTo>
                  <a:lnTo>
                    <a:pt x="46111" y="185628"/>
                  </a:lnTo>
                  <a:lnTo>
                    <a:pt x="46111" y="188168"/>
                  </a:lnTo>
                  <a:lnTo>
                    <a:pt x="55333" y="194518"/>
                  </a:lnTo>
                  <a:lnTo>
                    <a:pt x="55333" y="198328"/>
                  </a:lnTo>
                  <a:lnTo>
                    <a:pt x="58404" y="202138"/>
                  </a:lnTo>
                  <a:lnTo>
                    <a:pt x="58952" y="208488"/>
                  </a:lnTo>
                  <a:lnTo>
                    <a:pt x="59062" y="213568"/>
                  </a:lnTo>
                  <a:lnTo>
                    <a:pt x="58404" y="228808"/>
                  </a:lnTo>
                  <a:lnTo>
                    <a:pt x="64555" y="228808"/>
                  </a:lnTo>
                  <a:lnTo>
                    <a:pt x="64840" y="221188"/>
                  </a:lnTo>
                  <a:lnTo>
                    <a:pt x="65458" y="219918"/>
                  </a:lnTo>
                  <a:lnTo>
                    <a:pt x="61474" y="219918"/>
                  </a:lnTo>
                  <a:lnTo>
                    <a:pt x="61474" y="216108"/>
                  </a:lnTo>
                  <a:lnTo>
                    <a:pt x="64555" y="213568"/>
                  </a:lnTo>
                  <a:lnTo>
                    <a:pt x="64555" y="203408"/>
                  </a:lnTo>
                  <a:lnTo>
                    <a:pt x="65578" y="203408"/>
                  </a:lnTo>
                  <a:lnTo>
                    <a:pt x="67964" y="194518"/>
                  </a:lnTo>
                  <a:lnTo>
                    <a:pt x="58404" y="194518"/>
                  </a:lnTo>
                  <a:lnTo>
                    <a:pt x="55333" y="191978"/>
                  </a:lnTo>
                  <a:lnTo>
                    <a:pt x="52252" y="185628"/>
                  </a:lnTo>
                  <a:close/>
                </a:path>
                <a:path w="673735" h="680720">
                  <a:moveTo>
                    <a:pt x="74233" y="211263"/>
                  </a:moveTo>
                  <a:lnTo>
                    <a:pt x="72621" y="213568"/>
                  </a:lnTo>
                  <a:lnTo>
                    <a:pt x="67867" y="222458"/>
                  </a:lnTo>
                  <a:lnTo>
                    <a:pt x="64555" y="228808"/>
                  </a:lnTo>
                  <a:lnTo>
                    <a:pt x="70697" y="228808"/>
                  </a:lnTo>
                  <a:lnTo>
                    <a:pt x="70697" y="222458"/>
                  </a:lnTo>
                  <a:lnTo>
                    <a:pt x="76848" y="219918"/>
                  </a:lnTo>
                  <a:lnTo>
                    <a:pt x="74233" y="211263"/>
                  </a:lnTo>
                  <a:close/>
                </a:path>
                <a:path w="673735" h="680720">
                  <a:moveTo>
                    <a:pt x="104515" y="203408"/>
                  </a:moveTo>
                  <a:lnTo>
                    <a:pt x="99087" y="208488"/>
                  </a:lnTo>
                  <a:lnTo>
                    <a:pt x="95677" y="211028"/>
                  </a:lnTo>
                  <a:lnTo>
                    <a:pt x="92842" y="213568"/>
                  </a:lnTo>
                  <a:lnTo>
                    <a:pt x="89141" y="219918"/>
                  </a:lnTo>
                  <a:lnTo>
                    <a:pt x="86070" y="224998"/>
                  </a:lnTo>
                  <a:lnTo>
                    <a:pt x="90072" y="224998"/>
                  </a:lnTo>
                  <a:lnTo>
                    <a:pt x="91975" y="222458"/>
                  </a:lnTo>
                  <a:lnTo>
                    <a:pt x="95293" y="216108"/>
                  </a:lnTo>
                  <a:lnTo>
                    <a:pt x="101884" y="216108"/>
                  </a:lnTo>
                  <a:lnTo>
                    <a:pt x="102497" y="214838"/>
                  </a:lnTo>
                  <a:lnTo>
                    <a:pt x="104515" y="203408"/>
                  </a:lnTo>
                  <a:close/>
                </a:path>
                <a:path w="673735" h="680720">
                  <a:moveTo>
                    <a:pt x="36889" y="213568"/>
                  </a:moveTo>
                  <a:lnTo>
                    <a:pt x="34292" y="213568"/>
                  </a:lnTo>
                  <a:lnTo>
                    <a:pt x="31507" y="216108"/>
                  </a:lnTo>
                  <a:lnTo>
                    <a:pt x="32181" y="219918"/>
                  </a:lnTo>
                  <a:lnTo>
                    <a:pt x="36889" y="222458"/>
                  </a:lnTo>
                  <a:lnTo>
                    <a:pt x="33818" y="219918"/>
                  </a:lnTo>
                  <a:lnTo>
                    <a:pt x="36889" y="219918"/>
                  </a:lnTo>
                  <a:lnTo>
                    <a:pt x="36889" y="216108"/>
                  </a:lnTo>
                  <a:lnTo>
                    <a:pt x="39959" y="216108"/>
                  </a:lnTo>
                  <a:lnTo>
                    <a:pt x="36889" y="213568"/>
                  </a:lnTo>
                  <a:close/>
                </a:path>
                <a:path w="673735" h="680720">
                  <a:moveTo>
                    <a:pt x="43040" y="213568"/>
                  </a:moveTo>
                  <a:lnTo>
                    <a:pt x="39959" y="213568"/>
                  </a:lnTo>
                  <a:lnTo>
                    <a:pt x="39959" y="219918"/>
                  </a:lnTo>
                  <a:lnTo>
                    <a:pt x="43040" y="213568"/>
                  </a:lnTo>
                  <a:close/>
                </a:path>
                <a:path w="673735" h="680720">
                  <a:moveTo>
                    <a:pt x="79919" y="194518"/>
                  </a:moveTo>
                  <a:lnTo>
                    <a:pt x="70697" y="198328"/>
                  </a:lnTo>
                  <a:lnTo>
                    <a:pt x="67626" y="203408"/>
                  </a:lnTo>
                  <a:lnTo>
                    <a:pt x="65578" y="203408"/>
                  </a:lnTo>
                  <a:lnTo>
                    <a:pt x="64555" y="207218"/>
                  </a:lnTo>
                  <a:lnTo>
                    <a:pt x="64555" y="216108"/>
                  </a:lnTo>
                  <a:lnTo>
                    <a:pt x="61474" y="219918"/>
                  </a:lnTo>
                  <a:lnTo>
                    <a:pt x="65458" y="219918"/>
                  </a:lnTo>
                  <a:lnTo>
                    <a:pt x="69163" y="212298"/>
                  </a:lnTo>
                  <a:lnTo>
                    <a:pt x="75790" y="204678"/>
                  </a:lnTo>
                  <a:lnTo>
                    <a:pt x="82989" y="200868"/>
                  </a:lnTo>
                  <a:lnTo>
                    <a:pt x="79919" y="194518"/>
                  </a:lnTo>
                  <a:close/>
                </a:path>
                <a:path w="673735" h="680720">
                  <a:moveTo>
                    <a:pt x="82989" y="203408"/>
                  </a:moveTo>
                  <a:lnTo>
                    <a:pt x="77950" y="205948"/>
                  </a:lnTo>
                  <a:lnTo>
                    <a:pt x="74585" y="210759"/>
                  </a:lnTo>
                  <a:lnTo>
                    <a:pt x="76848" y="213568"/>
                  </a:lnTo>
                  <a:lnTo>
                    <a:pt x="82989" y="203408"/>
                  </a:lnTo>
                  <a:close/>
                </a:path>
                <a:path w="673735" h="680720">
                  <a:moveTo>
                    <a:pt x="73778" y="209758"/>
                  </a:moveTo>
                  <a:lnTo>
                    <a:pt x="74233" y="211263"/>
                  </a:lnTo>
                  <a:lnTo>
                    <a:pt x="74585" y="210759"/>
                  </a:lnTo>
                  <a:lnTo>
                    <a:pt x="73778" y="209758"/>
                  </a:lnTo>
                  <a:close/>
                </a:path>
                <a:path w="673735" h="680720">
                  <a:moveTo>
                    <a:pt x="65578" y="203408"/>
                  </a:moveTo>
                  <a:lnTo>
                    <a:pt x="64555" y="203408"/>
                  </a:lnTo>
                  <a:lnTo>
                    <a:pt x="64555" y="207218"/>
                  </a:lnTo>
                  <a:lnTo>
                    <a:pt x="65578" y="203408"/>
                  </a:lnTo>
                  <a:close/>
                </a:path>
                <a:path w="673735" h="680720">
                  <a:moveTo>
                    <a:pt x="21525" y="120858"/>
                  </a:moveTo>
                  <a:lnTo>
                    <a:pt x="24596" y="127208"/>
                  </a:lnTo>
                  <a:lnTo>
                    <a:pt x="24596" y="133558"/>
                  </a:lnTo>
                  <a:lnTo>
                    <a:pt x="30737" y="138638"/>
                  </a:lnTo>
                  <a:lnTo>
                    <a:pt x="32806" y="152608"/>
                  </a:lnTo>
                  <a:lnTo>
                    <a:pt x="35737" y="162768"/>
                  </a:lnTo>
                  <a:lnTo>
                    <a:pt x="41547" y="170388"/>
                  </a:lnTo>
                  <a:lnTo>
                    <a:pt x="52252" y="179278"/>
                  </a:lnTo>
                  <a:lnTo>
                    <a:pt x="52252" y="181818"/>
                  </a:lnTo>
                  <a:lnTo>
                    <a:pt x="58404" y="191978"/>
                  </a:lnTo>
                  <a:lnTo>
                    <a:pt x="58404" y="194518"/>
                  </a:lnTo>
                  <a:lnTo>
                    <a:pt x="67964" y="194518"/>
                  </a:lnTo>
                  <a:lnTo>
                    <a:pt x="69169" y="191978"/>
                  </a:lnTo>
                  <a:lnTo>
                    <a:pt x="64555" y="191978"/>
                  </a:lnTo>
                  <a:lnTo>
                    <a:pt x="58694" y="170388"/>
                  </a:lnTo>
                  <a:lnTo>
                    <a:pt x="49953" y="151338"/>
                  </a:lnTo>
                  <a:lnTo>
                    <a:pt x="37756" y="134828"/>
                  </a:lnTo>
                  <a:lnTo>
                    <a:pt x="21525" y="120858"/>
                  </a:lnTo>
                  <a:close/>
                </a:path>
                <a:path w="673735" h="680720">
                  <a:moveTo>
                    <a:pt x="98363" y="127208"/>
                  </a:moveTo>
                  <a:lnTo>
                    <a:pt x="95293" y="127208"/>
                  </a:lnTo>
                  <a:lnTo>
                    <a:pt x="92212" y="133558"/>
                  </a:lnTo>
                  <a:lnTo>
                    <a:pt x="89141" y="133558"/>
                  </a:lnTo>
                  <a:lnTo>
                    <a:pt x="77086" y="143718"/>
                  </a:lnTo>
                  <a:lnTo>
                    <a:pt x="71083" y="152608"/>
                  </a:lnTo>
                  <a:lnTo>
                    <a:pt x="67962" y="165308"/>
                  </a:lnTo>
                  <a:lnTo>
                    <a:pt x="64555" y="181818"/>
                  </a:lnTo>
                  <a:lnTo>
                    <a:pt x="64555" y="191978"/>
                  </a:lnTo>
                  <a:lnTo>
                    <a:pt x="69169" y="191978"/>
                  </a:lnTo>
                  <a:lnTo>
                    <a:pt x="73390" y="183088"/>
                  </a:lnTo>
                  <a:lnTo>
                    <a:pt x="80545" y="171658"/>
                  </a:lnTo>
                  <a:lnTo>
                    <a:pt x="89141" y="160228"/>
                  </a:lnTo>
                  <a:lnTo>
                    <a:pt x="92745" y="153878"/>
                  </a:lnTo>
                  <a:lnTo>
                    <a:pt x="94908" y="144988"/>
                  </a:lnTo>
                  <a:lnTo>
                    <a:pt x="96492" y="134828"/>
                  </a:lnTo>
                  <a:lnTo>
                    <a:pt x="98363" y="127208"/>
                  </a:lnTo>
                  <a:close/>
                </a:path>
                <a:path w="673735" h="680720">
                  <a:moveTo>
                    <a:pt x="107586" y="181818"/>
                  </a:moveTo>
                  <a:lnTo>
                    <a:pt x="104515" y="181818"/>
                  </a:lnTo>
                  <a:lnTo>
                    <a:pt x="104515" y="185628"/>
                  </a:lnTo>
                  <a:lnTo>
                    <a:pt x="110656" y="185628"/>
                  </a:lnTo>
                  <a:lnTo>
                    <a:pt x="107586" y="181818"/>
                  </a:lnTo>
                  <a:close/>
                </a:path>
                <a:path w="673735" h="680720">
                  <a:moveTo>
                    <a:pt x="6151" y="123398"/>
                  </a:moveTo>
                  <a:lnTo>
                    <a:pt x="8167" y="137368"/>
                  </a:lnTo>
                  <a:lnTo>
                    <a:pt x="10760" y="148798"/>
                  </a:lnTo>
                  <a:lnTo>
                    <a:pt x="15660" y="160228"/>
                  </a:lnTo>
                  <a:lnTo>
                    <a:pt x="24596" y="172928"/>
                  </a:lnTo>
                  <a:lnTo>
                    <a:pt x="27666" y="172928"/>
                  </a:lnTo>
                  <a:lnTo>
                    <a:pt x="27666" y="170388"/>
                  </a:lnTo>
                  <a:lnTo>
                    <a:pt x="30737" y="170388"/>
                  </a:lnTo>
                  <a:lnTo>
                    <a:pt x="27521" y="164038"/>
                  </a:lnTo>
                  <a:lnTo>
                    <a:pt x="23439" y="156418"/>
                  </a:lnTo>
                  <a:lnTo>
                    <a:pt x="19933" y="148798"/>
                  </a:lnTo>
                  <a:lnTo>
                    <a:pt x="18444" y="138638"/>
                  </a:lnTo>
                  <a:lnTo>
                    <a:pt x="22984" y="138638"/>
                  </a:lnTo>
                  <a:lnTo>
                    <a:pt x="21525" y="136098"/>
                  </a:lnTo>
                  <a:lnTo>
                    <a:pt x="15373" y="133558"/>
                  </a:lnTo>
                  <a:lnTo>
                    <a:pt x="12303" y="127208"/>
                  </a:lnTo>
                  <a:lnTo>
                    <a:pt x="6151" y="123398"/>
                  </a:lnTo>
                  <a:close/>
                </a:path>
                <a:path w="673735" h="680720">
                  <a:moveTo>
                    <a:pt x="21525" y="84028"/>
                  </a:moveTo>
                  <a:lnTo>
                    <a:pt x="36889" y="120858"/>
                  </a:lnTo>
                  <a:lnTo>
                    <a:pt x="47696" y="131018"/>
                  </a:lnTo>
                  <a:lnTo>
                    <a:pt x="54180" y="143718"/>
                  </a:lnTo>
                  <a:lnTo>
                    <a:pt x="58935" y="157688"/>
                  </a:lnTo>
                  <a:lnTo>
                    <a:pt x="64555" y="172928"/>
                  </a:lnTo>
                  <a:lnTo>
                    <a:pt x="65899" y="165308"/>
                  </a:lnTo>
                  <a:lnTo>
                    <a:pt x="66155" y="155148"/>
                  </a:lnTo>
                  <a:lnTo>
                    <a:pt x="61474" y="155148"/>
                  </a:lnTo>
                  <a:lnTo>
                    <a:pt x="58068" y="141178"/>
                  </a:lnTo>
                  <a:lnTo>
                    <a:pt x="57253" y="131018"/>
                  </a:lnTo>
                  <a:lnTo>
                    <a:pt x="57483" y="129748"/>
                  </a:lnTo>
                  <a:lnTo>
                    <a:pt x="55333" y="129748"/>
                  </a:lnTo>
                  <a:lnTo>
                    <a:pt x="49617" y="113238"/>
                  </a:lnTo>
                  <a:lnTo>
                    <a:pt x="44190" y="101808"/>
                  </a:lnTo>
                  <a:lnTo>
                    <a:pt x="35883" y="94188"/>
                  </a:lnTo>
                  <a:lnTo>
                    <a:pt x="21525" y="84028"/>
                  </a:lnTo>
                  <a:close/>
                </a:path>
                <a:path w="673735" h="680720">
                  <a:moveTo>
                    <a:pt x="22984" y="138638"/>
                  </a:moveTo>
                  <a:lnTo>
                    <a:pt x="18444" y="138638"/>
                  </a:lnTo>
                  <a:lnTo>
                    <a:pt x="21281" y="148798"/>
                  </a:lnTo>
                  <a:lnTo>
                    <a:pt x="24979" y="156418"/>
                  </a:lnTo>
                  <a:lnTo>
                    <a:pt x="29254" y="162768"/>
                  </a:lnTo>
                  <a:lnTo>
                    <a:pt x="33818" y="166578"/>
                  </a:lnTo>
                  <a:lnTo>
                    <a:pt x="30166" y="158958"/>
                  </a:lnTo>
                  <a:lnTo>
                    <a:pt x="27668" y="150068"/>
                  </a:lnTo>
                  <a:lnTo>
                    <a:pt x="25172" y="142448"/>
                  </a:lnTo>
                  <a:lnTo>
                    <a:pt x="22984" y="138638"/>
                  </a:lnTo>
                  <a:close/>
                </a:path>
                <a:path w="673735" h="680720">
                  <a:moveTo>
                    <a:pt x="89141" y="96728"/>
                  </a:moveTo>
                  <a:lnTo>
                    <a:pt x="82989" y="105618"/>
                  </a:lnTo>
                  <a:lnTo>
                    <a:pt x="82989" y="108158"/>
                  </a:lnTo>
                  <a:lnTo>
                    <a:pt x="72666" y="113238"/>
                  </a:lnTo>
                  <a:lnTo>
                    <a:pt x="64935" y="118318"/>
                  </a:lnTo>
                  <a:lnTo>
                    <a:pt x="60085" y="125938"/>
                  </a:lnTo>
                  <a:lnTo>
                    <a:pt x="58404" y="136098"/>
                  </a:lnTo>
                  <a:lnTo>
                    <a:pt x="58404" y="138638"/>
                  </a:lnTo>
                  <a:lnTo>
                    <a:pt x="64555" y="155148"/>
                  </a:lnTo>
                  <a:lnTo>
                    <a:pt x="66155" y="155148"/>
                  </a:lnTo>
                  <a:lnTo>
                    <a:pt x="66283" y="150068"/>
                  </a:lnTo>
                  <a:lnTo>
                    <a:pt x="67626" y="142448"/>
                  </a:lnTo>
                  <a:lnTo>
                    <a:pt x="70938" y="134828"/>
                  </a:lnTo>
                  <a:lnTo>
                    <a:pt x="75693" y="131018"/>
                  </a:lnTo>
                  <a:lnTo>
                    <a:pt x="81025" y="125938"/>
                  </a:lnTo>
                  <a:lnTo>
                    <a:pt x="86070" y="120858"/>
                  </a:lnTo>
                  <a:lnTo>
                    <a:pt x="89141" y="108158"/>
                  </a:lnTo>
                  <a:lnTo>
                    <a:pt x="89141" y="105618"/>
                  </a:lnTo>
                  <a:lnTo>
                    <a:pt x="92212" y="99268"/>
                  </a:lnTo>
                  <a:lnTo>
                    <a:pt x="89141" y="96728"/>
                  </a:lnTo>
                  <a:close/>
                </a:path>
                <a:path w="673735" h="680720">
                  <a:moveTo>
                    <a:pt x="33818" y="43388"/>
                  </a:moveTo>
                  <a:lnTo>
                    <a:pt x="30737" y="43388"/>
                  </a:lnTo>
                  <a:lnTo>
                    <a:pt x="31556" y="66248"/>
                  </a:lnTo>
                  <a:lnTo>
                    <a:pt x="39577" y="84028"/>
                  </a:lnTo>
                  <a:lnTo>
                    <a:pt x="49326" y="104348"/>
                  </a:lnTo>
                  <a:lnTo>
                    <a:pt x="55333" y="129748"/>
                  </a:lnTo>
                  <a:lnTo>
                    <a:pt x="57483" y="129748"/>
                  </a:lnTo>
                  <a:lnTo>
                    <a:pt x="59320" y="119588"/>
                  </a:lnTo>
                  <a:lnTo>
                    <a:pt x="61647" y="114508"/>
                  </a:lnTo>
                  <a:lnTo>
                    <a:pt x="55333" y="114508"/>
                  </a:lnTo>
                  <a:lnTo>
                    <a:pt x="56486" y="99268"/>
                  </a:lnTo>
                  <a:lnTo>
                    <a:pt x="57639" y="82758"/>
                  </a:lnTo>
                  <a:lnTo>
                    <a:pt x="55333" y="67518"/>
                  </a:lnTo>
                  <a:lnTo>
                    <a:pt x="46111" y="58628"/>
                  </a:lnTo>
                  <a:lnTo>
                    <a:pt x="39959" y="53548"/>
                  </a:lnTo>
                  <a:lnTo>
                    <a:pt x="33818" y="43388"/>
                  </a:lnTo>
                  <a:close/>
                </a:path>
                <a:path w="673735" h="680720">
                  <a:moveTo>
                    <a:pt x="92212" y="58628"/>
                  </a:moveTo>
                  <a:lnTo>
                    <a:pt x="79969" y="67518"/>
                  </a:lnTo>
                  <a:lnTo>
                    <a:pt x="70318" y="80218"/>
                  </a:lnTo>
                  <a:lnTo>
                    <a:pt x="62394" y="96728"/>
                  </a:lnTo>
                  <a:lnTo>
                    <a:pt x="55333" y="114508"/>
                  </a:lnTo>
                  <a:lnTo>
                    <a:pt x="61647" y="114508"/>
                  </a:lnTo>
                  <a:lnTo>
                    <a:pt x="64555" y="108158"/>
                  </a:lnTo>
                  <a:lnTo>
                    <a:pt x="74446" y="99268"/>
                  </a:lnTo>
                  <a:lnTo>
                    <a:pt x="81458" y="90378"/>
                  </a:lnTo>
                  <a:lnTo>
                    <a:pt x="86165" y="80218"/>
                  </a:lnTo>
                  <a:lnTo>
                    <a:pt x="89141" y="68788"/>
                  </a:lnTo>
                  <a:lnTo>
                    <a:pt x="89141" y="62438"/>
                  </a:lnTo>
                  <a:lnTo>
                    <a:pt x="92212" y="58628"/>
                  </a:lnTo>
                  <a:close/>
                </a:path>
                <a:path w="673735" h="680720">
                  <a:moveTo>
                    <a:pt x="55333" y="6558"/>
                  </a:moveTo>
                  <a:lnTo>
                    <a:pt x="52252" y="6558"/>
                  </a:lnTo>
                  <a:lnTo>
                    <a:pt x="55333" y="25608"/>
                  </a:lnTo>
                  <a:lnTo>
                    <a:pt x="52835" y="42118"/>
                  </a:lnTo>
                  <a:lnTo>
                    <a:pt x="56101" y="57358"/>
                  </a:lnTo>
                  <a:lnTo>
                    <a:pt x="60518" y="73868"/>
                  </a:lnTo>
                  <a:lnTo>
                    <a:pt x="61474" y="96728"/>
                  </a:lnTo>
                  <a:lnTo>
                    <a:pt x="61474" y="92918"/>
                  </a:lnTo>
                  <a:lnTo>
                    <a:pt x="64555" y="86568"/>
                  </a:lnTo>
                  <a:lnTo>
                    <a:pt x="64555" y="84028"/>
                  </a:lnTo>
                  <a:lnTo>
                    <a:pt x="71756" y="63708"/>
                  </a:lnTo>
                  <a:lnTo>
                    <a:pt x="71467" y="44658"/>
                  </a:lnTo>
                  <a:lnTo>
                    <a:pt x="65416" y="25608"/>
                  </a:lnTo>
                  <a:lnTo>
                    <a:pt x="55333" y="6558"/>
                  </a:lnTo>
                  <a:close/>
                </a:path>
              </a:pathLst>
            </a:custGeom>
            <a:solidFill>
              <a:srgbClr val="EAB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6866" y="6083792"/>
              <a:ext cx="427355" cy="572135"/>
            </a:xfrm>
            <a:custGeom>
              <a:avLst/>
              <a:gdLst/>
              <a:ahLst/>
              <a:cxnLst/>
              <a:rect l="l" t="t" r="r" b="b"/>
              <a:pathLst>
                <a:path w="427355" h="572134">
                  <a:moveTo>
                    <a:pt x="27656" y="63874"/>
                  </a:moveTo>
                  <a:lnTo>
                    <a:pt x="0" y="94658"/>
                  </a:lnTo>
                  <a:lnTo>
                    <a:pt x="19208" y="132678"/>
                  </a:lnTo>
                  <a:lnTo>
                    <a:pt x="30733" y="177199"/>
                  </a:lnTo>
                  <a:lnTo>
                    <a:pt x="34575" y="225482"/>
                  </a:lnTo>
                  <a:lnTo>
                    <a:pt x="30733" y="274792"/>
                  </a:lnTo>
                  <a:lnTo>
                    <a:pt x="19208" y="322393"/>
                  </a:lnTo>
                  <a:lnTo>
                    <a:pt x="0" y="365548"/>
                  </a:lnTo>
                  <a:lnTo>
                    <a:pt x="34177" y="420105"/>
                  </a:lnTo>
                  <a:lnTo>
                    <a:pt x="71689" y="461630"/>
                  </a:lnTo>
                  <a:lnTo>
                    <a:pt x="109845" y="492924"/>
                  </a:lnTo>
                  <a:lnTo>
                    <a:pt x="145958" y="516788"/>
                  </a:lnTo>
                  <a:lnTo>
                    <a:pt x="177339" y="536020"/>
                  </a:lnTo>
                  <a:lnTo>
                    <a:pt x="201300" y="553423"/>
                  </a:lnTo>
                  <a:lnTo>
                    <a:pt x="215151" y="571796"/>
                  </a:lnTo>
                  <a:lnTo>
                    <a:pt x="228030" y="553262"/>
                  </a:lnTo>
                  <a:lnTo>
                    <a:pt x="251555" y="535482"/>
                  </a:lnTo>
                  <a:lnTo>
                    <a:pt x="318926" y="491633"/>
                  </a:lnTo>
                  <a:lnTo>
                    <a:pt x="356967" y="460285"/>
                  </a:lnTo>
                  <a:lnTo>
                    <a:pt x="394040" y="419137"/>
                  </a:lnTo>
                  <a:lnTo>
                    <a:pt x="427242" y="365548"/>
                  </a:lnTo>
                  <a:lnTo>
                    <a:pt x="408243" y="322608"/>
                  </a:lnTo>
                  <a:lnTo>
                    <a:pt x="397186" y="275478"/>
                  </a:lnTo>
                  <a:lnTo>
                    <a:pt x="393814" y="226639"/>
                  </a:lnTo>
                  <a:lnTo>
                    <a:pt x="397871" y="178570"/>
                  </a:lnTo>
                  <a:lnTo>
                    <a:pt x="409099" y="133750"/>
                  </a:lnTo>
                  <a:lnTo>
                    <a:pt x="427242" y="94658"/>
                  </a:lnTo>
                  <a:lnTo>
                    <a:pt x="406664" y="71761"/>
                  </a:lnTo>
                  <a:lnTo>
                    <a:pt x="372778" y="71761"/>
                  </a:lnTo>
                  <a:lnTo>
                    <a:pt x="341945" y="71567"/>
                  </a:lnTo>
                  <a:lnTo>
                    <a:pt x="340234" y="70803"/>
                  </a:lnTo>
                  <a:lnTo>
                    <a:pt x="48981" y="70801"/>
                  </a:lnTo>
                  <a:lnTo>
                    <a:pt x="27656" y="63874"/>
                  </a:lnTo>
                  <a:close/>
                </a:path>
                <a:path w="427355" h="572134">
                  <a:moveTo>
                    <a:pt x="399575" y="63874"/>
                  </a:moveTo>
                  <a:lnTo>
                    <a:pt x="372778" y="71761"/>
                  </a:lnTo>
                  <a:lnTo>
                    <a:pt x="406664" y="71761"/>
                  </a:lnTo>
                  <a:lnTo>
                    <a:pt x="399575" y="63874"/>
                  </a:lnTo>
                  <a:close/>
                </a:path>
                <a:path w="427355" h="572134">
                  <a:moveTo>
                    <a:pt x="223993" y="0"/>
                  </a:moveTo>
                  <a:lnTo>
                    <a:pt x="207232" y="770"/>
                  </a:lnTo>
                  <a:lnTo>
                    <a:pt x="175202" y="8468"/>
                  </a:lnTo>
                  <a:lnTo>
                    <a:pt x="126211" y="53488"/>
                  </a:lnTo>
                  <a:lnTo>
                    <a:pt x="82986" y="70803"/>
                  </a:lnTo>
                  <a:lnTo>
                    <a:pt x="340234" y="70803"/>
                  </a:lnTo>
                  <a:lnTo>
                    <a:pt x="305349" y="55213"/>
                  </a:lnTo>
                  <a:lnTo>
                    <a:pt x="261262" y="14619"/>
                  </a:lnTo>
                  <a:lnTo>
                    <a:pt x="237873" y="5001"/>
                  </a:lnTo>
                  <a:lnTo>
                    <a:pt x="223993" y="0"/>
                  </a:lnTo>
                  <a:close/>
                </a:path>
              </a:pathLst>
            </a:custGeom>
            <a:solidFill>
              <a:srgbClr val="D5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634" y="6186565"/>
              <a:ext cx="280035" cy="299720"/>
            </a:xfrm>
            <a:custGeom>
              <a:avLst/>
              <a:gdLst/>
              <a:ahLst/>
              <a:cxnLst/>
              <a:rect l="l" t="t" r="r" b="b"/>
              <a:pathLst>
                <a:path w="280034" h="299720">
                  <a:moveTo>
                    <a:pt x="181343" y="284480"/>
                  </a:moveTo>
                  <a:lnTo>
                    <a:pt x="98353" y="284480"/>
                  </a:lnTo>
                  <a:lnTo>
                    <a:pt x="126020" y="288290"/>
                  </a:lnTo>
                  <a:lnTo>
                    <a:pt x="126020" y="299720"/>
                  </a:lnTo>
                  <a:lnTo>
                    <a:pt x="153686" y="299720"/>
                  </a:lnTo>
                  <a:lnTo>
                    <a:pt x="153686" y="288290"/>
                  </a:lnTo>
                  <a:lnTo>
                    <a:pt x="181343" y="284480"/>
                  </a:lnTo>
                  <a:close/>
                </a:path>
                <a:path w="280034" h="299720">
                  <a:moveTo>
                    <a:pt x="236676" y="273050"/>
                  </a:moveTo>
                  <a:lnTo>
                    <a:pt x="43030" y="273050"/>
                  </a:lnTo>
                  <a:lnTo>
                    <a:pt x="70697" y="279400"/>
                  </a:lnTo>
                  <a:lnTo>
                    <a:pt x="70697" y="294640"/>
                  </a:lnTo>
                  <a:lnTo>
                    <a:pt x="98353" y="297180"/>
                  </a:lnTo>
                  <a:lnTo>
                    <a:pt x="98353" y="284480"/>
                  </a:lnTo>
                  <a:lnTo>
                    <a:pt x="209010" y="284480"/>
                  </a:lnTo>
                  <a:lnTo>
                    <a:pt x="209010" y="279400"/>
                  </a:lnTo>
                  <a:lnTo>
                    <a:pt x="236676" y="273050"/>
                  </a:lnTo>
                  <a:close/>
                </a:path>
                <a:path w="280034" h="299720">
                  <a:moveTo>
                    <a:pt x="209010" y="284480"/>
                  </a:moveTo>
                  <a:lnTo>
                    <a:pt x="181343" y="284480"/>
                  </a:lnTo>
                  <a:lnTo>
                    <a:pt x="181343" y="297180"/>
                  </a:lnTo>
                  <a:lnTo>
                    <a:pt x="209010" y="294640"/>
                  </a:lnTo>
                  <a:lnTo>
                    <a:pt x="209010" y="284480"/>
                  </a:lnTo>
                  <a:close/>
                </a:path>
                <a:path w="280034" h="299720">
                  <a:moveTo>
                    <a:pt x="30737" y="106680"/>
                  </a:moveTo>
                  <a:lnTo>
                    <a:pt x="23340" y="109220"/>
                  </a:lnTo>
                  <a:lnTo>
                    <a:pt x="7396" y="115570"/>
                  </a:lnTo>
                  <a:lnTo>
                    <a:pt x="0" y="118110"/>
                  </a:lnTo>
                  <a:lnTo>
                    <a:pt x="0" y="266700"/>
                  </a:lnTo>
                  <a:lnTo>
                    <a:pt x="7585" y="271780"/>
                  </a:lnTo>
                  <a:lnTo>
                    <a:pt x="19208" y="278130"/>
                  </a:lnTo>
                  <a:lnTo>
                    <a:pt x="31984" y="284480"/>
                  </a:lnTo>
                  <a:lnTo>
                    <a:pt x="43030" y="288290"/>
                  </a:lnTo>
                  <a:lnTo>
                    <a:pt x="43030" y="273050"/>
                  </a:lnTo>
                  <a:lnTo>
                    <a:pt x="272301" y="273050"/>
                  </a:lnTo>
                  <a:lnTo>
                    <a:pt x="279707" y="266700"/>
                  </a:lnTo>
                  <a:lnTo>
                    <a:pt x="279707" y="245110"/>
                  </a:lnTo>
                  <a:lnTo>
                    <a:pt x="141383" y="245110"/>
                  </a:lnTo>
                  <a:lnTo>
                    <a:pt x="131440" y="232410"/>
                  </a:lnTo>
                  <a:lnTo>
                    <a:pt x="113727" y="232410"/>
                  </a:lnTo>
                  <a:lnTo>
                    <a:pt x="97060" y="231140"/>
                  </a:lnTo>
                  <a:lnTo>
                    <a:pt x="77223" y="227330"/>
                  </a:lnTo>
                  <a:lnTo>
                    <a:pt x="57964" y="220980"/>
                  </a:lnTo>
                  <a:lnTo>
                    <a:pt x="43030" y="214630"/>
                  </a:lnTo>
                  <a:lnTo>
                    <a:pt x="117519" y="214630"/>
                  </a:lnTo>
                  <a:lnTo>
                    <a:pt x="107575" y="201930"/>
                  </a:lnTo>
                  <a:lnTo>
                    <a:pt x="12292" y="201930"/>
                  </a:lnTo>
                  <a:lnTo>
                    <a:pt x="12292" y="189230"/>
                  </a:lnTo>
                  <a:lnTo>
                    <a:pt x="59714" y="177800"/>
                  </a:lnTo>
                  <a:lnTo>
                    <a:pt x="33808" y="177800"/>
                  </a:lnTo>
                  <a:lnTo>
                    <a:pt x="33808" y="158750"/>
                  </a:lnTo>
                  <a:lnTo>
                    <a:pt x="76838" y="158750"/>
                  </a:lnTo>
                  <a:lnTo>
                    <a:pt x="76838" y="152400"/>
                  </a:lnTo>
                  <a:lnTo>
                    <a:pt x="105752" y="152400"/>
                  </a:lnTo>
                  <a:lnTo>
                    <a:pt x="108377" y="149860"/>
                  </a:lnTo>
                  <a:lnTo>
                    <a:pt x="101434" y="149860"/>
                  </a:lnTo>
                  <a:lnTo>
                    <a:pt x="101434" y="121920"/>
                  </a:lnTo>
                  <a:lnTo>
                    <a:pt x="39959" y="121920"/>
                  </a:lnTo>
                  <a:lnTo>
                    <a:pt x="30737" y="106680"/>
                  </a:lnTo>
                  <a:close/>
                </a:path>
                <a:path w="280034" h="299720">
                  <a:moveTo>
                    <a:pt x="272301" y="273050"/>
                  </a:moveTo>
                  <a:lnTo>
                    <a:pt x="236676" y="273050"/>
                  </a:lnTo>
                  <a:lnTo>
                    <a:pt x="236676" y="288290"/>
                  </a:lnTo>
                  <a:lnTo>
                    <a:pt x="243830" y="285750"/>
                  </a:lnTo>
                  <a:lnTo>
                    <a:pt x="257036" y="280670"/>
                  </a:lnTo>
                  <a:lnTo>
                    <a:pt x="270820" y="274320"/>
                  </a:lnTo>
                  <a:lnTo>
                    <a:pt x="272301" y="273050"/>
                  </a:lnTo>
                  <a:close/>
                </a:path>
                <a:path w="280034" h="299720">
                  <a:moveTo>
                    <a:pt x="175202" y="201930"/>
                  </a:moveTo>
                  <a:lnTo>
                    <a:pt x="107575" y="201930"/>
                  </a:lnTo>
                  <a:lnTo>
                    <a:pt x="141383" y="245110"/>
                  </a:lnTo>
                  <a:lnTo>
                    <a:pt x="175202" y="201930"/>
                  </a:lnTo>
                  <a:close/>
                </a:path>
                <a:path w="280034" h="299720">
                  <a:moveTo>
                    <a:pt x="154179" y="7620"/>
                  </a:moveTo>
                  <a:lnTo>
                    <a:pt x="147535" y="7620"/>
                  </a:lnTo>
                  <a:lnTo>
                    <a:pt x="149599" y="53340"/>
                  </a:lnTo>
                  <a:lnTo>
                    <a:pt x="154834" y="101600"/>
                  </a:lnTo>
                  <a:lnTo>
                    <a:pt x="168715" y="144780"/>
                  </a:lnTo>
                  <a:lnTo>
                    <a:pt x="196717" y="171450"/>
                  </a:lnTo>
                  <a:lnTo>
                    <a:pt x="267414" y="189230"/>
                  </a:lnTo>
                  <a:lnTo>
                    <a:pt x="267414" y="201930"/>
                  </a:lnTo>
                  <a:lnTo>
                    <a:pt x="175202" y="201930"/>
                  </a:lnTo>
                  <a:lnTo>
                    <a:pt x="141383" y="245110"/>
                  </a:lnTo>
                  <a:lnTo>
                    <a:pt x="279707" y="245110"/>
                  </a:lnTo>
                  <a:lnTo>
                    <a:pt x="279707" y="236220"/>
                  </a:lnTo>
                  <a:lnTo>
                    <a:pt x="169050" y="236220"/>
                  </a:lnTo>
                  <a:lnTo>
                    <a:pt x="184424" y="214630"/>
                  </a:lnTo>
                  <a:lnTo>
                    <a:pt x="279707" y="214630"/>
                  </a:lnTo>
                  <a:lnTo>
                    <a:pt x="279707" y="167640"/>
                  </a:lnTo>
                  <a:lnTo>
                    <a:pt x="221303" y="167640"/>
                  </a:lnTo>
                  <a:lnTo>
                    <a:pt x="202858" y="161290"/>
                  </a:lnTo>
                  <a:lnTo>
                    <a:pt x="205939" y="149860"/>
                  </a:lnTo>
                  <a:lnTo>
                    <a:pt x="181343" y="149860"/>
                  </a:lnTo>
                  <a:lnTo>
                    <a:pt x="174188" y="138430"/>
                  </a:lnTo>
                  <a:lnTo>
                    <a:pt x="170203" y="130810"/>
                  </a:lnTo>
                  <a:lnTo>
                    <a:pt x="167947" y="123190"/>
                  </a:lnTo>
                  <a:lnTo>
                    <a:pt x="165979" y="115570"/>
                  </a:lnTo>
                  <a:lnTo>
                    <a:pt x="245899" y="115570"/>
                  </a:lnTo>
                  <a:lnTo>
                    <a:pt x="245899" y="102870"/>
                  </a:lnTo>
                  <a:lnTo>
                    <a:pt x="224373" y="102870"/>
                  </a:lnTo>
                  <a:lnTo>
                    <a:pt x="224373" y="97790"/>
                  </a:lnTo>
                  <a:lnTo>
                    <a:pt x="162909" y="97790"/>
                  </a:lnTo>
                  <a:lnTo>
                    <a:pt x="159304" y="72390"/>
                  </a:lnTo>
                  <a:lnTo>
                    <a:pt x="157142" y="48260"/>
                  </a:lnTo>
                  <a:lnTo>
                    <a:pt x="155459" y="24130"/>
                  </a:lnTo>
                  <a:lnTo>
                    <a:pt x="154179" y="7620"/>
                  </a:lnTo>
                  <a:close/>
                </a:path>
                <a:path w="280034" h="299720">
                  <a:moveTo>
                    <a:pt x="239747" y="214630"/>
                  </a:moveTo>
                  <a:lnTo>
                    <a:pt x="184424" y="214630"/>
                  </a:lnTo>
                  <a:lnTo>
                    <a:pt x="169050" y="236220"/>
                  </a:lnTo>
                  <a:lnTo>
                    <a:pt x="180963" y="233680"/>
                  </a:lnTo>
                  <a:lnTo>
                    <a:pt x="202096" y="228600"/>
                  </a:lnTo>
                  <a:lnTo>
                    <a:pt x="224380" y="220980"/>
                  </a:lnTo>
                  <a:lnTo>
                    <a:pt x="239747" y="214630"/>
                  </a:lnTo>
                  <a:close/>
                </a:path>
                <a:path w="280034" h="299720">
                  <a:moveTo>
                    <a:pt x="279707" y="214630"/>
                  </a:moveTo>
                  <a:lnTo>
                    <a:pt x="239747" y="214630"/>
                  </a:lnTo>
                  <a:lnTo>
                    <a:pt x="224380" y="220980"/>
                  </a:lnTo>
                  <a:lnTo>
                    <a:pt x="202096" y="228600"/>
                  </a:lnTo>
                  <a:lnTo>
                    <a:pt x="180963" y="233680"/>
                  </a:lnTo>
                  <a:lnTo>
                    <a:pt x="169050" y="236220"/>
                  </a:lnTo>
                  <a:lnTo>
                    <a:pt x="279707" y="236220"/>
                  </a:lnTo>
                  <a:lnTo>
                    <a:pt x="279707" y="214630"/>
                  </a:lnTo>
                  <a:close/>
                </a:path>
                <a:path w="280034" h="299720">
                  <a:moveTo>
                    <a:pt x="98353" y="214630"/>
                  </a:moveTo>
                  <a:lnTo>
                    <a:pt x="43030" y="214630"/>
                  </a:lnTo>
                  <a:lnTo>
                    <a:pt x="57964" y="220980"/>
                  </a:lnTo>
                  <a:lnTo>
                    <a:pt x="77223" y="227330"/>
                  </a:lnTo>
                  <a:lnTo>
                    <a:pt x="97060" y="231140"/>
                  </a:lnTo>
                  <a:lnTo>
                    <a:pt x="113727" y="232410"/>
                  </a:lnTo>
                  <a:lnTo>
                    <a:pt x="98353" y="214630"/>
                  </a:lnTo>
                  <a:close/>
                </a:path>
                <a:path w="280034" h="299720">
                  <a:moveTo>
                    <a:pt x="117519" y="214630"/>
                  </a:moveTo>
                  <a:lnTo>
                    <a:pt x="98353" y="214630"/>
                  </a:lnTo>
                  <a:lnTo>
                    <a:pt x="113727" y="232410"/>
                  </a:lnTo>
                  <a:lnTo>
                    <a:pt x="131440" y="232410"/>
                  </a:lnTo>
                  <a:lnTo>
                    <a:pt x="117519" y="214630"/>
                  </a:lnTo>
                  <a:close/>
                </a:path>
                <a:path w="280034" h="299720">
                  <a:moveTo>
                    <a:pt x="147535" y="7620"/>
                  </a:moveTo>
                  <a:lnTo>
                    <a:pt x="135242" y="7620"/>
                  </a:lnTo>
                  <a:lnTo>
                    <a:pt x="131878" y="53340"/>
                  </a:lnTo>
                  <a:lnTo>
                    <a:pt x="126787" y="101600"/>
                  </a:lnTo>
                  <a:lnTo>
                    <a:pt x="113628" y="144780"/>
                  </a:lnTo>
                  <a:lnTo>
                    <a:pt x="86060" y="171450"/>
                  </a:lnTo>
                  <a:lnTo>
                    <a:pt x="12292" y="189230"/>
                  </a:lnTo>
                  <a:lnTo>
                    <a:pt x="12292" y="201930"/>
                  </a:lnTo>
                  <a:lnTo>
                    <a:pt x="267414" y="201930"/>
                  </a:lnTo>
                  <a:lnTo>
                    <a:pt x="267414" y="189230"/>
                  </a:lnTo>
                  <a:lnTo>
                    <a:pt x="196717" y="171450"/>
                  </a:lnTo>
                  <a:lnTo>
                    <a:pt x="168715" y="144780"/>
                  </a:lnTo>
                  <a:lnTo>
                    <a:pt x="154834" y="101600"/>
                  </a:lnTo>
                  <a:lnTo>
                    <a:pt x="149599" y="53340"/>
                  </a:lnTo>
                  <a:lnTo>
                    <a:pt x="147535" y="7620"/>
                  </a:lnTo>
                  <a:close/>
                </a:path>
                <a:path w="280034" h="299720">
                  <a:moveTo>
                    <a:pt x="33808" y="158750"/>
                  </a:moveTo>
                  <a:lnTo>
                    <a:pt x="33808" y="177800"/>
                  </a:lnTo>
                  <a:lnTo>
                    <a:pt x="43030" y="173990"/>
                  </a:lnTo>
                  <a:lnTo>
                    <a:pt x="33808" y="158750"/>
                  </a:lnTo>
                  <a:close/>
                </a:path>
                <a:path w="280034" h="299720">
                  <a:moveTo>
                    <a:pt x="55323" y="158750"/>
                  </a:moveTo>
                  <a:lnTo>
                    <a:pt x="33808" y="158750"/>
                  </a:lnTo>
                  <a:lnTo>
                    <a:pt x="43030" y="173990"/>
                  </a:lnTo>
                  <a:lnTo>
                    <a:pt x="33808" y="177800"/>
                  </a:lnTo>
                  <a:lnTo>
                    <a:pt x="59714" y="177800"/>
                  </a:lnTo>
                  <a:lnTo>
                    <a:pt x="75522" y="173990"/>
                  </a:lnTo>
                  <a:lnTo>
                    <a:pt x="49181" y="173990"/>
                  </a:lnTo>
                  <a:lnTo>
                    <a:pt x="55323" y="158750"/>
                  </a:lnTo>
                  <a:close/>
                </a:path>
                <a:path w="280034" h="299720">
                  <a:moveTo>
                    <a:pt x="55323" y="158750"/>
                  </a:moveTo>
                  <a:lnTo>
                    <a:pt x="49181" y="173990"/>
                  </a:lnTo>
                  <a:lnTo>
                    <a:pt x="61474" y="167640"/>
                  </a:lnTo>
                  <a:lnTo>
                    <a:pt x="55323" y="158750"/>
                  </a:lnTo>
                  <a:close/>
                </a:path>
                <a:path w="280034" h="299720">
                  <a:moveTo>
                    <a:pt x="76838" y="158750"/>
                  </a:moveTo>
                  <a:lnTo>
                    <a:pt x="55323" y="158750"/>
                  </a:lnTo>
                  <a:lnTo>
                    <a:pt x="61474" y="167640"/>
                  </a:lnTo>
                  <a:lnTo>
                    <a:pt x="49181" y="173990"/>
                  </a:lnTo>
                  <a:lnTo>
                    <a:pt x="75522" y="173990"/>
                  </a:lnTo>
                  <a:lnTo>
                    <a:pt x="86060" y="171450"/>
                  </a:lnTo>
                  <a:lnTo>
                    <a:pt x="92624" y="165100"/>
                  </a:lnTo>
                  <a:lnTo>
                    <a:pt x="76838" y="165100"/>
                  </a:lnTo>
                  <a:lnTo>
                    <a:pt x="76838" y="158750"/>
                  </a:lnTo>
                  <a:close/>
                </a:path>
                <a:path w="280034" h="299720">
                  <a:moveTo>
                    <a:pt x="218232" y="118110"/>
                  </a:moveTo>
                  <a:lnTo>
                    <a:pt x="215161" y="121920"/>
                  </a:lnTo>
                  <a:lnTo>
                    <a:pt x="205939" y="121920"/>
                  </a:lnTo>
                  <a:lnTo>
                    <a:pt x="205939" y="149860"/>
                  </a:lnTo>
                  <a:lnTo>
                    <a:pt x="202858" y="161290"/>
                  </a:lnTo>
                  <a:lnTo>
                    <a:pt x="221303" y="167640"/>
                  </a:lnTo>
                  <a:lnTo>
                    <a:pt x="221303" y="152400"/>
                  </a:lnTo>
                  <a:lnTo>
                    <a:pt x="224373" y="146050"/>
                  </a:lnTo>
                  <a:lnTo>
                    <a:pt x="220823" y="140970"/>
                  </a:lnTo>
                  <a:lnTo>
                    <a:pt x="219000" y="134620"/>
                  </a:lnTo>
                  <a:lnTo>
                    <a:pt x="218328" y="127000"/>
                  </a:lnTo>
                  <a:lnTo>
                    <a:pt x="218232" y="118110"/>
                  </a:lnTo>
                  <a:close/>
                </a:path>
                <a:path w="280034" h="299720">
                  <a:moveTo>
                    <a:pt x="255111" y="106680"/>
                  </a:moveTo>
                  <a:lnTo>
                    <a:pt x="245899" y="118110"/>
                  </a:lnTo>
                  <a:lnTo>
                    <a:pt x="218232" y="118110"/>
                  </a:lnTo>
                  <a:lnTo>
                    <a:pt x="218328" y="127000"/>
                  </a:lnTo>
                  <a:lnTo>
                    <a:pt x="219000" y="134620"/>
                  </a:lnTo>
                  <a:lnTo>
                    <a:pt x="220823" y="140970"/>
                  </a:lnTo>
                  <a:lnTo>
                    <a:pt x="224373" y="146050"/>
                  </a:lnTo>
                  <a:lnTo>
                    <a:pt x="221303" y="152400"/>
                  </a:lnTo>
                  <a:lnTo>
                    <a:pt x="221303" y="167640"/>
                  </a:lnTo>
                  <a:lnTo>
                    <a:pt x="279707" y="167640"/>
                  </a:lnTo>
                  <a:lnTo>
                    <a:pt x="279707" y="118110"/>
                  </a:lnTo>
                  <a:lnTo>
                    <a:pt x="272838" y="115570"/>
                  </a:lnTo>
                  <a:lnTo>
                    <a:pt x="266257" y="113030"/>
                  </a:lnTo>
                  <a:lnTo>
                    <a:pt x="260252" y="109220"/>
                  </a:lnTo>
                  <a:lnTo>
                    <a:pt x="255111" y="106680"/>
                  </a:lnTo>
                  <a:close/>
                </a:path>
                <a:path w="280034" h="299720">
                  <a:moveTo>
                    <a:pt x="76838" y="152400"/>
                  </a:moveTo>
                  <a:lnTo>
                    <a:pt x="76838" y="165100"/>
                  </a:lnTo>
                  <a:lnTo>
                    <a:pt x="86060" y="161290"/>
                  </a:lnTo>
                  <a:lnTo>
                    <a:pt x="76838" y="152400"/>
                  </a:lnTo>
                  <a:close/>
                </a:path>
                <a:path w="280034" h="299720">
                  <a:moveTo>
                    <a:pt x="105752" y="152400"/>
                  </a:moveTo>
                  <a:lnTo>
                    <a:pt x="76838" y="152400"/>
                  </a:lnTo>
                  <a:lnTo>
                    <a:pt x="86060" y="161290"/>
                  </a:lnTo>
                  <a:lnTo>
                    <a:pt x="76838" y="165100"/>
                  </a:lnTo>
                  <a:lnTo>
                    <a:pt x="92624" y="165100"/>
                  </a:lnTo>
                  <a:lnTo>
                    <a:pt x="105752" y="152400"/>
                  </a:lnTo>
                  <a:close/>
                </a:path>
                <a:path w="280034" h="299720">
                  <a:moveTo>
                    <a:pt x="116797" y="115570"/>
                  </a:moveTo>
                  <a:lnTo>
                    <a:pt x="101434" y="115570"/>
                  </a:lnTo>
                  <a:lnTo>
                    <a:pt x="101434" y="149860"/>
                  </a:lnTo>
                  <a:lnTo>
                    <a:pt x="107289" y="139700"/>
                  </a:lnTo>
                  <a:lnTo>
                    <a:pt x="111419" y="132080"/>
                  </a:lnTo>
                  <a:lnTo>
                    <a:pt x="114397" y="125730"/>
                  </a:lnTo>
                  <a:lnTo>
                    <a:pt x="116797" y="115570"/>
                  </a:lnTo>
                  <a:close/>
                </a:path>
                <a:path w="280034" h="299720">
                  <a:moveTo>
                    <a:pt x="122530" y="115570"/>
                  </a:moveTo>
                  <a:lnTo>
                    <a:pt x="116797" y="115570"/>
                  </a:lnTo>
                  <a:lnTo>
                    <a:pt x="114397" y="125730"/>
                  </a:lnTo>
                  <a:lnTo>
                    <a:pt x="111419" y="132080"/>
                  </a:lnTo>
                  <a:lnTo>
                    <a:pt x="107289" y="139700"/>
                  </a:lnTo>
                  <a:lnTo>
                    <a:pt x="101434" y="149860"/>
                  </a:lnTo>
                  <a:lnTo>
                    <a:pt x="108377" y="149860"/>
                  </a:lnTo>
                  <a:lnTo>
                    <a:pt x="113628" y="144780"/>
                  </a:lnTo>
                  <a:lnTo>
                    <a:pt x="122530" y="115570"/>
                  </a:lnTo>
                  <a:close/>
                </a:path>
                <a:path w="280034" h="299720">
                  <a:moveTo>
                    <a:pt x="181343" y="115570"/>
                  </a:moveTo>
                  <a:lnTo>
                    <a:pt x="165979" y="115570"/>
                  </a:lnTo>
                  <a:lnTo>
                    <a:pt x="167947" y="123190"/>
                  </a:lnTo>
                  <a:lnTo>
                    <a:pt x="170203" y="130810"/>
                  </a:lnTo>
                  <a:lnTo>
                    <a:pt x="174188" y="138430"/>
                  </a:lnTo>
                  <a:lnTo>
                    <a:pt x="181343" y="149860"/>
                  </a:lnTo>
                  <a:lnTo>
                    <a:pt x="181343" y="115570"/>
                  </a:lnTo>
                  <a:close/>
                </a:path>
                <a:path w="280034" h="299720">
                  <a:moveTo>
                    <a:pt x="245899" y="115570"/>
                  </a:moveTo>
                  <a:lnTo>
                    <a:pt x="181343" y="115570"/>
                  </a:lnTo>
                  <a:lnTo>
                    <a:pt x="181343" y="149860"/>
                  </a:lnTo>
                  <a:lnTo>
                    <a:pt x="205939" y="149860"/>
                  </a:lnTo>
                  <a:lnTo>
                    <a:pt x="205939" y="121920"/>
                  </a:lnTo>
                  <a:lnTo>
                    <a:pt x="215161" y="121920"/>
                  </a:lnTo>
                  <a:lnTo>
                    <a:pt x="218232" y="118110"/>
                  </a:lnTo>
                  <a:lnTo>
                    <a:pt x="245899" y="118110"/>
                  </a:lnTo>
                  <a:lnTo>
                    <a:pt x="245899" y="115570"/>
                  </a:lnTo>
                  <a:close/>
                </a:path>
                <a:path w="280034" h="299720">
                  <a:moveTo>
                    <a:pt x="153686" y="1270"/>
                  </a:moveTo>
                  <a:lnTo>
                    <a:pt x="129090" y="1270"/>
                  </a:lnTo>
                  <a:lnTo>
                    <a:pt x="127131" y="26670"/>
                  </a:lnTo>
                  <a:lnTo>
                    <a:pt x="125635" y="48260"/>
                  </a:lnTo>
                  <a:lnTo>
                    <a:pt x="123472" y="72390"/>
                  </a:lnTo>
                  <a:lnTo>
                    <a:pt x="119868" y="97790"/>
                  </a:lnTo>
                  <a:lnTo>
                    <a:pt x="49181" y="97790"/>
                  </a:lnTo>
                  <a:lnTo>
                    <a:pt x="39959" y="121920"/>
                  </a:lnTo>
                  <a:lnTo>
                    <a:pt x="101434" y="121920"/>
                  </a:lnTo>
                  <a:lnTo>
                    <a:pt x="101434" y="115570"/>
                  </a:lnTo>
                  <a:lnTo>
                    <a:pt x="122530" y="115570"/>
                  </a:lnTo>
                  <a:lnTo>
                    <a:pt x="126787" y="101600"/>
                  </a:lnTo>
                  <a:lnTo>
                    <a:pt x="131878" y="53340"/>
                  </a:lnTo>
                  <a:lnTo>
                    <a:pt x="135242" y="7620"/>
                  </a:lnTo>
                  <a:lnTo>
                    <a:pt x="154179" y="7620"/>
                  </a:lnTo>
                  <a:lnTo>
                    <a:pt x="153686" y="1270"/>
                  </a:lnTo>
                  <a:close/>
                </a:path>
                <a:path w="280034" h="299720">
                  <a:moveTo>
                    <a:pt x="0" y="59690"/>
                  </a:moveTo>
                  <a:lnTo>
                    <a:pt x="0" y="106680"/>
                  </a:lnTo>
                  <a:lnTo>
                    <a:pt x="12149" y="91440"/>
                  </a:lnTo>
                  <a:lnTo>
                    <a:pt x="52446" y="91440"/>
                  </a:lnTo>
                  <a:lnTo>
                    <a:pt x="58393" y="87630"/>
                  </a:lnTo>
                  <a:lnTo>
                    <a:pt x="61474" y="81280"/>
                  </a:lnTo>
                  <a:lnTo>
                    <a:pt x="61474" y="76200"/>
                  </a:lnTo>
                  <a:lnTo>
                    <a:pt x="64545" y="72390"/>
                  </a:lnTo>
                  <a:lnTo>
                    <a:pt x="11814" y="72390"/>
                  </a:lnTo>
                  <a:lnTo>
                    <a:pt x="0" y="59690"/>
                  </a:lnTo>
                  <a:close/>
                </a:path>
                <a:path w="280034" h="299720">
                  <a:moveTo>
                    <a:pt x="233595" y="97790"/>
                  </a:moveTo>
                  <a:lnTo>
                    <a:pt x="227454" y="97790"/>
                  </a:lnTo>
                  <a:lnTo>
                    <a:pt x="224373" y="102870"/>
                  </a:lnTo>
                  <a:lnTo>
                    <a:pt x="245899" y="102870"/>
                  </a:lnTo>
                  <a:lnTo>
                    <a:pt x="236676" y="100330"/>
                  </a:lnTo>
                  <a:lnTo>
                    <a:pt x="233595" y="97790"/>
                  </a:lnTo>
                  <a:close/>
                </a:path>
                <a:path w="280034" h="299720">
                  <a:moveTo>
                    <a:pt x="70697" y="93980"/>
                  </a:moveTo>
                  <a:lnTo>
                    <a:pt x="64545" y="93980"/>
                  </a:lnTo>
                  <a:lnTo>
                    <a:pt x="55323" y="97790"/>
                  </a:lnTo>
                  <a:lnTo>
                    <a:pt x="73767" y="97790"/>
                  </a:lnTo>
                  <a:lnTo>
                    <a:pt x="70697" y="93980"/>
                  </a:lnTo>
                  <a:close/>
                </a:path>
                <a:path w="280034" h="299720">
                  <a:moveTo>
                    <a:pt x="107575" y="78740"/>
                  </a:moveTo>
                  <a:lnTo>
                    <a:pt x="92212" y="78740"/>
                  </a:lnTo>
                  <a:lnTo>
                    <a:pt x="101434" y="87630"/>
                  </a:lnTo>
                  <a:lnTo>
                    <a:pt x="96676" y="88900"/>
                  </a:lnTo>
                  <a:lnTo>
                    <a:pt x="88752" y="88900"/>
                  </a:lnTo>
                  <a:lnTo>
                    <a:pt x="80252" y="90170"/>
                  </a:lnTo>
                  <a:lnTo>
                    <a:pt x="73767" y="91440"/>
                  </a:lnTo>
                  <a:lnTo>
                    <a:pt x="73767" y="97790"/>
                  </a:lnTo>
                  <a:lnTo>
                    <a:pt x="119868" y="97790"/>
                  </a:lnTo>
                  <a:lnTo>
                    <a:pt x="116797" y="91440"/>
                  </a:lnTo>
                  <a:lnTo>
                    <a:pt x="119868" y="87630"/>
                  </a:lnTo>
                  <a:lnTo>
                    <a:pt x="113727" y="87630"/>
                  </a:lnTo>
                  <a:lnTo>
                    <a:pt x="116183" y="85090"/>
                  </a:lnTo>
                  <a:lnTo>
                    <a:pt x="107575" y="85090"/>
                  </a:lnTo>
                  <a:lnTo>
                    <a:pt x="107575" y="78740"/>
                  </a:lnTo>
                  <a:close/>
                </a:path>
                <a:path w="280034" h="299720">
                  <a:moveTo>
                    <a:pt x="162909" y="85090"/>
                  </a:moveTo>
                  <a:lnTo>
                    <a:pt x="162909" y="87630"/>
                  </a:lnTo>
                  <a:lnTo>
                    <a:pt x="165979" y="91440"/>
                  </a:lnTo>
                  <a:lnTo>
                    <a:pt x="162909" y="97790"/>
                  </a:lnTo>
                  <a:lnTo>
                    <a:pt x="224373" y="97790"/>
                  </a:lnTo>
                  <a:lnTo>
                    <a:pt x="214677" y="93980"/>
                  </a:lnTo>
                  <a:lnTo>
                    <a:pt x="202096" y="91440"/>
                  </a:lnTo>
                  <a:lnTo>
                    <a:pt x="190666" y="88900"/>
                  </a:lnTo>
                  <a:lnTo>
                    <a:pt x="184424" y="87630"/>
                  </a:lnTo>
                  <a:lnTo>
                    <a:pt x="169050" y="87630"/>
                  </a:lnTo>
                  <a:lnTo>
                    <a:pt x="162909" y="85090"/>
                  </a:lnTo>
                  <a:close/>
                </a:path>
                <a:path w="280034" h="299720">
                  <a:moveTo>
                    <a:pt x="264092" y="85090"/>
                  </a:moveTo>
                  <a:lnTo>
                    <a:pt x="218232" y="85090"/>
                  </a:lnTo>
                  <a:lnTo>
                    <a:pt x="224281" y="88900"/>
                  </a:lnTo>
                  <a:lnTo>
                    <a:pt x="239844" y="92710"/>
                  </a:lnTo>
                  <a:lnTo>
                    <a:pt x="245899" y="97790"/>
                  </a:lnTo>
                  <a:lnTo>
                    <a:pt x="245899" y="87630"/>
                  </a:lnTo>
                  <a:lnTo>
                    <a:pt x="262916" y="87630"/>
                  </a:lnTo>
                  <a:lnTo>
                    <a:pt x="263617" y="86360"/>
                  </a:lnTo>
                  <a:lnTo>
                    <a:pt x="264092" y="85090"/>
                  </a:lnTo>
                  <a:close/>
                </a:path>
                <a:path w="280034" h="299720">
                  <a:moveTo>
                    <a:pt x="279707" y="74930"/>
                  </a:moveTo>
                  <a:lnTo>
                    <a:pt x="273656" y="74930"/>
                  </a:lnTo>
                  <a:lnTo>
                    <a:pt x="275863" y="81280"/>
                  </a:lnTo>
                  <a:lnTo>
                    <a:pt x="276919" y="90170"/>
                  </a:lnTo>
                  <a:lnTo>
                    <a:pt x="279707" y="97790"/>
                  </a:lnTo>
                  <a:lnTo>
                    <a:pt x="279707" y="74930"/>
                  </a:lnTo>
                  <a:close/>
                </a:path>
                <a:path w="280034" h="299720">
                  <a:moveTo>
                    <a:pt x="52446" y="91440"/>
                  </a:moveTo>
                  <a:lnTo>
                    <a:pt x="12149" y="91440"/>
                  </a:lnTo>
                  <a:lnTo>
                    <a:pt x="28045" y="92710"/>
                  </a:lnTo>
                  <a:lnTo>
                    <a:pt x="44516" y="96520"/>
                  </a:lnTo>
                  <a:lnTo>
                    <a:pt x="52446" y="91440"/>
                  </a:lnTo>
                  <a:close/>
                </a:path>
                <a:path w="280034" h="299720">
                  <a:moveTo>
                    <a:pt x="262916" y="87630"/>
                  </a:moveTo>
                  <a:lnTo>
                    <a:pt x="245899" y="87630"/>
                  </a:lnTo>
                  <a:lnTo>
                    <a:pt x="254877" y="92710"/>
                  </a:lnTo>
                  <a:lnTo>
                    <a:pt x="260111" y="92710"/>
                  </a:lnTo>
                  <a:lnTo>
                    <a:pt x="262916" y="87630"/>
                  </a:lnTo>
                  <a:close/>
                </a:path>
                <a:path w="280034" h="299720">
                  <a:moveTo>
                    <a:pt x="218232" y="85090"/>
                  </a:moveTo>
                  <a:lnTo>
                    <a:pt x="209010" y="85090"/>
                  </a:lnTo>
                  <a:lnTo>
                    <a:pt x="215161" y="91440"/>
                  </a:lnTo>
                  <a:lnTo>
                    <a:pt x="218232" y="85090"/>
                  </a:lnTo>
                  <a:close/>
                </a:path>
                <a:path w="280034" h="299720">
                  <a:moveTo>
                    <a:pt x="107575" y="35560"/>
                  </a:moveTo>
                  <a:lnTo>
                    <a:pt x="9219" y="35560"/>
                  </a:lnTo>
                  <a:lnTo>
                    <a:pt x="18439" y="36830"/>
                  </a:lnTo>
                  <a:lnTo>
                    <a:pt x="27658" y="44450"/>
                  </a:lnTo>
                  <a:lnTo>
                    <a:pt x="36878" y="50800"/>
                  </a:lnTo>
                  <a:lnTo>
                    <a:pt x="28524" y="59690"/>
                  </a:lnTo>
                  <a:lnTo>
                    <a:pt x="20746" y="69850"/>
                  </a:lnTo>
                  <a:lnTo>
                    <a:pt x="11814" y="72390"/>
                  </a:lnTo>
                  <a:lnTo>
                    <a:pt x="64545" y="72390"/>
                  </a:lnTo>
                  <a:lnTo>
                    <a:pt x="69730" y="82550"/>
                  </a:lnTo>
                  <a:lnTo>
                    <a:pt x="78374" y="88900"/>
                  </a:lnTo>
                  <a:lnTo>
                    <a:pt x="87021" y="87630"/>
                  </a:lnTo>
                  <a:lnTo>
                    <a:pt x="92212" y="78740"/>
                  </a:lnTo>
                  <a:lnTo>
                    <a:pt x="107575" y="78740"/>
                  </a:lnTo>
                  <a:lnTo>
                    <a:pt x="119868" y="69850"/>
                  </a:lnTo>
                  <a:lnTo>
                    <a:pt x="119868" y="63500"/>
                  </a:lnTo>
                  <a:lnTo>
                    <a:pt x="113727" y="63500"/>
                  </a:lnTo>
                  <a:lnTo>
                    <a:pt x="113727" y="59690"/>
                  </a:lnTo>
                  <a:lnTo>
                    <a:pt x="110646" y="59690"/>
                  </a:lnTo>
                  <a:lnTo>
                    <a:pt x="107575" y="57150"/>
                  </a:lnTo>
                  <a:lnTo>
                    <a:pt x="104505" y="57150"/>
                  </a:lnTo>
                  <a:lnTo>
                    <a:pt x="101434" y="54610"/>
                  </a:lnTo>
                  <a:lnTo>
                    <a:pt x="101434" y="50800"/>
                  </a:lnTo>
                  <a:lnTo>
                    <a:pt x="98353" y="50800"/>
                  </a:lnTo>
                  <a:lnTo>
                    <a:pt x="98353" y="44450"/>
                  </a:lnTo>
                  <a:lnTo>
                    <a:pt x="108193" y="44450"/>
                  </a:lnTo>
                  <a:lnTo>
                    <a:pt x="104505" y="41910"/>
                  </a:lnTo>
                  <a:lnTo>
                    <a:pt x="104505" y="38100"/>
                  </a:lnTo>
                  <a:lnTo>
                    <a:pt x="110650" y="38100"/>
                  </a:lnTo>
                  <a:lnTo>
                    <a:pt x="107575" y="35560"/>
                  </a:lnTo>
                  <a:close/>
                </a:path>
                <a:path w="280034" h="299720">
                  <a:moveTo>
                    <a:pt x="119868" y="85090"/>
                  </a:moveTo>
                  <a:lnTo>
                    <a:pt x="116797" y="87630"/>
                  </a:lnTo>
                  <a:lnTo>
                    <a:pt x="119868" y="87630"/>
                  </a:lnTo>
                  <a:lnTo>
                    <a:pt x="119868" y="85090"/>
                  </a:lnTo>
                  <a:close/>
                </a:path>
                <a:path w="280034" h="299720">
                  <a:moveTo>
                    <a:pt x="162909" y="78740"/>
                  </a:moveTo>
                  <a:lnTo>
                    <a:pt x="162909" y="81280"/>
                  </a:lnTo>
                  <a:lnTo>
                    <a:pt x="172121" y="87630"/>
                  </a:lnTo>
                  <a:lnTo>
                    <a:pt x="190565" y="87630"/>
                  </a:lnTo>
                  <a:lnTo>
                    <a:pt x="190565" y="85090"/>
                  </a:lnTo>
                  <a:lnTo>
                    <a:pt x="172121" y="85090"/>
                  </a:lnTo>
                  <a:lnTo>
                    <a:pt x="162909" y="78740"/>
                  </a:lnTo>
                  <a:close/>
                </a:path>
                <a:path w="280034" h="299720">
                  <a:moveTo>
                    <a:pt x="265516" y="81280"/>
                  </a:moveTo>
                  <a:lnTo>
                    <a:pt x="190565" y="81280"/>
                  </a:lnTo>
                  <a:lnTo>
                    <a:pt x="202858" y="87630"/>
                  </a:lnTo>
                  <a:lnTo>
                    <a:pt x="209010" y="85090"/>
                  </a:lnTo>
                  <a:lnTo>
                    <a:pt x="264092" y="85090"/>
                  </a:lnTo>
                  <a:lnTo>
                    <a:pt x="265516" y="81280"/>
                  </a:lnTo>
                  <a:close/>
                </a:path>
                <a:path w="280034" h="299720">
                  <a:moveTo>
                    <a:pt x="119868" y="78740"/>
                  </a:moveTo>
                  <a:lnTo>
                    <a:pt x="110646" y="85090"/>
                  </a:lnTo>
                  <a:lnTo>
                    <a:pt x="116183" y="85090"/>
                  </a:lnTo>
                  <a:lnTo>
                    <a:pt x="119868" y="81280"/>
                  </a:lnTo>
                  <a:lnTo>
                    <a:pt x="119868" y="78740"/>
                  </a:lnTo>
                  <a:close/>
                </a:path>
                <a:path w="280034" h="299720">
                  <a:moveTo>
                    <a:pt x="267414" y="35560"/>
                  </a:moveTo>
                  <a:lnTo>
                    <a:pt x="181343" y="35560"/>
                  </a:lnTo>
                  <a:lnTo>
                    <a:pt x="181343" y="38100"/>
                  </a:lnTo>
                  <a:lnTo>
                    <a:pt x="159828" y="54610"/>
                  </a:lnTo>
                  <a:lnTo>
                    <a:pt x="162909" y="66040"/>
                  </a:lnTo>
                  <a:lnTo>
                    <a:pt x="175202" y="78740"/>
                  </a:lnTo>
                  <a:lnTo>
                    <a:pt x="175202" y="85090"/>
                  </a:lnTo>
                  <a:lnTo>
                    <a:pt x="190565" y="85090"/>
                  </a:lnTo>
                  <a:lnTo>
                    <a:pt x="190565" y="81280"/>
                  </a:lnTo>
                  <a:lnTo>
                    <a:pt x="265516" y="81280"/>
                  </a:lnTo>
                  <a:lnTo>
                    <a:pt x="267414" y="76200"/>
                  </a:lnTo>
                  <a:lnTo>
                    <a:pt x="273656" y="74930"/>
                  </a:lnTo>
                  <a:lnTo>
                    <a:pt x="279707" y="74930"/>
                  </a:lnTo>
                  <a:lnTo>
                    <a:pt x="279707" y="54610"/>
                  </a:lnTo>
                  <a:lnTo>
                    <a:pt x="276626" y="54610"/>
                  </a:lnTo>
                  <a:lnTo>
                    <a:pt x="274783" y="50800"/>
                  </a:lnTo>
                  <a:lnTo>
                    <a:pt x="264333" y="50800"/>
                  </a:lnTo>
                  <a:lnTo>
                    <a:pt x="267414" y="48260"/>
                  </a:lnTo>
                  <a:lnTo>
                    <a:pt x="267414" y="35560"/>
                  </a:lnTo>
                  <a:close/>
                </a:path>
                <a:path w="280034" h="299720">
                  <a:moveTo>
                    <a:pt x="119868" y="57150"/>
                  </a:moveTo>
                  <a:lnTo>
                    <a:pt x="113727" y="57150"/>
                  </a:lnTo>
                  <a:lnTo>
                    <a:pt x="113727" y="59690"/>
                  </a:lnTo>
                  <a:lnTo>
                    <a:pt x="119868" y="59690"/>
                  </a:lnTo>
                  <a:lnTo>
                    <a:pt x="119868" y="57150"/>
                  </a:lnTo>
                  <a:close/>
                </a:path>
                <a:path w="280034" h="299720">
                  <a:moveTo>
                    <a:pt x="108193" y="44450"/>
                  </a:moveTo>
                  <a:lnTo>
                    <a:pt x="98353" y="44450"/>
                  </a:lnTo>
                  <a:lnTo>
                    <a:pt x="98353" y="48260"/>
                  </a:lnTo>
                  <a:lnTo>
                    <a:pt x="101434" y="48260"/>
                  </a:lnTo>
                  <a:lnTo>
                    <a:pt x="101434" y="50800"/>
                  </a:lnTo>
                  <a:lnTo>
                    <a:pt x="104505" y="54610"/>
                  </a:lnTo>
                  <a:lnTo>
                    <a:pt x="107575" y="54610"/>
                  </a:lnTo>
                  <a:lnTo>
                    <a:pt x="107575" y="57150"/>
                  </a:lnTo>
                  <a:lnTo>
                    <a:pt x="122949" y="57150"/>
                  </a:lnTo>
                  <a:lnTo>
                    <a:pt x="122949" y="54610"/>
                  </a:lnTo>
                  <a:lnTo>
                    <a:pt x="108193" y="44450"/>
                  </a:lnTo>
                  <a:close/>
                </a:path>
                <a:path w="280034" h="299720">
                  <a:moveTo>
                    <a:pt x="279707" y="48260"/>
                  </a:moveTo>
                  <a:lnTo>
                    <a:pt x="276626" y="54610"/>
                  </a:lnTo>
                  <a:lnTo>
                    <a:pt x="279707" y="54610"/>
                  </a:lnTo>
                  <a:lnTo>
                    <a:pt x="279707" y="48260"/>
                  </a:lnTo>
                  <a:close/>
                </a:path>
                <a:path w="280034" h="299720">
                  <a:moveTo>
                    <a:pt x="110650" y="38100"/>
                  </a:moveTo>
                  <a:lnTo>
                    <a:pt x="104505" y="38100"/>
                  </a:lnTo>
                  <a:lnTo>
                    <a:pt x="122949" y="50800"/>
                  </a:lnTo>
                  <a:lnTo>
                    <a:pt x="122949" y="48260"/>
                  </a:lnTo>
                  <a:lnTo>
                    <a:pt x="110650" y="38100"/>
                  </a:lnTo>
                  <a:close/>
                </a:path>
                <a:path w="280034" h="299720">
                  <a:moveTo>
                    <a:pt x="268047" y="29210"/>
                  </a:moveTo>
                  <a:lnTo>
                    <a:pt x="178272" y="29210"/>
                  </a:lnTo>
                  <a:lnTo>
                    <a:pt x="178272" y="33020"/>
                  </a:lnTo>
                  <a:lnTo>
                    <a:pt x="159828" y="48260"/>
                  </a:lnTo>
                  <a:lnTo>
                    <a:pt x="159828" y="50800"/>
                  </a:lnTo>
                  <a:lnTo>
                    <a:pt x="181343" y="35560"/>
                  </a:lnTo>
                  <a:lnTo>
                    <a:pt x="267414" y="35560"/>
                  </a:lnTo>
                  <a:lnTo>
                    <a:pt x="267414" y="33020"/>
                  </a:lnTo>
                  <a:lnTo>
                    <a:pt x="268047" y="29210"/>
                  </a:lnTo>
                  <a:close/>
                </a:path>
                <a:path w="280034" h="299720">
                  <a:moveTo>
                    <a:pt x="273555" y="48260"/>
                  </a:moveTo>
                  <a:lnTo>
                    <a:pt x="264333" y="50800"/>
                  </a:lnTo>
                  <a:lnTo>
                    <a:pt x="274783" y="50800"/>
                  </a:lnTo>
                  <a:lnTo>
                    <a:pt x="273555" y="48260"/>
                  </a:lnTo>
                  <a:close/>
                </a:path>
                <a:path w="280034" h="299720">
                  <a:moveTo>
                    <a:pt x="12292" y="1270"/>
                  </a:moveTo>
                  <a:lnTo>
                    <a:pt x="0" y="1270"/>
                  </a:lnTo>
                  <a:lnTo>
                    <a:pt x="0" y="48260"/>
                  </a:lnTo>
                  <a:lnTo>
                    <a:pt x="9219" y="35560"/>
                  </a:lnTo>
                  <a:lnTo>
                    <a:pt x="107575" y="35560"/>
                  </a:lnTo>
                  <a:lnTo>
                    <a:pt x="107575" y="33020"/>
                  </a:lnTo>
                  <a:lnTo>
                    <a:pt x="110646" y="29210"/>
                  </a:lnTo>
                  <a:lnTo>
                    <a:pt x="123690" y="29210"/>
                  </a:lnTo>
                  <a:lnTo>
                    <a:pt x="125173" y="11430"/>
                  </a:lnTo>
                  <a:lnTo>
                    <a:pt x="76838" y="11430"/>
                  </a:lnTo>
                  <a:lnTo>
                    <a:pt x="71507" y="8890"/>
                  </a:lnTo>
                  <a:lnTo>
                    <a:pt x="26560" y="8890"/>
                  </a:lnTo>
                  <a:lnTo>
                    <a:pt x="18058" y="7620"/>
                  </a:lnTo>
                  <a:lnTo>
                    <a:pt x="13590" y="5080"/>
                  </a:lnTo>
                  <a:lnTo>
                    <a:pt x="12292" y="1270"/>
                  </a:lnTo>
                  <a:close/>
                </a:path>
                <a:path w="280034" h="299720">
                  <a:moveTo>
                    <a:pt x="123690" y="29210"/>
                  </a:moveTo>
                  <a:lnTo>
                    <a:pt x="110646" y="29210"/>
                  </a:lnTo>
                  <a:lnTo>
                    <a:pt x="113727" y="33020"/>
                  </a:lnTo>
                  <a:lnTo>
                    <a:pt x="122949" y="38100"/>
                  </a:lnTo>
                  <a:lnTo>
                    <a:pt x="123690" y="29210"/>
                  </a:lnTo>
                  <a:close/>
                </a:path>
                <a:path w="280034" h="299720">
                  <a:moveTo>
                    <a:pt x="202858" y="1270"/>
                  </a:moveTo>
                  <a:lnTo>
                    <a:pt x="156757" y="1270"/>
                  </a:lnTo>
                  <a:lnTo>
                    <a:pt x="159828" y="38100"/>
                  </a:lnTo>
                  <a:lnTo>
                    <a:pt x="172121" y="29210"/>
                  </a:lnTo>
                  <a:lnTo>
                    <a:pt x="268047" y="29210"/>
                  </a:lnTo>
                  <a:lnTo>
                    <a:pt x="268469" y="26670"/>
                  </a:lnTo>
                  <a:lnTo>
                    <a:pt x="271253" y="24130"/>
                  </a:lnTo>
                  <a:lnTo>
                    <a:pt x="279707" y="24130"/>
                  </a:lnTo>
                  <a:lnTo>
                    <a:pt x="279707" y="11430"/>
                  </a:lnTo>
                  <a:lnTo>
                    <a:pt x="205939" y="11430"/>
                  </a:lnTo>
                  <a:lnTo>
                    <a:pt x="202858" y="5080"/>
                  </a:lnTo>
                  <a:lnTo>
                    <a:pt x="202858" y="1270"/>
                  </a:lnTo>
                  <a:close/>
                </a:path>
                <a:path w="280034" h="299720">
                  <a:moveTo>
                    <a:pt x="279707" y="24130"/>
                  </a:moveTo>
                  <a:lnTo>
                    <a:pt x="271253" y="24130"/>
                  </a:lnTo>
                  <a:lnTo>
                    <a:pt x="275191" y="26670"/>
                  </a:lnTo>
                  <a:lnTo>
                    <a:pt x="279707" y="33020"/>
                  </a:lnTo>
                  <a:lnTo>
                    <a:pt x="279707" y="24130"/>
                  </a:lnTo>
                  <a:close/>
                </a:path>
                <a:path w="280034" h="299720">
                  <a:moveTo>
                    <a:pt x="126020" y="1270"/>
                  </a:moveTo>
                  <a:lnTo>
                    <a:pt x="86060" y="1270"/>
                  </a:lnTo>
                  <a:lnTo>
                    <a:pt x="76838" y="11430"/>
                  </a:lnTo>
                  <a:lnTo>
                    <a:pt x="125173" y="11430"/>
                  </a:lnTo>
                  <a:lnTo>
                    <a:pt x="126020" y="1270"/>
                  </a:lnTo>
                  <a:close/>
                </a:path>
                <a:path w="280034" h="299720">
                  <a:moveTo>
                    <a:pt x="225530" y="2540"/>
                  </a:moveTo>
                  <a:lnTo>
                    <a:pt x="218565" y="2540"/>
                  </a:lnTo>
                  <a:lnTo>
                    <a:pt x="209010" y="11430"/>
                  </a:lnTo>
                  <a:lnTo>
                    <a:pt x="279707" y="11430"/>
                  </a:lnTo>
                  <a:lnTo>
                    <a:pt x="279707" y="7620"/>
                  </a:lnTo>
                  <a:lnTo>
                    <a:pt x="239747" y="7620"/>
                  </a:lnTo>
                  <a:lnTo>
                    <a:pt x="231919" y="6350"/>
                  </a:lnTo>
                  <a:lnTo>
                    <a:pt x="225530" y="2540"/>
                  </a:lnTo>
                  <a:close/>
                </a:path>
                <a:path w="280034" h="299720">
                  <a:moveTo>
                    <a:pt x="57392" y="0"/>
                  </a:moveTo>
                  <a:lnTo>
                    <a:pt x="26560" y="8890"/>
                  </a:lnTo>
                  <a:lnTo>
                    <a:pt x="71507" y="8890"/>
                  </a:lnTo>
                  <a:lnTo>
                    <a:pt x="66467" y="3810"/>
                  </a:lnTo>
                  <a:lnTo>
                    <a:pt x="57392" y="0"/>
                  </a:lnTo>
                  <a:close/>
                </a:path>
                <a:path w="280034" h="299720">
                  <a:moveTo>
                    <a:pt x="258192" y="1270"/>
                  </a:moveTo>
                  <a:lnTo>
                    <a:pt x="245899" y="1270"/>
                  </a:lnTo>
                  <a:lnTo>
                    <a:pt x="239747" y="7620"/>
                  </a:lnTo>
                  <a:lnTo>
                    <a:pt x="255111" y="7620"/>
                  </a:lnTo>
                  <a:lnTo>
                    <a:pt x="258192" y="5080"/>
                  </a:lnTo>
                  <a:lnTo>
                    <a:pt x="258192" y="1270"/>
                  </a:lnTo>
                  <a:close/>
                </a:path>
                <a:path w="280034" h="299720">
                  <a:moveTo>
                    <a:pt x="279707" y="1270"/>
                  </a:moveTo>
                  <a:lnTo>
                    <a:pt x="267414" y="1270"/>
                  </a:lnTo>
                  <a:lnTo>
                    <a:pt x="258192" y="7620"/>
                  </a:lnTo>
                  <a:lnTo>
                    <a:pt x="279707" y="7620"/>
                  </a:lnTo>
                  <a:lnTo>
                    <a:pt x="279707" y="127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927" y="6393935"/>
              <a:ext cx="252040" cy="800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2927" y="6193837"/>
              <a:ext cx="261620" cy="172720"/>
            </a:xfrm>
            <a:custGeom>
              <a:avLst/>
              <a:gdLst/>
              <a:ahLst/>
              <a:cxnLst/>
              <a:rect l="l" t="t" r="r" b="b"/>
              <a:pathLst>
                <a:path w="261619" h="172720">
                  <a:moveTo>
                    <a:pt x="15363" y="107747"/>
                  </a:moveTo>
                  <a:lnTo>
                    <a:pt x="12292" y="110822"/>
                  </a:lnTo>
                  <a:lnTo>
                    <a:pt x="6151" y="113897"/>
                  </a:lnTo>
                  <a:lnTo>
                    <a:pt x="3070" y="113897"/>
                  </a:lnTo>
                  <a:lnTo>
                    <a:pt x="3070" y="172389"/>
                  </a:lnTo>
                  <a:lnTo>
                    <a:pt x="6151" y="166228"/>
                  </a:lnTo>
                  <a:lnTo>
                    <a:pt x="12292" y="163153"/>
                  </a:lnTo>
                  <a:lnTo>
                    <a:pt x="15363" y="163153"/>
                  </a:lnTo>
                  <a:lnTo>
                    <a:pt x="15363" y="129294"/>
                  </a:lnTo>
                  <a:lnTo>
                    <a:pt x="27666" y="129294"/>
                  </a:lnTo>
                  <a:lnTo>
                    <a:pt x="15363" y="107747"/>
                  </a:lnTo>
                  <a:close/>
                </a:path>
                <a:path w="261619" h="172720">
                  <a:moveTo>
                    <a:pt x="55323" y="95436"/>
                  </a:moveTo>
                  <a:lnTo>
                    <a:pt x="49181" y="95436"/>
                  </a:lnTo>
                  <a:lnTo>
                    <a:pt x="39959" y="98511"/>
                  </a:lnTo>
                  <a:lnTo>
                    <a:pt x="39959" y="101586"/>
                  </a:lnTo>
                  <a:lnTo>
                    <a:pt x="27666" y="129294"/>
                  </a:lnTo>
                  <a:lnTo>
                    <a:pt x="15363" y="129294"/>
                  </a:lnTo>
                  <a:lnTo>
                    <a:pt x="27666" y="150842"/>
                  </a:lnTo>
                  <a:lnTo>
                    <a:pt x="43030" y="116983"/>
                  </a:lnTo>
                  <a:lnTo>
                    <a:pt x="55323" y="116983"/>
                  </a:lnTo>
                  <a:lnTo>
                    <a:pt x="55323" y="95436"/>
                  </a:lnTo>
                  <a:close/>
                </a:path>
                <a:path w="261619" h="172720">
                  <a:moveTo>
                    <a:pt x="55323" y="116983"/>
                  </a:moveTo>
                  <a:lnTo>
                    <a:pt x="43030" y="116983"/>
                  </a:lnTo>
                  <a:lnTo>
                    <a:pt x="43030" y="147766"/>
                  </a:lnTo>
                  <a:lnTo>
                    <a:pt x="46100" y="147766"/>
                  </a:lnTo>
                  <a:lnTo>
                    <a:pt x="52252" y="144681"/>
                  </a:lnTo>
                  <a:lnTo>
                    <a:pt x="55323" y="144681"/>
                  </a:lnTo>
                  <a:lnTo>
                    <a:pt x="55323" y="116983"/>
                  </a:lnTo>
                  <a:close/>
                </a:path>
                <a:path w="261619" h="172720">
                  <a:moveTo>
                    <a:pt x="98353" y="89275"/>
                  </a:moveTo>
                  <a:lnTo>
                    <a:pt x="91776" y="89755"/>
                  </a:lnTo>
                  <a:lnTo>
                    <a:pt x="72854" y="91869"/>
                  </a:lnTo>
                  <a:lnTo>
                    <a:pt x="64545" y="92350"/>
                  </a:lnTo>
                  <a:lnTo>
                    <a:pt x="64545" y="141606"/>
                  </a:lnTo>
                  <a:lnTo>
                    <a:pt x="70697" y="138530"/>
                  </a:lnTo>
                  <a:lnTo>
                    <a:pt x="79919" y="138530"/>
                  </a:lnTo>
                  <a:lnTo>
                    <a:pt x="76838" y="101586"/>
                  </a:lnTo>
                  <a:lnTo>
                    <a:pt x="98353" y="95436"/>
                  </a:lnTo>
                  <a:lnTo>
                    <a:pt x="98353" y="89275"/>
                  </a:lnTo>
                  <a:close/>
                </a:path>
                <a:path w="261619" h="172720">
                  <a:moveTo>
                    <a:pt x="218232" y="135445"/>
                  </a:moveTo>
                  <a:lnTo>
                    <a:pt x="218232" y="147766"/>
                  </a:lnTo>
                  <a:lnTo>
                    <a:pt x="230482" y="153920"/>
                  </a:lnTo>
                  <a:lnTo>
                    <a:pt x="242442" y="160075"/>
                  </a:lnTo>
                  <a:lnTo>
                    <a:pt x="251519" y="161614"/>
                  </a:lnTo>
                  <a:lnTo>
                    <a:pt x="255120" y="153920"/>
                  </a:lnTo>
                  <a:lnTo>
                    <a:pt x="255121" y="148005"/>
                  </a:lnTo>
                  <a:lnTo>
                    <a:pt x="235522" y="148005"/>
                  </a:lnTo>
                  <a:lnTo>
                    <a:pt x="228989" y="145069"/>
                  </a:lnTo>
                  <a:lnTo>
                    <a:pt x="222457" y="140401"/>
                  </a:lnTo>
                  <a:lnTo>
                    <a:pt x="218232" y="135445"/>
                  </a:lnTo>
                  <a:close/>
                </a:path>
                <a:path w="261619" h="172720">
                  <a:moveTo>
                    <a:pt x="255121" y="138530"/>
                  </a:moveTo>
                  <a:lnTo>
                    <a:pt x="242818" y="138530"/>
                  </a:lnTo>
                  <a:lnTo>
                    <a:pt x="242818" y="144681"/>
                  </a:lnTo>
                  <a:lnTo>
                    <a:pt x="245899" y="147766"/>
                  </a:lnTo>
                  <a:lnTo>
                    <a:pt x="239747" y="147766"/>
                  </a:lnTo>
                  <a:lnTo>
                    <a:pt x="235522" y="148005"/>
                  </a:lnTo>
                  <a:lnTo>
                    <a:pt x="255121" y="148005"/>
                  </a:lnTo>
                  <a:lnTo>
                    <a:pt x="255121" y="138530"/>
                  </a:lnTo>
                  <a:close/>
                </a:path>
                <a:path w="261619" h="172720">
                  <a:moveTo>
                    <a:pt x="224384" y="101586"/>
                  </a:moveTo>
                  <a:lnTo>
                    <a:pt x="215161" y="101586"/>
                  </a:lnTo>
                  <a:lnTo>
                    <a:pt x="215161" y="123133"/>
                  </a:lnTo>
                  <a:lnTo>
                    <a:pt x="222941" y="135931"/>
                  </a:lnTo>
                  <a:lnTo>
                    <a:pt x="231296" y="140069"/>
                  </a:lnTo>
                  <a:lnTo>
                    <a:pt x="238498" y="139589"/>
                  </a:lnTo>
                  <a:lnTo>
                    <a:pt x="242818" y="138530"/>
                  </a:lnTo>
                  <a:lnTo>
                    <a:pt x="255121" y="138530"/>
                  </a:lnTo>
                  <a:lnTo>
                    <a:pt x="255121" y="126219"/>
                  </a:lnTo>
                  <a:lnTo>
                    <a:pt x="233606" y="126219"/>
                  </a:lnTo>
                  <a:lnTo>
                    <a:pt x="227454" y="123133"/>
                  </a:lnTo>
                  <a:lnTo>
                    <a:pt x="227454" y="104661"/>
                  </a:lnTo>
                  <a:lnTo>
                    <a:pt x="224384" y="101586"/>
                  </a:lnTo>
                  <a:close/>
                </a:path>
                <a:path w="261619" h="172720">
                  <a:moveTo>
                    <a:pt x="242818" y="107747"/>
                  </a:moveTo>
                  <a:lnTo>
                    <a:pt x="242818" y="126219"/>
                  </a:lnTo>
                  <a:lnTo>
                    <a:pt x="255121" y="126219"/>
                  </a:lnTo>
                  <a:lnTo>
                    <a:pt x="255121" y="113897"/>
                  </a:lnTo>
                  <a:lnTo>
                    <a:pt x="242818" y="107747"/>
                  </a:lnTo>
                  <a:close/>
                </a:path>
                <a:path w="261619" h="172720">
                  <a:moveTo>
                    <a:pt x="203552" y="52330"/>
                  </a:moveTo>
                  <a:lnTo>
                    <a:pt x="196717" y="52330"/>
                  </a:lnTo>
                  <a:lnTo>
                    <a:pt x="206752" y="70130"/>
                  </a:lnTo>
                  <a:lnTo>
                    <a:pt x="214785" y="76963"/>
                  </a:lnTo>
                  <a:lnTo>
                    <a:pt x="222217" y="79170"/>
                  </a:lnTo>
                  <a:lnTo>
                    <a:pt x="230525" y="83114"/>
                  </a:lnTo>
                  <a:lnTo>
                    <a:pt x="228700" y="76765"/>
                  </a:lnTo>
                  <a:lnTo>
                    <a:pt x="225147" y="71573"/>
                  </a:lnTo>
                  <a:lnTo>
                    <a:pt x="224690" y="70803"/>
                  </a:lnTo>
                  <a:lnTo>
                    <a:pt x="218232" y="70803"/>
                  </a:lnTo>
                  <a:lnTo>
                    <a:pt x="212563" y="64359"/>
                  </a:lnTo>
                  <a:lnTo>
                    <a:pt x="205163" y="53871"/>
                  </a:lnTo>
                  <a:lnTo>
                    <a:pt x="203552" y="52330"/>
                  </a:lnTo>
                  <a:close/>
                </a:path>
                <a:path w="261619" h="172720">
                  <a:moveTo>
                    <a:pt x="150616" y="73878"/>
                  </a:moveTo>
                  <a:lnTo>
                    <a:pt x="150616" y="76963"/>
                  </a:lnTo>
                  <a:lnTo>
                    <a:pt x="156757" y="80039"/>
                  </a:lnTo>
                  <a:lnTo>
                    <a:pt x="159828" y="80039"/>
                  </a:lnTo>
                  <a:lnTo>
                    <a:pt x="150616" y="73878"/>
                  </a:lnTo>
                  <a:close/>
                </a:path>
                <a:path w="261619" h="172720">
                  <a:moveTo>
                    <a:pt x="150616" y="58491"/>
                  </a:moveTo>
                  <a:lnTo>
                    <a:pt x="150616" y="70803"/>
                  </a:lnTo>
                  <a:lnTo>
                    <a:pt x="159828" y="76963"/>
                  </a:lnTo>
                  <a:lnTo>
                    <a:pt x="162909" y="76963"/>
                  </a:lnTo>
                  <a:lnTo>
                    <a:pt x="162909" y="70803"/>
                  </a:lnTo>
                  <a:lnTo>
                    <a:pt x="150616" y="58491"/>
                  </a:lnTo>
                  <a:close/>
                </a:path>
                <a:path w="261619" h="172720">
                  <a:moveTo>
                    <a:pt x="201477" y="72683"/>
                  </a:moveTo>
                  <a:lnTo>
                    <a:pt x="189365" y="72683"/>
                  </a:lnTo>
                  <a:lnTo>
                    <a:pt x="199787" y="76963"/>
                  </a:lnTo>
                  <a:lnTo>
                    <a:pt x="201477" y="72683"/>
                  </a:lnTo>
                  <a:close/>
                </a:path>
                <a:path w="261619" h="172720">
                  <a:moveTo>
                    <a:pt x="171840" y="46372"/>
                  </a:moveTo>
                  <a:lnTo>
                    <a:pt x="163676" y="46950"/>
                  </a:lnTo>
                  <a:lnTo>
                    <a:pt x="156664" y="50989"/>
                  </a:lnTo>
                  <a:lnTo>
                    <a:pt x="153686" y="58491"/>
                  </a:lnTo>
                  <a:lnTo>
                    <a:pt x="159828" y="64652"/>
                  </a:lnTo>
                  <a:lnTo>
                    <a:pt x="165979" y="64652"/>
                  </a:lnTo>
                  <a:lnTo>
                    <a:pt x="172131" y="73878"/>
                  </a:lnTo>
                  <a:lnTo>
                    <a:pt x="172944" y="66183"/>
                  </a:lnTo>
                  <a:lnTo>
                    <a:pt x="169435" y="60798"/>
                  </a:lnTo>
                  <a:lnTo>
                    <a:pt x="166504" y="56565"/>
                  </a:lnTo>
                  <a:lnTo>
                    <a:pt x="169050" y="52330"/>
                  </a:lnTo>
                  <a:lnTo>
                    <a:pt x="180479" y="52330"/>
                  </a:lnTo>
                  <a:lnTo>
                    <a:pt x="178272" y="49255"/>
                  </a:lnTo>
                  <a:lnTo>
                    <a:pt x="171840" y="46372"/>
                  </a:lnTo>
                  <a:close/>
                </a:path>
                <a:path w="261619" h="172720">
                  <a:moveTo>
                    <a:pt x="231197" y="64652"/>
                  </a:moveTo>
                  <a:lnTo>
                    <a:pt x="224384" y="64652"/>
                  </a:lnTo>
                  <a:lnTo>
                    <a:pt x="240085" y="73500"/>
                  </a:lnTo>
                  <a:lnTo>
                    <a:pt x="248584" y="68497"/>
                  </a:lnTo>
                  <a:lnTo>
                    <a:pt x="249638" y="66476"/>
                  </a:lnTo>
                  <a:lnTo>
                    <a:pt x="233074" y="66476"/>
                  </a:lnTo>
                  <a:lnTo>
                    <a:pt x="231197" y="64652"/>
                  </a:lnTo>
                  <a:close/>
                </a:path>
                <a:path w="261619" h="172720">
                  <a:moveTo>
                    <a:pt x="180479" y="52330"/>
                  </a:moveTo>
                  <a:lnTo>
                    <a:pt x="169050" y="52330"/>
                  </a:lnTo>
                  <a:lnTo>
                    <a:pt x="177745" y="68736"/>
                  </a:lnTo>
                  <a:lnTo>
                    <a:pt x="183267" y="72731"/>
                  </a:lnTo>
                  <a:lnTo>
                    <a:pt x="201477" y="72683"/>
                  </a:lnTo>
                  <a:lnTo>
                    <a:pt x="202333" y="70515"/>
                  </a:lnTo>
                  <a:lnTo>
                    <a:pt x="201334" y="67727"/>
                  </a:lnTo>
                  <a:lnTo>
                    <a:pt x="196717" y="67727"/>
                  </a:lnTo>
                  <a:lnTo>
                    <a:pt x="191671" y="66571"/>
                  </a:lnTo>
                  <a:lnTo>
                    <a:pt x="186339" y="60798"/>
                  </a:lnTo>
                  <a:lnTo>
                    <a:pt x="181311" y="53490"/>
                  </a:lnTo>
                  <a:lnTo>
                    <a:pt x="180479" y="52330"/>
                  </a:lnTo>
                  <a:close/>
                </a:path>
                <a:path w="261619" h="172720">
                  <a:moveTo>
                    <a:pt x="210884" y="42045"/>
                  </a:moveTo>
                  <a:lnTo>
                    <a:pt x="199787" y="43105"/>
                  </a:lnTo>
                  <a:lnTo>
                    <a:pt x="203146" y="46180"/>
                  </a:lnTo>
                  <a:lnTo>
                    <a:pt x="210161" y="53490"/>
                  </a:lnTo>
                  <a:lnTo>
                    <a:pt x="216645" y="62578"/>
                  </a:lnTo>
                  <a:lnTo>
                    <a:pt x="218232" y="70803"/>
                  </a:lnTo>
                  <a:lnTo>
                    <a:pt x="224690" y="70803"/>
                  </a:lnTo>
                  <a:lnTo>
                    <a:pt x="222748" y="67535"/>
                  </a:lnTo>
                  <a:lnTo>
                    <a:pt x="224384" y="64652"/>
                  </a:lnTo>
                  <a:lnTo>
                    <a:pt x="231197" y="64652"/>
                  </a:lnTo>
                  <a:lnTo>
                    <a:pt x="221692" y="55415"/>
                  </a:lnTo>
                  <a:lnTo>
                    <a:pt x="210884" y="42045"/>
                  </a:lnTo>
                  <a:close/>
                </a:path>
                <a:path w="261619" h="172720">
                  <a:moveTo>
                    <a:pt x="196618" y="45698"/>
                  </a:moveTo>
                  <a:lnTo>
                    <a:pt x="187494" y="46180"/>
                  </a:lnTo>
                  <a:lnTo>
                    <a:pt x="185908" y="52577"/>
                  </a:lnTo>
                  <a:lnTo>
                    <a:pt x="188647" y="58107"/>
                  </a:lnTo>
                  <a:lnTo>
                    <a:pt x="193115" y="63060"/>
                  </a:lnTo>
                  <a:lnTo>
                    <a:pt x="196717" y="67727"/>
                  </a:lnTo>
                  <a:lnTo>
                    <a:pt x="201334" y="67727"/>
                  </a:lnTo>
                  <a:lnTo>
                    <a:pt x="199404" y="62337"/>
                  </a:lnTo>
                  <a:lnTo>
                    <a:pt x="195898" y="55313"/>
                  </a:lnTo>
                  <a:lnTo>
                    <a:pt x="196717" y="52330"/>
                  </a:lnTo>
                  <a:lnTo>
                    <a:pt x="203552" y="52330"/>
                  </a:lnTo>
                  <a:lnTo>
                    <a:pt x="196618" y="45698"/>
                  </a:lnTo>
                  <a:close/>
                </a:path>
                <a:path w="261619" h="172720">
                  <a:moveTo>
                    <a:pt x="253802" y="58491"/>
                  </a:moveTo>
                  <a:lnTo>
                    <a:pt x="245899" y="58491"/>
                  </a:lnTo>
                  <a:lnTo>
                    <a:pt x="233074" y="66476"/>
                  </a:lnTo>
                  <a:lnTo>
                    <a:pt x="249638" y="66476"/>
                  </a:lnTo>
                  <a:lnTo>
                    <a:pt x="253802" y="58491"/>
                  </a:lnTo>
                  <a:close/>
                </a:path>
                <a:path w="261619" h="172720">
                  <a:moveTo>
                    <a:pt x="216697" y="32323"/>
                  </a:moveTo>
                  <a:lnTo>
                    <a:pt x="208053" y="33478"/>
                  </a:lnTo>
                  <a:lnTo>
                    <a:pt x="202868" y="36944"/>
                  </a:lnTo>
                  <a:lnTo>
                    <a:pt x="218666" y="43772"/>
                  </a:lnTo>
                  <a:lnTo>
                    <a:pt x="227838" y="54641"/>
                  </a:lnTo>
                  <a:lnTo>
                    <a:pt x="235283" y="62048"/>
                  </a:lnTo>
                  <a:lnTo>
                    <a:pt x="245899" y="58491"/>
                  </a:lnTo>
                  <a:lnTo>
                    <a:pt x="253802" y="58491"/>
                  </a:lnTo>
                  <a:lnTo>
                    <a:pt x="254203" y="57723"/>
                  </a:lnTo>
                  <a:lnTo>
                    <a:pt x="257653" y="53584"/>
                  </a:lnTo>
                  <a:lnTo>
                    <a:pt x="240950" y="53584"/>
                  </a:lnTo>
                  <a:lnTo>
                    <a:pt x="233606" y="49255"/>
                  </a:lnTo>
                  <a:lnTo>
                    <a:pt x="242818" y="49255"/>
                  </a:lnTo>
                  <a:lnTo>
                    <a:pt x="242818" y="43105"/>
                  </a:lnTo>
                  <a:lnTo>
                    <a:pt x="221303" y="40019"/>
                  </a:lnTo>
                  <a:lnTo>
                    <a:pt x="224384" y="36944"/>
                  </a:lnTo>
                  <a:lnTo>
                    <a:pt x="230525" y="36944"/>
                  </a:lnTo>
                  <a:lnTo>
                    <a:pt x="225340" y="33478"/>
                  </a:lnTo>
                  <a:lnTo>
                    <a:pt x="216697" y="32323"/>
                  </a:lnTo>
                  <a:close/>
                </a:path>
                <a:path w="261619" h="172720">
                  <a:moveTo>
                    <a:pt x="255645" y="48392"/>
                  </a:moveTo>
                  <a:lnTo>
                    <a:pt x="248585" y="51565"/>
                  </a:lnTo>
                  <a:lnTo>
                    <a:pt x="240950" y="53584"/>
                  </a:lnTo>
                  <a:lnTo>
                    <a:pt x="257653" y="53584"/>
                  </a:lnTo>
                  <a:lnTo>
                    <a:pt x="261262" y="49255"/>
                  </a:lnTo>
                  <a:lnTo>
                    <a:pt x="255645" y="48392"/>
                  </a:lnTo>
                  <a:close/>
                </a:path>
                <a:path w="261619" h="172720">
                  <a:moveTo>
                    <a:pt x="178272" y="40019"/>
                  </a:moveTo>
                  <a:lnTo>
                    <a:pt x="175202" y="43105"/>
                  </a:lnTo>
                  <a:lnTo>
                    <a:pt x="178272" y="46180"/>
                  </a:lnTo>
                  <a:lnTo>
                    <a:pt x="181343" y="46180"/>
                  </a:lnTo>
                  <a:lnTo>
                    <a:pt x="184424" y="52330"/>
                  </a:lnTo>
                  <a:lnTo>
                    <a:pt x="184378" y="46134"/>
                  </a:lnTo>
                  <a:lnTo>
                    <a:pt x="178272" y="40019"/>
                  </a:lnTo>
                  <a:close/>
                </a:path>
                <a:path w="261619" h="172720">
                  <a:moveTo>
                    <a:pt x="169050" y="27708"/>
                  </a:moveTo>
                  <a:lnTo>
                    <a:pt x="147535" y="43105"/>
                  </a:lnTo>
                  <a:lnTo>
                    <a:pt x="147535" y="46180"/>
                  </a:lnTo>
                  <a:lnTo>
                    <a:pt x="169050" y="30783"/>
                  </a:lnTo>
                  <a:lnTo>
                    <a:pt x="169050" y="27708"/>
                  </a:lnTo>
                  <a:close/>
                </a:path>
                <a:path w="261619" h="172720">
                  <a:moveTo>
                    <a:pt x="252040" y="9236"/>
                  </a:moveTo>
                  <a:lnTo>
                    <a:pt x="248969" y="9236"/>
                  </a:lnTo>
                  <a:lnTo>
                    <a:pt x="247432" y="13084"/>
                  </a:lnTo>
                  <a:lnTo>
                    <a:pt x="243590" y="21552"/>
                  </a:lnTo>
                  <a:lnTo>
                    <a:pt x="238597" y="30020"/>
                  </a:lnTo>
                  <a:lnTo>
                    <a:pt x="233606" y="33869"/>
                  </a:lnTo>
                  <a:lnTo>
                    <a:pt x="236676" y="36944"/>
                  </a:lnTo>
                  <a:lnTo>
                    <a:pt x="233606" y="40019"/>
                  </a:lnTo>
                  <a:lnTo>
                    <a:pt x="244263" y="42232"/>
                  </a:lnTo>
                  <a:lnTo>
                    <a:pt x="249736" y="36941"/>
                  </a:lnTo>
                  <a:lnTo>
                    <a:pt x="251752" y="27034"/>
                  </a:lnTo>
                  <a:lnTo>
                    <a:pt x="251964" y="18472"/>
                  </a:lnTo>
                  <a:lnTo>
                    <a:pt x="252040" y="9236"/>
                  </a:lnTo>
                  <a:close/>
                </a:path>
                <a:path w="261619" h="172720">
                  <a:moveTo>
                    <a:pt x="165979" y="21547"/>
                  </a:moveTo>
                  <a:lnTo>
                    <a:pt x="159821" y="21552"/>
                  </a:lnTo>
                  <a:lnTo>
                    <a:pt x="147535" y="30783"/>
                  </a:lnTo>
                  <a:lnTo>
                    <a:pt x="147535" y="40019"/>
                  </a:lnTo>
                  <a:lnTo>
                    <a:pt x="165979" y="24633"/>
                  </a:lnTo>
                  <a:lnTo>
                    <a:pt x="165979" y="21547"/>
                  </a:lnTo>
                  <a:close/>
                </a:path>
                <a:path w="261619" h="172720">
                  <a:moveTo>
                    <a:pt x="165979" y="0"/>
                  </a:moveTo>
                  <a:lnTo>
                    <a:pt x="153686" y="0"/>
                  </a:lnTo>
                  <a:lnTo>
                    <a:pt x="184424" y="40019"/>
                  </a:lnTo>
                  <a:lnTo>
                    <a:pt x="190565" y="36944"/>
                  </a:lnTo>
                  <a:lnTo>
                    <a:pt x="165979" y="0"/>
                  </a:lnTo>
                  <a:close/>
                </a:path>
                <a:path w="261619" h="172720">
                  <a:moveTo>
                    <a:pt x="172131" y="0"/>
                  </a:moveTo>
                  <a:lnTo>
                    <a:pt x="169050" y="0"/>
                  </a:lnTo>
                  <a:lnTo>
                    <a:pt x="193646" y="33869"/>
                  </a:lnTo>
                  <a:lnTo>
                    <a:pt x="196717" y="33869"/>
                  </a:lnTo>
                  <a:lnTo>
                    <a:pt x="172131" y="0"/>
                  </a:lnTo>
                  <a:close/>
                </a:path>
                <a:path w="261619" h="172720">
                  <a:moveTo>
                    <a:pt x="242818" y="18472"/>
                  </a:moveTo>
                  <a:lnTo>
                    <a:pt x="233606" y="27708"/>
                  </a:lnTo>
                  <a:lnTo>
                    <a:pt x="227454" y="30783"/>
                  </a:lnTo>
                  <a:lnTo>
                    <a:pt x="233606" y="33869"/>
                  </a:lnTo>
                  <a:lnTo>
                    <a:pt x="239747" y="24633"/>
                  </a:lnTo>
                  <a:lnTo>
                    <a:pt x="242818" y="18472"/>
                  </a:lnTo>
                  <a:close/>
                </a:path>
                <a:path w="261619" h="172720">
                  <a:moveTo>
                    <a:pt x="184424" y="0"/>
                  </a:moveTo>
                  <a:lnTo>
                    <a:pt x="175202" y="0"/>
                  </a:lnTo>
                  <a:lnTo>
                    <a:pt x="199787" y="30783"/>
                  </a:lnTo>
                  <a:lnTo>
                    <a:pt x="202868" y="27708"/>
                  </a:lnTo>
                  <a:lnTo>
                    <a:pt x="184424" y="0"/>
                  </a:lnTo>
                  <a:close/>
                </a:path>
                <a:path w="261619" h="172720">
                  <a:moveTo>
                    <a:pt x="215161" y="0"/>
                  </a:moveTo>
                  <a:lnTo>
                    <a:pt x="212080" y="0"/>
                  </a:lnTo>
                  <a:lnTo>
                    <a:pt x="202868" y="3085"/>
                  </a:lnTo>
                  <a:lnTo>
                    <a:pt x="199787" y="9236"/>
                  </a:lnTo>
                  <a:lnTo>
                    <a:pt x="205944" y="21552"/>
                  </a:lnTo>
                  <a:lnTo>
                    <a:pt x="212080" y="27708"/>
                  </a:lnTo>
                  <a:lnTo>
                    <a:pt x="215161" y="27708"/>
                  </a:lnTo>
                  <a:lnTo>
                    <a:pt x="218232" y="24633"/>
                  </a:lnTo>
                  <a:lnTo>
                    <a:pt x="233343" y="24633"/>
                  </a:lnTo>
                  <a:lnTo>
                    <a:pt x="234639" y="23520"/>
                  </a:lnTo>
                  <a:lnTo>
                    <a:pt x="213667" y="23520"/>
                  </a:lnTo>
                  <a:lnTo>
                    <a:pt x="212080" y="21547"/>
                  </a:lnTo>
                  <a:lnTo>
                    <a:pt x="218232" y="18472"/>
                  </a:lnTo>
                  <a:lnTo>
                    <a:pt x="224384" y="9236"/>
                  </a:lnTo>
                  <a:lnTo>
                    <a:pt x="234753" y="9236"/>
                  </a:lnTo>
                  <a:lnTo>
                    <a:pt x="234993" y="7792"/>
                  </a:lnTo>
                  <a:lnTo>
                    <a:pt x="215111" y="7792"/>
                  </a:lnTo>
                  <a:lnTo>
                    <a:pt x="215161" y="0"/>
                  </a:lnTo>
                  <a:close/>
                </a:path>
                <a:path w="261619" h="172720">
                  <a:moveTo>
                    <a:pt x="233343" y="24633"/>
                  </a:moveTo>
                  <a:lnTo>
                    <a:pt x="218232" y="24633"/>
                  </a:lnTo>
                  <a:lnTo>
                    <a:pt x="224384" y="27708"/>
                  </a:lnTo>
                  <a:lnTo>
                    <a:pt x="232114" y="25688"/>
                  </a:lnTo>
                  <a:lnTo>
                    <a:pt x="233343" y="24633"/>
                  </a:lnTo>
                  <a:close/>
                </a:path>
                <a:path w="261619" h="172720">
                  <a:moveTo>
                    <a:pt x="230525" y="9236"/>
                  </a:moveTo>
                  <a:lnTo>
                    <a:pt x="224384" y="9236"/>
                  </a:lnTo>
                  <a:lnTo>
                    <a:pt x="218232" y="18472"/>
                  </a:lnTo>
                  <a:lnTo>
                    <a:pt x="212080" y="21547"/>
                  </a:lnTo>
                  <a:lnTo>
                    <a:pt x="213667" y="23520"/>
                  </a:lnTo>
                  <a:lnTo>
                    <a:pt x="220151" y="18855"/>
                  </a:lnTo>
                  <a:lnTo>
                    <a:pt x="227211" y="12458"/>
                  </a:lnTo>
                  <a:lnTo>
                    <a:pt x="230525" y="9236"/>
                  </a:lnTo>
                  <a:close/>
                </a:path>
                <a:path w="261619" h="172720">
                  <a:moveTo>
                    <a:pt x="234753" y="9236"/>
                  </a:moveTo>
                  <a:lnTo>
                    <a:pt x="230525" y="9236"/>
                  </a:lnTo>
                  <a:lnTo>
                    <a:pt x="227211" y="12458"/>
                  </a:lnTo>
                  <a:lnTo>
                    <a:pt x="220151" y="18855"/>
                  </a:lnTo>
                  <a:lnTo>
                    <a:pt x="213667" y="23520"/>
                  </a:lnTo>
                  <a:lnTo>
                    <a:pt x="234639" y="23520"/>
                  </a:lnTo>
                  <a:lnTo>
                    <a:pt x="237828" y="20782"/>
                  </a:lnTo>
                  <a:lnTo>
                    <a:pt x="242966" y="14721"/>
                  </a:lnTo>
                  <a:lnTo>
                    <a:pt x="247704" y="10392"/>
                  </a:lnTo>
                  <a:lnTo>
                    <a:pt x="234561" y="10392"/>
                  </a:lnTo>
                  <a:lnTo>
                    <a:pt x="234753" y="9236"/>
                  </a:lnTo>
                  <a:close/>
                </a:path>
                <a:path w="261619" h="172720">
                  <a:moveTo>
                    <a:pt x="261262" y="3085"/>
                  </a:moveTo>
                  <a:lnTo>
                    <a:pt x="245899" y="3085"/>
                  </a:lnTo>
                  <a:lnTo>
                    <a:pt x="239747" y="9236"/>
                  </a:lnTo>
                  <a:lnTo>
                    <a:pt x="234561" y="10392"/>
                  </a:lnTo>
                  <a:lnTo>
                    <a:pt x="247704" y="10392"/>
                  </a:lnTo>
                  <a:lnTo>
                    <a:pt x="248969" y="9236"/>
                  </a:lnTo>
                  <a:lnTo>
                    <a:pt x="255121" y="9236"/>
                  </a:lnTo>
                  <a:lnTo>
                    <a:pt x="261262" y="3085"/>
                  </a:lnTo>
                  <a:close/>
                </a:path>
                <a:path w="261619" h="172720">
                  <a:moveTo>
                    <a:pt x="239747" y="0"/>
                  </a:moveTo>
                  <a:lnTo>
                    <a:pt x="231150" y="2597"/>
                  </a:lnTo>
                  <a:lnTo>
                    <a:pt x="221679" y="6928"/>
                  </a:lnTo>
                  <a:lnTo>
                    <a:pt x="215111" y="7792"/>
                  </a:lnTo>
                  <a:lnTo>
                    <a:pt x="234993" y="7792"/>
                  </a:lnTo>
                  <a:lnTo>
                    <a:pt x="235138" y="6927"/>
                  </a:lnTo>
                  <a:lnTo>
                    <a:pt x="238018" y="2309"/>
                  </a:lnTo>
                  <a:lnTo>
                    <a:pt x="239747" y="0"/>
                  </a:lnTo>
                  <a:close/>
                </a:path>
                <a:path w="261619" h="172720">
                  <a:moveTo>
                    <a:pt x="107575" y="73878"/>
                  </a:moveTo>
                  <a:lnTo>
                    <a:pt x="101434" y="80039"/>
                  </a:lnTo>
                  <a:lnTo>
                    <a:pt x="104505" y="80039"/>
                  </a:lnTo>
                  <a:lnTo>
                    <a:pt x="107575" y="76963"/>
                  </a:lnTo>
                  <a:lnTo>
                    <a:pt x="107575" y="73878"/>
                  </a:lnTo>
                  <a:close/>
                </a:path>
                <a:path w="261619" h="172720">
                  <a:moveTo>
                    <a:pt x="49181" y="40019"/>
                  </a:moveTo>
                  <a:lnTo>
                    <a:pt x="31123" y="42667"/>
                  </a:lnTo>
                  <a:lnTo>
                    <a:pt x="19981" y="54258"/>
                  </a:lnTo>
                  <a:lnTo>
                    <a:pt x="11143" y="66425"/>
                  </a:lnTo>
                  <a:lnTo>
                    <a:pt x="0" y="70803"/>
                  </a:lnTo>
                  <a:lnTo>
                    <a:pt x="28192" y="79894"/>
                  </a:lnTo>
                  <a:lnTo>
                    <a:pt x="39659" y="70803"/>
                  </a:lnTo>
                  <a:lnTo>
                    <a:pt x="15363" y="70803"/>
                  </a:lnTo>
                  <a:lnTo>
                    <a:pt x="24971" y="65993"/>
                  </a:lnTo>
                  <a:lnTo>
                    <a:pt x="25896" y="64652"/>
                  </a:lnTo>
                  <a:lnTo>
                    <a:pt x="24585" y="64652"/>
                  </a:lnTo>
                  <a:lnTo>
                    <a:pt x="29531" y="59383"/>
                  </a:lnTo>
                  <a:lnTo>
                    <a:pt x="39573" y="44829"/>
                  </a:lnTo>
                  <a:lnTo>
                    <a:pt x="42315" y="43456"/>
                  </a:lnTo>
                  <a:lnTo>
                    <a:pt x="42744" y="43002"/>
                  </a:lnTo>
                  <a:lnTo>
                    <a:pt x="44028" y="42599"/>
                  </a:lnTo>
                  <a:lnTo>
                    <a:pt x="49181" y="40019"/>
                  </a:lnTo>
                  <a:close/>
                </a:path>
                <a:path w="261619" h="172720">
                  <a:moveTo>
                    <a:pt x="107575" y="61566"/>
                  </a:moveTo>
                  <a:lnTo>
                    <a:pt x="95282" y="70803"/>
                  </a:lnTo>
                  <a:lnTo>
                    <a:pt x="95282" y="76963"/>
                  </a:lnTo>
                  <a:lnTo>
                    <a:pt x="98353" y="76963"/>
                  </a:lnTo>
                  <a:lnTo>
                    <a:pt x="107506" y="70849"/>
                  </a:lnTo>
                  <a:lnTo>
                    <a:pt x="107575" y="61566"/>
                  </a:lnTo>
                  <a:close/>
                </a:path>
                <a:path w="261619" h="172720">
                  <a:moveTo>
                    <a:pt x="75114" y="44640"/>
                  </a:moveTo>
                  <a:lnTo>
                    <a:pt x="61474" y="46180"/>
                  </a:lnTo>
                  <a:lnTo>
                    <a:pt x="56767" y="54404"/>
                  </a:lnTo>
                  <a:lnTo>
                    <a:pt x="56236" y="61566"/>
                  </a:lnTo>
                  <a:lnTo>
                    <a:pt x="56162" y="63674"/>
                  </a:lnTo>
                  <a:lnTo>
                    <a:pt x="58878" y="70849"/>
                  </a:lnTo>
                  <a:lnTo>
                    <a:pt x="64545" y="73878"/>
                  </a:lnTo>
                  <a:lnTo>
                    <a:pt x="75350" y="70223"/>
                  </a:lnTo>
                  <a:lnTo>
                    <a:pt x="77223" y="63105"/>
                  </a:lnTo>
                  <a:lnTo>
                    <a:pt x="75794" y="61566"/>
                  </a:lnTo>
                  <a:lnTo>
                    <a:pt x="64545" y="61566"/>
                  </a:lnTo>
                  <a:lnTo>
                    <a:pt x="67626" y="55416"/>
                  </a:lnTo>
                  <a:lnTo>
                    <a:pt x="77576" y="55416"/>
                  </a:lnTo>
                  <a:lnTo>
                    <a:pt x="75307" y="52330"/>
                  </a:lnTo>
                  <a:lnTo>
                    <a:pt x="64545" y="52330"/>
                  </a:lnTo>
                  <a:lnTo>
                    <a:pt x="74920" y="51805"/>
                  </a:lnTo>
                  <a:lnTo>
                    <a:pt x="87753" y="51805"/>
                  </a:lnTo>
                  <a:lnTo>
                    <a:pt x="85296" y="50025"/>
                  </a:lnTo>
                  <a:lnTo>
                    <a:pt x="75114" y="44640"/>
                  </a:lnTo>
                  <a:close/>
                </a:path>
                <a:path w="261619" h="172720">
                  <a:moveTo>
                    <a:pt x="88478" y="52330"/>
                  </a:moveTo>
                  <a:lnTo>
                    <a:pt x="76838" y="52330"/>
                  </a:lnTo>
                  <a:lnTo>
                    <a:pt x="79919" y="58491"/>
                  </a:lnTo>
                  <a:lnTo>
                    <a:pt x="80685" y="59644"/>
                  </a:lnTo>
                  <a:lnTo>
                    <a:pt x="85296" y="69214"/>
                  </a:lnTo>
                  <a:lnTo>
                    <a:pt x="92212" y="73878"/>
                  </a:lnTo>
                  <a:lnTo>
                    <a:pt x="92212" y="67727"/>
                  </a:lnTo>
                  <a:lnTo>
                    <a:pt x="104505" y="58491"/>
                  </a:lnTo>
                  <a:lnTo>
                    <a:pt x="94325" y="56566"/>
                  </a:lnTo>
                  <a:lnTo>
                    <a:pt x="88478" y="52330"/>
                  </a:lnTo>
                  <a:close/>
                </a:path>
                <a:path w="261619" h="172720">
                  <a:moveTo>
                    <a:pt x="61474" y="43105"/>
                  </a:moveTo>
                  <a:lnTo>
                    <a:pt x="46924" y="43968"/>
                  </a:lnTo>
                  <a:lnTo>
                    <a:pt x="37269" y="54646"/>
                  </a:lnTo>
                  <a:lnTo>
                    <a:pt x="28192" y="66473"/>
                  </a:lnTo>
                  <a:lnTo>
                    <a:pt x="15363" y="70803"/>
                  </a:lnTo>
                  <a:lnTo>
                    <a:pt x="39659" y="70803"/>
                  </a:lnTo>
                  <a:lnTo>
                    <a:pt x="41112" y="69651"/>
                  </a:lnTo>
                  <a:lnTo>
                    <a:pt x="48845" y="53059"/>
                  </a:lnTo>
                  <a:lnTo>
                    <a:pt x="61474" y="43105"/>
                  </a:lnTo>
                  <a:close/>
                </a:path>
                <a:path w="261619" h="172720">
                  <a:moveTo>
                    <a:pt x="29531" y="59383"/>
                  </a:moveTo>
                  <a:lnTo>
                    <a:pt x="24585" y="64652"/>
                  </a:lnTo>
                  <a:lnTo>
                    <a:pt x="26571" y="63674"/>
                  </a:lnTo>
                  <a:lnTo>
                    <a:pt x="29531" y="59383"/>
                  </a:lnTo>
                  <a:close/>
                </a:path>
                <a:path w="261619" h="172720">
                  <a:moveTo>
                    <a:pt x="26571" y="63674"/>
                  </a:moveTo>
                  <a:lnTo>
                    <a:pt x="24585" y="64652"/>
                  </a:lnTo>
                  <a:lnTo>
                    <a:pt x="25896" y="64652"/>
                  </a:lnTo>
                  <a:lnTo>
                    <a:pt x="26571" y="63674"/>
                  </a:lnTo>
                  <a:close/>
                </a:path>
                <a:path w="261619" h="172720">
                  <a:moveTo>
                    <a:pt x="52252" y="40019"/>
                  </a:moveTo>
                  <a:lnTo>
                    <a:pt x="44028" y="42599"/>
                  </a:lnTo>
                  <a:lnTo>
                    <a:pt x="42315" y="43456"/>
                  </a:lnTo>
                  <a:lnTo>
                    <a:pt x="36115" y="50027"/>
                  </a:lnTo>
                  <a:lnTo>
                    <a:pt x="30651" y="58185"/>
                  </a:lnTo>
                  <a:lnTo>
                    <a:pt x="29531" y="59383"/>
                  </a:lnTo>
                  <a:lnTo>
                    <a:pt x="26571" y="63674"/>
                  </a:lnTo>
                  <a:lnTo>
                    <a:pt x="30638" y="61670"/>
                  </a:lnTo>
                  <a:lnTo>
                    <a:pt x="36430" y="54258"/>
                  </a:lnTo>
                  <a:lnTo>
                    <a:pt x="42744" y="46467"/>
                  </a:lnTo>
                  <a:lnTo>
                    <a:pt x="52252" y="40019"/>
                  </a:lnTo>
                  <a:close/>
                </a:path>
                <a:path w="261619" h="172720">
                  <a:moveTo>
                    <a:pt x="72757" y="58296"/>
                  </a:moveTo>
                  <a:lnTo>
                    <a:pt x="64545" y="61566"/>
                  </a:lnTo>
                  <a:lnTo>
                    <a:pt x="75794" y="61566"/>
                  </a:lnTo>
                  <a:lnTo>
                    <a:pt x="72757" y="58296"/>
                  </a:lnTo>
                  <a:close/>
                </a:path>
                <a:path w="261619" h="172720">
                  <a:moveTo>
                    <a:pt x="79612" y="58185"/>
                  </a:moveTo>
                  <a:lnTo>
                    <a:pt x="79837" y="58491"/>
                  </a:lnTo>
                  <a:lnTo>
                    <a:pt x="79612" y="58185"/>
                  </a:lnTo>
                  <a:close/>
                </a:path>
                <a:path w="261619" h="172720">
                  <a:moveTo>
                    <a:pt x="87753" y="51805"/>
                  </a:moveTo>
                  <a:lnTo>
                    <a:pt x="74920" y="51805"/>
                  </a:lnTo>
                  <a:lnTo>
                    <a:pt x="79612" y="58185"/>
                  </a:lnTo>
                  <a:lnTo>
                    <a:pt x="79919" y="58491"/>
                  </a:lnTo>
                  <a:lnTo>
                    <a:pt x="76838" y="52330"/>
                  </a:lnTo>
                  <a:lnTo>
                    <a:pt x="88478" y="52330"/>
                  </a:lnTo>
                  <a:lnTo>
                    <a:pt x="87753" y="51805"/>
                  </a:lnTo>
                  <a:close/>
                </a:path>
                <a:path w="261619" h="172720">
                  <a:moveTo>
                    <a:pt x="77576" y="55416"/>
                  </a:moveTo>
                  <a:lnTo>
                    <a:pt x="76838" y="55416"/>
                  </a:lnTo>
                  <a:lnTo>
                    <a:pt x="79612" y="58185"/>
                  </a:lnTo>
                  <a:lnTo>
                    <a:pt x="77576" y="55416"/>
                  </a:lnTo>
                  <a:close/>
                </a:path>
                <a:path w="261619" h="172720">
                  <a:moveTo>
                    <a:pt x="86060" y="36944"/>
                  </a:moveTo>
                  <a:lnTo>
                    <a:pt x="86060" y="43105"/>
                  </a:lnTo>
                  <a:lnTo>
                    <a:pt x="89141" y="46180"/>
                  </a:lnTo>
                  <a:lnTo>
                    <a:pt x="95282" y="49255"/>
                  </a:lnTo>
                  <a:lnTo>
                    <a:pt x="101434" y="55416"/>
                  </a:lnTo>
                  <a:lnTo>
                    <a:pt x="107575" y="55416"/>
                  </a:lnTo>
                  <a:lnTo>
                    <a:pt x="109020" y="52527"/>
                  </a:lnTo>
                  <a:lnTo>
                    <a:pt x="105947" y="52527"/>
                  </a:lnTo>
                  <a:lnTo>
                    <a:pt x="98356" y="50025"/>
                  </a:lnTo>
                  <a:lnTo>
                    <a:pt x="90770" y="44063"/>
                  </a:lnTo>
                  <a:lnTo>
                    <a:pt x="86060" y="36944"/>
                  </a:lnTo>
                  <a:close/>
                </a:path>
                <a:path w="261619" h="172720">
                  <a:moveTo>
                    <a:pt x="110656" y="49255"/>
                  </a:moveTo>
                  <a:lnTo>
                    <a:pt x="105947" y="52527"/>
                  </a:lnTo>
                  <a:lnTo>
                    <a:pt x="109020" y="52527"/>
                  </a:lnTo>
                  <a:lnTo>
                    <a:pt x="110656" y="49255"/>
                  </a:lnTo>
                  <a:close/>
                </a:path>
                <a:path w="261619" h="172720">
                  <a:moveTo>
                    <a:pt x="92212" y="30783"/>
                  </a:moveTo>
                  <a:lnTo>
                    <a:pt x="92212" y="33869"/>
                  </a:lnTo>
                  <a:lnTo>
                    <a:pt x="110656" y="46180"/>
                  </a:lnTo>
                  <a:lnTo>
                    <a:pt x="110656" y="43105"/>
                  </a:lnTo>
                  <a:lnTo>
                    <a:pt x="92212" y="30783"/>
                  </a:lnTo>
                  <a:close/>
                </a:path>
                <a:path w="261619" h="172720">
                  <a:moveTo>
                    <a:pt x="44028" y="42599"/>
                  </a:moveTo>
                  <a:lnTo>
                    <a:pt x="42744" y="43002"/>
                  </a:lnTo>
                  <a:lnTo>
                    <a:pt x="42315" y="43456"/>
                  </a:lnTo>
                  <a:lnTo>
                    <a:pt x="44028" y="42599"/>
                  </a:lnTo>
                  <a:close/>
                </a:path>
                <a:path w="261619" h="172720">
                  <a:moveTo>
                    <a:pt x="104505" y="0"/>
                  </a:moveTo>
                  <a:lnTo>
                    <a:pt x="76838" y="0"/>
                  </a:lnTo>
                  <a:lnTo>
                    <a:pt x="55323" y="27708"/>
                  </a:lnTo>
                  <a:lnTo>
                    <a:pt x="70697" y="40019"/>
                  </a:lnTo>
                  <a:lnTo>
                    <a:pt x="104505" y="0"/>
                  </a:lnTo>
                  <a:close/>
                </a:path>
                <a:path w="261619" h="172720">
                  <a:moveTo>
                    <a:pt x="98353" y="21547"/>
                  </a:moveTo>
                  <a:lnTo>
                    <a:pt x="95282" y="24633"/>
                  </a:lnTo>
                  <a:lnTo>
                    <a:pt x="95282" y="27708"/>
                  </a:lnTo>
                  <a:lnTo>
                    <a:pt x="110656" y="40019"/>
                  </a:lnTo>
                  <a:lnTo>
                    <a:pt x="110656" y="30783"/>
                  </a:lnTo>
                  <a:lnTo>
                    <a:pt x="101434" y="24633"/>
                  </a:lnTo>
                  <a:lnTo>
                    <a:pt x="98353" y="21547"/>
                  </a:lnTo>
                  <a:close/>
                </a:path>
                <a:path w="261619" h="172720">
                  <a:moveTo>
                    <a:pt x="0" y="6160"/>
                  </a:moveTo>
                  <a:lnTo>
                    <a:pt x="7686" y="22563"/>
                  </a:lnTo>
                  <a:lnTo>
                    <a:pt x="19981" y="31173"/>
                  </a:lnTo>
                  <a:lnTo>
                    <a:pt x="34581" y="33431"/>
                  </a:lnTo>
                  <a:lnTo>
                    <a:pt x="49181" y="30783"/>
                  </a:lnTo>
                  <a:lnTo>
                    <a:pt x="46100" y="27708"/>
                  </a:lnTo>
                  <a:lnTo>
                    <a:pt x="49655" y="22371"/>
                  </a:lnTo>
                  <a:lnTo>
                    <a:pt x="21995" y="22371"/>
                  </a:lnTo>
                  <a:lnTo>
                    <a:pt x="12292" y="15396"/>
                  </a:lnTo>
                  <a:lnTo>
                    <a:pt x="26797" y="15396"/>
                  </a:lnTo>
                  <a:lnTo>
                    <a:pt x="37266" y="11929"/>
                  </a:lnTo>
                  <a:lnTo>
                    <a:pt x="43736" y="10534"/>
                  </a:lnTo>
                  <a:lnTo>
                    <a:pt x="13493" y="10534"/>
                  </a:lnTo>
                  <a:lnTo>
                    <a:pt x="0" y="6160"/>
                  </a:lnTo>
                  <a:close/>
                </a:path>
                <a:path w="261619" h="172720">
                  <a:moveTo>
                    <a:pt x="46010" y="16692"/>
                  </a:moveTo>
                  <a:lnTo>
                    <a:pt x="34579" y="20398"/>
                  </a:lnTo>
                  <a:lnTo>
                    <a:pt x="21995" y="22371"/>
                  </a:lnTo>
                  <a:lnTo>
                    <a:pt x="49655" y="22371"/>
                  </a:lnTo>
                  <a:lnTo>
                    <a:pt x="52252" y="18472"/>
                  </a:lnTo>
                  <a:lnTo>
                    <a:pt x="46010" y="16692"/>
                  </a:lnTo>
                  <a:close/>
                </a:path>
                <a:path w="261619" h="172720">
                  <a:moveTo>
                    <a:pt x="44376" y="12413"/>
                  </a:moveTo>
                  <a:lnTo>
                    <a:pt x="35348" y="14624"/>
                  </a:lnTo>
                  <a:lnTo>
                    <a:pt x="26320" y="17990"/>
                  </a:lnTo>
                  <a:lnTo>
                    <a:pt x="18444" y="18472"/>
                  </a:lnTo>
                  <a:lnTo>
                    <a:pt x="24589" y="19724"/>
                  </a:lnTo>
                  <a:lnTo>
                    <a:pt x="33041" y="16934"/>
                  </a:lnTo>
                  <a:lnTo>
                    <a:pt x="42647" y="14144"/>
                  </a:lnTo>
                  <a:lnTo>
                    <a:pt x="48946" y="14144"/>
                  </a:lnTo>
                  <a:lnTo>
                    <a:pt x="44376" y="12413"/>
                  </a:lnTo>
                  <a:close/>
                </a:path>
                <a:path w="261619" h="172720">
                  <a:moveTo>
                    <a:pt x="26797" y="15396"/>
                  </a:moveTo>
                  <a:lnTo>
                    <a:pt x="12292" y="15396"/>
                  </a:lnTo>
                  <a:lnTo>
                    <a:pt x="25500" y="15826"/>
                  </a:lnTo>
                  <a:lnTo>
                    <a:pt x="26797" y="15396"/>
                  </a:lnTo>
                  <a:close/>
                </a:path>
                <a:path w="261619" h="172720">
                  <a:moveTo>
                    <a:pt x="48946" y="14144"/>
                  </a:moveTo>
                  <a:lnTo>
                    <a:pt x="42647" y="14144"/>
                  </a:lnTo>
                  <a:lnTo>
                    <a:pt x="52252" y="15396"/>
                  </a:lnTo>
                  <a:lnTo>
                    <a:pt x="48946" y="14144"/>
                  </a:lnTo>
                  <a:close/>
                </a:path>
                <a:path w="261619" h="172720">
                  <a:moveTo>
                    <a:pt x="60945" y="9766"/>
                  </a:moveTo>
                  <a:lnTo>
                    <a:pt x="47302" y="9766"/>
                  </a:lnTo>
                  <a:lnTo>
                    <a:pt x="55323" y="15396"/>
                  </a:lnTo>
                  <a:lnTo>
                    <a:pt x="60945" y="9766"/>
                  </a:lnTo>
                  <a:close/>
                </a:path>
                <a:path w="261619" h="172720">
                  <a:moveTo>
                    <a:pt x="46248" y="3126"/>
                  </a:moveTo>
                  <a:lnTo>
                    <a:pt x="29582" y="6541"/>
                  </a:lnTo>
                  <a:lnTo>
                    <a:pt x="13493" y="10534"/>
                  </a:lnTo>
                  <a:lnTo>
                    <a:pt x="43736" y="10534"/>
                  </a:lnTo>
                  <a:lnTo>
                    <a:pt x="47302" y="9766"/>
                  </a:lnTo>
                  <a:lnTo>
                    <a:pt x="60945" y="9766"/>
                  </a:lnTo>
                  <a:lnTo>
                    <a:pt x="61474" y="9236"/>
                  </a:lnTo>
                  <a:lnTo>
                    <a:pt x="46248" y="3126"/>
                  </a:lnTo>
                  <a:close/>
                </a:path>
                <a:path w="261619" h="172720">
                  <a:moveTo>
                    <a:pt x="159828" y="89275"/>
                  </a:moveTo>
                  <a:lnTo>
                    <a:pt x="159828" y="98511"/>
                  </a:lnTo>
                  <a:lnTo>
                    <a:pt x="178272" y="101586"/>
                  </a:lnTo>
                  <a:lnTo>
                    <a:pt x="178272" y="138530"/>
                  </a:lnTo>
                  <a:lnTo>
                    <a:pt x="184424" y="141606"/>
                  </a:lnTo>
                  <a:lnTo>
                    <a:pt x="187494" y="141606"/>
                  </a:lnTo>
                  <a:lnTo>
                    <a:pt x="187494" y="101586"/>
                  </a:lnTo>
                  <a:lnTo>
                    <a:pt x="205939" y="101586"/>
                  </a:lnTo>
                  <a:lnTo>
                    <a:pt x="205939" y="95436"/>
                  </a:lnTo>
                  <a:lnTo>
                    <a:pt x="194410" y="93171"/>
                  </a:lnTo>
                  <a:lnTo>
                    <a:pt x="182883" y="91198"/>
                  </a:lnTo>
                  <a:lnTo>
                    <a:pt x="171357" y="89803"/>
                  </a:lnTo>
                  <a:lnTo>
                    <a:pt x="159828" y="89275"/>
                  </a:lnTo>
                  <a:close/>
                </a:path>
                <a:path w="261619" h="172720">
                  <a:moveTo>
                    <a:pt x="205939" y="101586"/>
                  </a:moveTo>
                  <a:lnTo>
                    <a:pt x="187494" y="101586"/>
                  </a:lnTo>
                  <a:lnTo>
                    <a:pt x="205939" y="104661"/>
                  </a:lnTo>
                  <a:lnTo>
                    <a:pt x="205939" y="101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927" y="6193837"/>
              <a:ext cx="255270" cy="237490"/>
            </a:xfrm>
            <a:custGeom>
              <a:avLst/>
              <a:gdLst/>
              <a:ahLst/>
              <a:cxnLst/>
              <a:rect l="l" t="t" r="r" b="b"/>
              <a:pathLst>
                <a:path w="255269" h="237489">
                  <a:moveTo>
                    <a:pt x="162909" y="193936"/>
                  </a:moveTo>
                  <a:lnTo>
                    <a:pt x="95282" y="193936"/>
                  </a:lnTo>
                  <a:lnTo>
                    <a:pt x="129090" y="237031"/>
                  </a:lnTo>
                  <a:lnTo>
                    <a:pt x="162909" y="193936"/>
                  </a:lnTo>
                  <a:close/>
                </a:path>
                <a:path w="255269" h="237489">
                  <a:moveTo>
                    <a:pt x="135242" y="0"/>
                  </a:moveTo>
                  <a:lnTo>
                    <a:pt x="122949" y="0"/>
                  </a:lnTo>
                  <a:lnTo>
                    <a:pt x="119585" y="44972"/>
                  </a:lnTo>
                  <a:lnTo>
                    <a:pt x="114494" y="94273"/>
                  </a:lnTo>
                  <a:lnTo>
                    <a:pt x="101335" y="137226"/>
                  </a:lnTo>
                  <a:lnTo>
                    <a:pt x="73767" y="163153"/>
                  </a:lnTo>
                  <a:lnTo>
                    <a:pt x="0" y="181625"/>
                  </a:lnTo>
                  <a:lnTo>
                    <a:pt x="0" y="193936"/>
                  </a:lnTo>
                  <a:lnTo>
                    <a:pt x="255121" y="193936"/>
                  </a:lnTo>
                  <a:lnTo>
                    <a:pt x="255121" y="181625"/>
                  </a:lnTo>
                  <a:lnTo>
                    <a:pt x="184424" y="163153"/>
                  </a:lnTo>
                  <a:lnTo>
                    <a:pt x="156422" y="137226"/>
                  </a:lnTo>
                  <a:lnTo>
                    <a:pt x="142541" y="94273"/>
                  </a:lnTo>
                  <a:lnTo>
                    <a:pt x="137306" y="44972"/>
                  </a:lnTo>
                  <a:lnTo>
                    <a:pt x="135242" y="0"/>
                  </a:lnTo>
                  <a:close/>
                </a:path>
              </a:pathLst>
            </a:custGeom>
            <a:solidFill>
              <a:srgbClr val="EABA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5350" y="6055372"/>
              <a:ext cx="476884" cy="624840"/>
            </a:xfrm>
            <a:custGeom>
              <a:avLst/>
              <a:gdLst/>
              <a:ahLst/>
              <a:cxnLst/>
              <a:rect l="l" t="t" r="r" b="b"/>
              <a:pathLst>
                <a:path w="476884" h="624840">
                  <a:moveTo>
                    <a:pt x="147535" y="369354"/>
                  </a:moveTo>
                  <a:lnTo>
                    <a:pt x="144462" y="369354"/>
                  </a:lnTo>
                  <a:lnTo>
                    <a:pt x="135242" y="372427"/>
                  </a:lnTo>
                  <a:lnTo>
                    <a:pt x="138303" y="366268"/>
                  </a:lnTo>
                  <a:lnTo>
                    <a:pt x="135242" y="363194"/>
                  </a:lnTo>
                  <a:lnTo>
                    <a:pt x="126009" y="378574"/>
                  </a:lnTo>
                  <a:lnTo>
                    <a:pt x="132156" y="378574"/>
                  </a:lnTo>
                  <a:lnTo>
                    <a:pt x="141376" y="372427"/>
                  </a:lnTo>
                  <a:lnTo>
                    <a:pt x="138303" y="381660"/>
                  </a:lnTo>
                  <a:lnTo>
                    <a:pt x="141376" y="381660"/>
                  </a:lnTo>
                  <a:lnTo>
                    <a:pt x="147535" y="369354"/>
                  </a:lnTo>
                  <a:close/>
                </a:path>
                <a:path w="476884" h="624840">
                  <a:moveTo>
                    <a:pt x="159816" y="53340"/>
                  </a:moveTo>
                  <a:lnTo>
                    <a:pt x="151155" y="49530"/>
                  </a:lnTo>
                  <a:lnTo>
                    <a:pt x="150596" y="49530"/>
                  </a:lnTo>
                  <a:lnTo>
                    <a:pt x="144462" y="49530"/>
                  </a:lnTo>
                  <a:lnTo>
                    <a:pt x="144462" y="48641"/>
                  </a:lnTo>
                  <a:lnTo>
                    <a:pt x="141528" y="48209"/>
                  </a:lnTo>
                  <a:lnTo>
                    <a:pt x="144462" y="46990"/>
                  </a:lnTo>
                  <a:lnTo>
                    <a:pt x="144462" y="48641"/>
                  </a:lnTo>
                  <a:lnTo>
                    <a:pt x="149110" y="48641"/>
                  </a:lnTo>
                  <a:lnTo>
                    <a:pt x="145389" y="46990"/>
                  </a:lnTo>
                  <a:lnTo>
                    <a:pt x="136728" y="43180"/>
                  </a:lnTo>
                  <a:lnTo>
                    <a:pt x="115646" y="50800"/>
                  </a:lnTo>
                  <a:lnTo>
                    <a:pt x="99745" y="58420"/>
                  </a:lnTo>
                  <a:lnTo>
                    <a:pt x="92202" y="49530"/>
                  </a:lnTo>
                  <a:lnTo>
                    <a:pt x="98933" y="44450"/>
                  </a:lnTo>
                  <a:lnTo>
                    <a:pt x="106807" y="38100"/>
                  </a:lnTo>
                  <a:lnTo>
                    <a:pt x="111213" y="30480"/>
                  </a:lnTo>
                  <a:lnTo>
                    <a:pt x="107569" y="21590"/>
                  </a:lnTo>
                  <a:lnTo>
                    <a:pt x="103670" y="19050"/>
                  </a:lnTo>
                  <a:lnTo>
                    <a:pt x="101714" y="17780"/>
                  </a:lnTo>
                  <a:lnTo>
                    <a:pt x="100672" y="16510"/>
                  </a:lnTo>
                  <a:lnTo>
                    <a:pt x="97586" y="12700"/>
                  </a:lnTo>
                  <a:lnTo>
                    <a:pt x="96393" y="10160"/>
                  </a:lnTo>
                  <a:lnTo>
                    <a:pt x="94602" y="6350"/>
                  </a:lnTo>
                  <a:lnTo>
                    <a:pt x="92202" y="0"/>
                  </a:lnTo>
                  <a:lnTo>
                    <a:pt x="79908" y="3022"/>
                  </a:lnTo>
                  <a:lnTo>
                    <a:pt x="79908" y="6350"/>
                  </a:lnTo>
                  <a:lnTo>
                    <a:pt x="74371" y="9575"/>
                  </a:lnTo>
                  <a:lnTo>
                    <a:pt x="74371" y="12700"/>
                  </a:lnTo>
                  <a:lnTo>
                    <a:pt x="73761" y="13335"/>
                  </a:lnTo>
                  <a:lnTo>
                    <a:pt x="73761" y="12700"/>
                  </a:lnTo>
                  <a:lnTo>
                    <a:pt x="74371" y="12700"/>
                  </a:lnTo>
                  <a:lnTo>
                    <a:pt x="74371" y="9575"/>
                  </a:lnTo>
                  <a:lnTo>
                    <a:pt x="74129" y="9715"/>
                  </a:lnTo>
                  <a:lnTo>
                    <a:pt x="76835" y="6350"/>
                  </a:lnTo>
                  <a:lnTo>
                    <a:pt x="79908" y="6350"/>
                  </a:lnTo>
                  <a:lnTo>
                    <a:pt x="79908" y="3022"/>
                  </a:lnTo>
                  <a:lnTo>
                    <a:pt x="76695" y="3810"/>
                  </a:lnTo>
                  <a:lnTo>
                    <a:pt x="64922" y="15240"/>
                  </a:lnTo>
                  <a:lnTo>
                    <a:pt x="53733" y="27940"/>
                  </a:lnTo>
                  <a:lnTo>
                    <a:pt x="39941" y="34290"/>
                  </a:lnTo>
                  <a:lnTo>
                    <a:pt x="22466" y="38100"/>
                  </a:lnTo>
                  <a:lnTo>
                    <a:pt x="15354" y="48260"/>
                  </a:lnTo>
                  <a:lnTo>
                    <a:pt x="10553" y="59690"/>
                  </a:lnTo>
                  <a:lnTo>
                    <a:pt x="0" y="68580"/>
                  </a:lnTo>
                  <a:lnTo>
                    <a:pt x="18427" y="68580"/>
                  </a:lnTo>
                  <a:lnTo>
                    <a:pt x="21513" y="74930"/>
                  </a:lnTo>
                  <a:lnTo>
                    <a:pt x="29146" y="71120"/>
                  </a:lnTo>
                  <a:lnTo>
                    <a:pt x="30734" y="71120"/>
                  </a:lnTo>
                  <a:lnTo>
                    <a:pt x="32435" y="69481"/>
                  </a:lnTo>
                  <a:lnTo>
                    <a:pt x="36779" y="67310"/>
                  </a:lnTo>
                  <a:lnTo>
                    <a:pt x="39865" y="62318"/>
                  </a:lnTo>
                  <a:lnTo>
                    <a:pt x="39941" y="55880"/>
                  </a:lnTo>
                  <a:lnTo>
                    <a:pt x="39941" y="62179"/>
                  </a:lnTo>
                  <a:lnTo>
                    <a:pt x="42252" y="58420"/>
                  </a:lnTo>
                  <a:lnTo>
                    <a:pt x="43484" y="55880"/>
                  </a:lnTo>
                  <a:lnTo>
                    <a:pt x="44729" y="53340"/>
                  </a:lnTo>
                  <a:lnTo>
                    <a:pt x="46570" y="49530"/>
                  </a:lnTo>
                  <a:lnTo>
                    <a:pt x="58394" y="43180"/>
                  </a:lnTo>
                  <a:lnTo>
                    <a:pt x="69621" y="41910"/>
                  </a:lnTo>
                  <a:lnTo>
                    <a:pt x="76835" y="38100"/>
                  </a:lnTo>
                  <a:lnTo>
                    <a:pt x="81737" y="34290"/>
                  </a:lnTo>
                  <a:lnTo>
                    <a:pt x="86055" y="31750"/>
                  </a:lnTo>
                  <a:lnTo>
                    <a:pt x="87541" y="38100"/>
                  </a:lnTo>
                  <a:lnTo>
                    <a:pt x="81826" y="45720"/>
                  </a:lnTo>
                  <a:lnTo>
                    <a:pt x="74383" y="54610"/>
                  </a:lnTo>
                  <a:lnTo>
                    <a:pt x="70675" y="64770"/>
                  </a:lnTo>
                  <a:lnTo>
                    <a:pt x="75095" y="75057"/>
                  </a:lnTo>
                  <a:lnTo>
                    <a:pt x="75247" y="76200"/>
                  </a:lnTo>
                  <a:lnTo>
                    <a:pt x="75615" y="76263"/>
                  </a:lnTo>
                  <a:lnTo>
                    <a:pt x="78320" y="82550"/>
                  </a:lnTo>
                  <a:lnTo>
                    <a:pt x="97116" y="77470"/>
                  </a:lnTo>
                  <a:lnTo>
                    <a:pt x="101803" y="76200"/>
                  </a:lnTo>
                  <a:lnTo>
                    <a:pt x="128181" y="64770"/>
                  </a:lnTo>
                  <a:lnTo>
                    <a:pt x="144462" y="68580"/>
                  </a:lnTo>
                  <a:lnTo>
                    <a:pt x="148297" y="64770"/>
                  </a:lnTo>
                  <a:lnTo>
                    <a:pt x="150863" y="62230"/>
                  </a:lnTo>
                  <a:lnTo>
                    <a:pt x="159816" y="53340"/>
                  </a:lnTo>
                  <a:close/>
                </a:path>
                <a:path w="476884" h="624840">
                  <a:moveTo>
                    <a:pt x="165976" y="375500"/>
                  </a:moveTo>
                  <a:lnTo>
                    <a:pt x="159816" y="372427"/>
                  </a:lnTo>
                  <a:lnTo>
                    <a:pt x="156756" y="378574"/>
                  </a:lnTo>
                  <a:lnTo>
                    <a:pt x="156756" y="372427"/>
                  </a:lnTo>
                  <a:lnTo>
                    <a:pt x="150596" y="369354"/>
                  </a:lnTo>
                  <a:lnTo>
                    <a:pt x="144462" y="384733"/>
                  </a:lnTo>
                  <a:lnTo>
                    <a:pt x="147535" y="384733"/>
                  </a:lnTo>
                  <a:lnTo>
                    <a:pt x="150596" y="378574"/>
                  </a:lnTo>
                  <a:lnTo>
                    <a:pt x="150596" y="384733"/>
                  </a:lnTo>
                  <a:lnTo>
                    <a:pt x="153670" y="387819"/>
                  </a:lnTo>
                  <a:lnTo>
                    <a:pt x="159816" y="381660"/>
                  </a:lnTo>
                  <a:lnTo>
                    <a:pt x="156756" y="387819"/>
                  </a:lnTo>
                  <a:lnTo>
                    <a:pt x="162890" y="390906"/>
                  </a:lnTo>
                  <a:lnTo>
                    <a:pt x="165976" y="375500"/>
                  </a:lnTo>
                  <a:close/>
                </a:path>
                <a:path w="476884" h="624840">
                  <a:moveTo>
                    <a:pt x="169049" y="387819"/>
                  </a:moveTo>
                  <a:lnTo>
                    <a:pt x="165976" y="384733"/>
                  </a:lnTo>
                  <a:lnTo>
                    <a:pt x="162890" y="390906"/>
                  </a:lnTo>
                  <a:lnTo>
                    <a:pt x="169049" y="390906"/>
                  </a:lnTo>
                  <a:lnTo>
                    <a:pt x="169049" y="387819"/>
                  </a:lnTo>
                  <a:close/>
                </a:path>
                <a:path w="476884" h="624840">
                  <a:moveTo>
                    <a:pt x="190563" y="381660"/>
                  </a:moveTo>
                  <a:lnTo>
                    <a:pt x="187490" y="378574"/>
                  </a:lnTo>
                  <a:lnTo>
                    <a:pt x="184404" y="384733"/>
                  </a:lnTo>
                  <a:lnTo>
                    <a:pt x="178269" y="384733"/>
                  </a:lnTo>
                  <a:lnTo>
                    <a:pt x="181343" y="378574"/>
                  </a:lnTo>
                  <a:lnTo>
                    <a:pt x="175196" y="378574"/>
                  </a:lnTo>
                  <a:lnTo>
                    <a:pt x="172110" y="390906"/>
                  </a:lnTo>
                  <a:lnTo>
                    <a:pt x="178269" y="393979"/>
                  </a:lnTo>
                  <a:lnTo>
                    <a:pt x="178269" y="387819"/>
                  </a:lnTo>
                  <a:lnTo>
                    <a:pt x="184404" y="387819"/>
                  </a:lnTo>
                  <a:lnTo>
                    <a:pt x="184404" y="393979"/>
                  </a:lnTo>
                  <a:lnTo>
                    <a:pt x="187490" y="393979"/>
                  </a:lnTo>
                  <a:lnTo>
                    <a:pt x="189026" y="387819"/>
                  </a:lnTo>
                  <a:lnTo>
                    <a:pt x="189788" y="384733"/>
                  </a:lnTo>
                  <a:lnTo>
                    <a:pt x="190563" y="381660"/>
                  </a:lnTo>
                  <a:close/>
                </a:path>
                <a:path w="476884" h="624840">
                  <a:moveTo>
                    <a:pt x="193636" y="390906"/>
                  </a:moveTo>
                  <a:lnTo>
                    <a:pt x="190563" y="390906"/>
                  </a:lnTo>
                  <a:lnTo>
                    <a:pt x="190563" y="393979"/>
                  </a:lnTo>
                  <a:lnTo>
                    <a:pt x="193636" y="393979"/>
                  </a:lnTo>
                  <a:lnTo>
                    <a:pt x="193636" y="390906"/>
                  </a:lnTo>
                  <a:close/>
                </a:path>
                <a:path w="476884" h="624840">
                  <a:moveTo>
                    <a:pt x="218224" y="393979"/>
                  </a:moveTo>
                  <a:lnTo>
                    <a:pt x="212077" y="393979"/>
                  </a:lnTo>
                  <a:lnTo>
                    <a:pt x="212077" y="381660"/>
                  </a:lnTo>
                  <a:lnTo>
                    <a:pt x="199783" y="381660"/>
                  </a:lnTo>
                  <a:lnTo>
                    <a:pt x="196710" y="384733"/>
                  </a:lnTo>
                  <a:lnTo>
                    <a:pt x="209003" y="384733"/>
                  </a:lnTo>
                  <a:lnTo>
                    <a:pt x="205917" y="387819"/>
                  </a:lnTo>
                  <a:lnTo>
                    <a:pt x="199783" y="387819"/>
                  </a:lnTo>
                  <a:lnTo>
                    <a:pt x="199783" y="390906"/>
                  </a:lnTo>
                  <a:lnTo>
                    <a:pt x="205917" y="390906"/>
                  </a:lnTo>
                  <a:lnTo>
                    <a:pt x="205917" y="393979"/>
                  </a:lnTo>
                  <a:lnTo>
                    <a:pt x="196710" y="390906"/>
                  </a:lnTo>
                  <a:lnTo>
                    <a:pt x="196710" y="397052"/>
                  </a:lnTo>
                  <a:lnTo>
                    <a:pt x="212077" y="397052"/>
                  </a:lnTo>
                  <a:lnTo>
                    <a:pt x="218224" y="397052"/>
                  </a:lnTo>
                  <a:lnTo>
                    <a:pt x="218224" y="393979"/>
                  </a:lnTo>
                  <a:close/>
                </a:path>
                <a:path w="476884" h="624840">
                  <a:moveTo>
                    <a:pt x="270484" y="381660"/>
                  </a:moveTo>
                  <a:lnTo>
                    <a:pt x="264325" y="381660"/>
                  </a:lnTo>
                  <a:lnTo>
                    <a:pt x="264325" y="387819"/>
                  </a:lnTo>
                  <a:lnTo>
                    <a:pt x="264325" y="390906"/>
                  </a:lnTo>
                  <a:lnTo>
                    <a:pt x="264325" y="393979"/>
                  </a:lnTo>
                  <a:lnTo>
                    <a:pt x="255104" y="393979"/>
                  </a:lnTo>
                  <a:lnTo>
                    <a:pt x="255104" y="390906"/>
                  </a:lnTo>
                  <a:lnTo>
                    <a:pt x="264325" y="390906"/>
                  </a:lnTo>
                  <a:lnTo>
                    <a:pt x="264325" y="387819"/>
                  </a:lnTo>
                  <a:lnTo>
                    <a:pt x="258191" y="387819"/>
                  </a:lnTo>
                  <a:lnTo>
                    <a:pt x="258191" y="381660"/>
                  </a:lnTo>
                  <a:lnTo>
                    <a:pt x="255104" y="384733"/>
                  </a:lnTo>
                  <a:lnTo>
                    <a:pt x="236664" y="384733"/>
                  </a:lnTo>
                  <a:lnTo>
                    <a:pt x="230517" y="384733"/>
                  </a:lnTo>
                  <a:lnTo>
                    <a:pt x="230517" y="390906"/>
                  </a:lnTo>
                  <a:lnTo>
                    <a:pt x="230517" y="393979"/>
                  </a:lnTo>
                  <a:lnTo>
                    <a:pt x="227444" y="393979"/>
                  </a:lnTo>
                  <a:lnTo>
                    <a:pt x="227444" y="390906"/>
                  </a:lnTo>
                  <a:lnTo>
                    <a:pt x="230517" y="390906"/>
                  </a:lnTo>
                  <a:lnTo>
                    <a:pt x="230517" y="384733"/>
                  </a:lnTo>
                  <a:lnTo>
                    <a:pt x="221297" y="384733"/>
                  </a:lnTo>
                  <a:lnTo>
                    <a:pt x="221297" y="397052"/>
                  </a:lnTo>
                  <a:lnTo>
                    <a:pt x="236664" y="397052"/>
                  </a:lnTo>
                  <a:lnTo>
                    <a:pt x="236664" y="393979"/>
                  </a:lnTo>
                  <a:lnTo>
                    <a:pt x="236664" y="390906"/>
                  </a:lnTo>
                  <a:lnTo>
                    <a:pt x="233591" y="387819"/>
                  </a:lnTo>
                  <a:lnTo>
                    <a:pt x="236664" y="387819"/>
                  </a:lnTo>
                  <a:lnTo>
                    <a:pt x="239737" y="397052"/>
                  </a:lnTo>
                  <a:lnTo>
                    <a:pt x="242811" y="397052"/>
                  </a:lnTo>
                  <a:lnTo>
                    <a:pt x="242811" y="390906"/>
                  </a:lnTo>
                  <a:lnTo>
                    <a:pt x="242811" y="387819"/>
                  </a:lnTo>
                  <a:lnTo>
                    <a:pt x="248970" y="387819"/>
                  </a:lnTo>
                  <a:lnTo>
                    <a:pt x="242811" y="390906"/>
                  </a:lnTo>
                  <a:lnTo>
                    <a:pt x="248970" y="390906"/>
                  </a:lnTo>
                  <a:lnTo>
                    <a:pt x="248970" y="397052"/>
                  </a:lnTo>
                  <a:lnTo>
                    <a:pt x="255104" y="397052"/>
                  </a:lnTo>
                  <a:lnTo>
                    <a:pt x="270484" y="397052"/>
                  </a:lnTo>
                  <a:lnTo>
                    <a:pt x="270484" y="387819"/>
                  </a:lnTo>
                  <a:lnTo>
                    <a:pt x="270484" y="381660"/>
                  </a:lnTo>
                  <a:close/>
                </a:path>
                <a:path w="476884" h="624840">
                  <a:moveTo>
                    <a:pt x="291998" y="393979"/>
                  </a:moveTo>
                  <a:lnTo>
                    <a:pt x="288302" y="384733"/>
                  </a:lnTo>
                  <a:lnTo>
                    <a:pt x="285838" y="378574"/>
                  </a:lnTo>
                  <a:lnTo>
                    <a:pt x="279704" y="384733"/>
                  </a:lnTo>
                  <a:lnTo>
                    <a:pt x="276618" y="381660"/>
                  </a:lnTo>
                  <a:lnTo>
                    <a:pt x="270484" y="381660"/>
                  </a:lnTo>
                  <a:lnTo>
                    <a:pt x="273545" y="397052"/>
                  </a:lnTo>
                  <a:lnTo>
                    <a:pt x="276618" y="393979"/>
                  </a:lnTo>
                  <a:lnTo>
                    <a:pt x="276618" y="387819"/>
                  </a:lnTo>
                  <a:lnTo>
                    <a:pt x="279704" y="393979"/>
                  </a:lnTo>
                  <a:lnTo>
                    <a:pt x="285838" y="393979"/>
                  </a:lnTo>
                  <a:lnTo>
                    <a:pt x="285838" y="387819"/>
                  </a:lnTo>
                  <a:lnTo>
                    <a:pt x="288912" y="393979"/>
                  </a:lnTo>
                  <a:lnTo>
                    <a:pt x="291998" y="393979"/>
                  </a:lnTo>
                  <a:close/>
                </a:path>
                <a:path w="476884" h="624840">
                  <a:moveTo>
                    <a:pt x="307352" y="390906"/>
                  </a:moveTo>
                  <a:lnTo>
                    <a:pt x="306133" y="384733"/>
                  </a:lnTo>
                  <a:lnTo>
                    <a:pt x="304292" y="375500"/>
                  </a:lnTo>
                  <a:lnTo>
                    <a:pt x="301218" y="376529"/>
                  </a:lnTo>
                  <a:lnTo>
                    <a:pt x="301218" y="378574"/>
                  </a:lnTo>
                  <a:lnTo>
                    <a:pt x="301218" y="381660"/>
                  </a:lnTo>
                  <a:lnTo>
                    <a:pt x="295059" y="381660"/>
                  </a:lnTo>
                  <a:lnTo>
                    <a:pt x="301218" y="378574"/>
                  </a:lnTo>
                  <a:lnTo>
                    <a:pt x="301218" y="376529"/>
                  </a:lnTo>
                  <a:lnTo>
                    <a:pt x="295059" y="378574"/>
                  </a:lnTo>
                  <a:lnTo>
                    <a:pt x="288912" y="378574"/>
                  </a:lnTo>
                  <a:lnTo>
                    <a:pt x="288912" y="381660"/>
                  </a:lnTo>
                  <a:lnTo>
                    <a:pt x="291998" y="381660"/>
                  </a:lnTo>
                  <a:lnTo>
                    <a:pt x="291998" y="393979"/>
                  </a:lnTo>
                  <a:lnTo>
                    <a:pt x="298132" y="390906"/>
                  </a:lnTo>
                  <a:lnTo>
                    <a:pt x="298132" y="384733"/>
                  </a:lnTo>
                  <a:lnTo>
                    <a:pt x="301218" y="384733"/>
                  </a:lnTo>
                  <a:lnTo>
                    <a:pt x="304292" y="390906"/>
                  </a:lnTo>
                  <a:lnTo>
                    <a:pt x="307352" y="390906"/>
                  </a:lnTo>
                  <a:close/>
                </a:path>
                <a:path w="476884" h="624840">
                  <a:moveTo>
                    <a:pt x="325805" y="384733"/>
                  </a:moveTo>
                  <a:lnTo>
                    <a:pt x="324573" y="381660"/>
                  </a:lnTo>
                  <a:lnTo>
                    <a:pt x="323342" y="378574"/>
                  </a:lnTo>
                  <a:lnTo>
                    <a:pt x="319646" y="369354"/>
                  </a:lnTo>
                  <a:lnTo>
                    <a:pt x="316585" y="372427"/>
                  </a:lnTo>
                  <a:lnTo>
                    <a:pt x="319646" y="378574"/>
                  </a:lnTo>
                  <a:lnTo>
                    <a:pt x="313512" y="378574"/>
                  </a:lnTo>
                  <a:lnTo>
                    <a:pt x="310438" y="372427"/>
                  </a:lnTo>
                  <a:lnTo>
                    <a:pt x="307352" y="375500"/>
                  </a:lnTo>
                  <a:lnTo>
                    <a:pt x="310438" y="387819"/>
                  </a:lnTo>
                  <a:lnTo>
                    <a:pt x="316585" y="387819"/>
                  </a:lnTo>
                  <a:lnTo>
                    <a:pt x="313512" y="381660"/>
                  </a:lnTo>
                  <a:lnTo>
                    <a:pt x="319646" y="381660"/>
                  </a:lnTo>
                  <a:lnTo>
                    <a:pt x="322732" y="384733"/>
                  </a:lnTo>
                  <a:lnTo>
                    <a:pt x="325805" y="384733"/>
                  </a:lnTo>
                  <a:close/>
                </a:path>
                <a:path w="476884" h="624840">
                  <a:moveTo>
                    <a:pt x="341172" y="378574"/>
                  </a:moveTo>
                  <a:lnTo>
                    <a:pt x="339636" y="375500"/>
                  </a:lnTo>
                  <a:lnTo>
                    <a:pt x="338099" y="372427"/>
                  </a:lnTo>
                  <a:lnTo>
                    <a:pt x="335026" y="366268"/>
                  </a:lnTo>
                  <a:lnTo>
                    <a:pt x="335026" y="372427"/>
                  </a:lnTo>
                  <a:lnTo>
                    <a:pt x="328879" y="372427"/>
                  </a:lnTo>
                  <a:lnTo>
                    <a:pt x="331952" y="369354"/>
                  </a:lnTo>
                  <a:lnTo>
                    <a:pt x="335026" y="372427"/>
                  </a:lnTo>
                  <a:lnTo>
                    <a:pt x="335026" y="366268"/>
                  </a:lnTo>
                  <a:lnTo>
                    <a:pt x="325805" y="369354"/>
                  </a:lnTo>
                  <a:lnTo>
                    <a:pt x="322732" y="369354"/>
                  </a:lnTo>
                  <a:lnTo>
                    <a:pt x="322732" y="372427"/>
                  </a:lnTo>
                  <a:lnTo>
                    <a:pt x="328879" y="384733"/>
                  </a:lnTo>
                  <a:lnTo>
                    <a:pt x="331952" y="381660"/>
                  </a:lnTo>
                  <a:lnTo>
                    <a:pt x="328879" y="375500"/>
                  </a:lnTo>
                  <a:lnTo>
                    <a:pt x="335026" y="375500"/>
                  </a:lnTo>
                  <a:lnTo>
                    <a:pt x="338099" y="378574"/>
                  </a:lnTo>
                  <a:lnTo>
                    <a:pt x="341172" y="378574"/>
                  </a:lnTo>
                  <a:close/>
                </a:path>
                <a:path w="476884" h="624840">
                  <a:moveTo>
                    <a:pt x="467194" y="123190"/>
                  </a:moveTo>
                  <a:lnTo>
                    <a:pt x="440016" y="92710"/>
                  </a:lnTo>
                  <a:lnTo>
                    <a:pt x="437756" y="90170"/>
                  </a:lnTo>
                  <a:lnTo>
                    <a:pt x="424167" y="74930"/>
                  </a:lnTo>
                  <a:lnTo>
                    <a:pt x="393331" y="90170"/>
                  </a:lnTo>
                  <a:lnTo>
                    <a:pt x="361924" y="86360"/>
                  </a:lnTo>
                  <a:lnTo>
                    <a:pt x="331660" y="69850"/>
                  </a:lnTo>
                  <a:lnTo>
                    <a:pt x="309422" y="48183"/>
                  </a:lnTo>
                  <a:lnTo>
                    <a:pt x="279704" y="19050"/>
                  </a:lnTo>
                  <a:lnTo>
                    <a:pt x="255104" y="34290"/>
                  </a:lnTo>
                  <a:lnTo>
                    <a:pt x="273545" y="38100"/>
                  </a:lnTo>
                  <a:lnTo>
                    <a:pt x="288912" y="53340"/>
                  </a:lnTo>
                  <a:lnTo>
                    <a:pt x="315188" y="76200"/>
                  </a:lnTo>
                  <a:lnTo>
                    <a:pt x="346925" y="96520"/>
                  </a:lnTo>
                  <a:lnTo>
                    <a:pt x="382714" y="104140"/>
                  </a:lnTo>
                  <a:lnTo>
                    <a:pt x="421081" y="92710"/>
                  </a:lnTo>
                  <a:lnTo>
                    <a:pt x="448754" y="123190"/>
                  </a:lnTo>
                  <a:lnTo>
                    <a:pt x="430606" y="162560"/>
                  </a:lnTo>
                  <a:lnTo>
                    <a:pt x="419379" y="207010"/>
                  </a:lnTo>
                  <a:lnTo>
                    <a:pt x="415328" y="255270"/>
                  </a:lnTo>
                  <a:lnTo>
                    <a:pt x="418693" y="304800"/>
                  </a:lnTo>
                  <a:lnTo>
                    <a:pt x="429755" y="351790"/>
                  </a:lnTo>
                  <a:lnTo>
                    <a:pt x="448754" y="394970"/>
                  </a:lnTo>
                  <a:lnTo>
                    <a:pt x="415556" y="448310"/>
                  </a:lnTo>
                  <a:lnTo>
                    <a:pt x="378472" y="488950"/>
                  </a:lnTo>
                  <a:lnTo>
                    <a:pt x="340436" y="520700"/>
                  </a:lnTo>
                  <a:lnTo>
                    <a:pt x="304330" y="544830"/>
                  </a:lnTo>
                  <a:lnTo>
                    <a:pt x="273062" y="565150"/>
                  </a:lnTo>
                  <a:lnTo>
                    <a:pt x="249542" y="582930"/>
                  </a:lnTo>
                  <a:lnTo>
                    <a:pt x="236664" y="600710"/>
                  </a:lnTo>
                  <a:lnTo>
                    <a:pt x="222808" y="582930"/>
                  </a:lnTo>
                  <a:lnTo>
                    <a:pt x="198843" y="565150"/>
                  </a:lnTo>
                  <a:lnTo>
                    <a:pt x="131356" y="521970"/>
                  </a:lnTo>
                  <a:lnTo>
                    <a:pt x="93205" y="490220"/>
                  </a:lnTo>
                  <a:lnTo>
                    <a:pt x="55689" y="449580"/>
                  </a:lnTo>
                  <a:lnTo>
                    <a:pt x="21513" y="394970"/>
                  </a:lnTo>
                  <a:lnTo>
                    <a:pt x="40716" y="351790"/>
                  </a:lnTo>
                  <a:lnTo>
                    <a:pt x="52247" y="303530"/>
                  </a:lnTo>
                  <a:lnTo>
                    <a:pt x="56083" y="254000"/>
                  </a:lnTo>
                  <a:lnTo>
                    <a:pt x="52247" y="205740"/>
                  </a:lnTo>
                  <a:lnTo>
                    <a:pt x="40716" y="161290"/>
                  </a:lnTo>
                  <a:lnTo>
                    <a:pt x="21513" y="123190"/>
                  </a:lnTo>
                  <a:lnTo>
                    <a:pt x="49161" y="92710"/>
                  </a:lnTo>
                  <a:lnTo>
                    <a:pt x="85674" y="104140"/>
                  </a:lnTo>
                  <a:lnTo>
                    <a:pt x="119862" y="99060"/>
                  </a:lnTo>
                  <a:lnTo>
                    <a:pt x="133311" y="92710"/>
                  </a:lnTo>
                  <a:lnTo>
                    <a:pt x="144068" y="87630"/>
                  </a:lnTo>
                  <a:lnTo>
                    <a:pt x="149453" y="85090"/>
                  </a:lnTo>
                  <a:lnTo>
                    <a:pt x="172110" y="68580"/>
                  </a:lnTo>
                  <a:lnTo>
                    <a:pt x="176009" y="63500"/>
                  </a:lnTo>
                  <a:lnTo>
                    <a:pt x="182499" y="54610"/>
                  </a:lnTo>
                  <a:lnTo>
                    <a:pt x="190703" y="45720"/>
                  </a:lnTo>
                  <a:lnTo>
                    <a:pt x="199783" y="38100"/>
                  </a:lnTo>
                  <a:lnTo>
                    <a:pt x="221297" y="34290"/>
                  </a:lnTo>
                  <a:lnTo>
                    <a:pt x="216395" y="26670"/>
                  </a:lnTo>
                  <a:lnTo>
                    <a:pt x="205155" y="25400"/>
                  </a:lnTo>
                  <a:lnTo>
                    <a:pt x="184404" y="31750"/>
                  </a:lnTo>
                  <a:lnTo>
                    <a:pt x="165976" y="53340"/>
                  </a:lnTo>
                  <a:lnTo>
                    <a:pt x="139941" y="74930"/>
                  </a:lnTo>
                  <a:lnTo>
                    <a:pt x="109880" y="86360"/>
                  </a:lnTo>
                  <a:lnTo>
                    <a:pt x="78663" y="87630"/>
                  </a:lnTo>
                  <a:lnTo>
                    <a:pt x="49161" y="74930"/>
                  </a:lnTo>
                  <a:lnTo>
                    <a:pt x="3060" y="123190"/>
                  </a:lnTo>
                  <a:lnTo>
                    <a:pt x="18224" y="149860"/>
                  </a:lnTo>
                  <a:lnTo>
                    <a:pt x="31064" y="186690"/>
                  </a:lnTo>
                  <a:lnTo>
                    <a:pt x="38798" y="229870"/>
                  </a:lnTo>
                  <a:lnTo>
                    <a:pt x="38582" y="280670"/>
                  </a:lnTo>
                  <a:lnTo>
                    <a:pt x="27609" y="335280"/>
                  </a:lnTo>
                  <a:lnTo>
                    <a:pt x="3060" y="394970"/>
                  </a:lnTo>
                  <a:lnTo>
                    <a:pt x="34391" y="450850"/>
                  </a:lnTo>
                  <a:lnTo>
                    <a:pt x="71145" y="494030"/>
                  </a:lnTo>
                  <a:lnTo>
                    <a:pt x="110490" y="527050"/>
                  </a:lnTo>
                  <a:lnTo>
                    <a:pt x="149567" y="552450"/>
                  </a:lnTo>
                  <a:lnTo>
                    <a:pt x="185508" y="575310"/>
                  </a:lnTo>
                  <a:lnTo>
                    <a:pt x="215493" y="598170"/>
                  </a:lnTo>
                  <a:lnTo>
                    <a:pt x="236664" y="624840"/>
                  </a:lnTo>
                  <a:lnTo>
                    <a:pt x="255663" y="600710"/>
                  </a:lnTo>
                  <a:lnTo>
                    <a:pt x="257657" y="598170"/>
                  </a:lnTo>
                  <a:lnTo>
                    <a:pt x="287210" y="575310"/>
                  </a:lnTo>
                  <a:lnTo>
                    <a:pt x="322554" y="552450"/>
                  </a:lnTo>
                  <a:lnTo>
                    <a:pt x="360972" y="527050"/>
                  </a:lnTo>
                  <a:lnTo>
                    <a:pt x="399719" y="494030"/>
                  </a:lnTo>
                  <a:lnTo>
                    <a:pt x="436041" y="450850"/>
                  </a:lnTo>
                  <a:lnTo>
                    <a:pt x="467194" y="394970"/>
                  </a:lnTo>
                  <a:lnTo>
                    <a:pt x="442861" y="335280"/>
                  </a:lnTo>
                  <a:lnTo>
                    <a:pt x="432358" y="280670"/>
                  </a:lnTo>
                  <a:lnTo>
                    <a:pt x="432612" y="229870"/>
                  </a:lnTo>
                  <a:lnTo>
                    <a:pt x="440550" y="186690"/>
                  </a:lnTo>
                  <a:lnTo>
                    <a:pt x="453110" y="149860"/>
                  </a:lnTo>
                  <a:lnTo>
                    <a:pt x="467194" y="123190"/>
                  </a:lnTo>
                  <a:close/>
                </a:path>
                <a:path w="476884" h="624840">
                  <a:moveTo>
                    <a:pt x="476415" y="68580"/>
                  </a:moveTo>
                  <a:lnTo>
                    <a:pt x="465848" y="59690"/>
                  </a:lnTo>
                  <a:lnTo>
                    <a:pt x="461048" y="48260"/>
                  </a:lnTo>
                  <a:lnTo>
                    <a:pt x="453936" y="38100"/>
                  </a:lnTo>
                  <a:lnTo>
                    <a:pt x="445681" y="36309"/>
                  </a:lnTo>
                  <a:lnTo>
                    <a:pt x="445681" y="55880"/>
                  </a:lnTo>
                  <a:lnTo>
                    <a:pt x="445681" y="60540"/>
                  </a:lnTo>
                  <a:lnTo>
                    <a:pt x="442595" y="59690"/>
                  </a:lnTo>
                  <a:lnTo>
                    <a:pt x="444804" y="55156"/>
                  </a:lnTo>
                  <a:lnTo>
                    <a:pt x="445681" y="55880"/>
                  </a:lnTo>
                  <a:lnTo>
                    <a:pt x="445681" y="36309"/>
                  </a:lnTo>
                  <a:lnTo>
                    <a:pt x="436460" y="34290"/>
                  </a:lnTo>
                  <a:lnTo>
                    <a:pt x="421373" y="27940"/>
                  </a:lnTo>
                  <a:lnTo>
                    <a:pt x="410324" y="15240"/>
                  </a:lnTo>
                  <a:lnTo>
                    <a:pt x="401739" y="6350"/>
                  </a:lnTo>
                  <a:lnTo>
                    <a:pt x="399288" y="3810"/>
                  </a:lnTo>
                  <a:lnTo>
                    <a:pt x="384213" y="0"/>
                  </a:lnTo>
                  <a:lnTo>
                    <a:pt x="381800" y="6350"/>
                  </a:lnTo>
                  <a:lnTo>
                    <a:pt x="378828" y="12700"/>
                  </a:lnTo>
                  <a:lnTo>
                    <a:pt x="374688" y="17780"/>
                  </a:lnTo>
                  <a:lnTo>
                    <a:pt x="368833" y="21590"/>
                  </a:lnTo>
                  <a:lnTo>
                    <a:pt x="366483" y="30480"/>
                  </a:lnTo>
                  <a:lnTo>
                    <a:pt x="370751" y="38100"/>
                  </a:lnTo>
                  <a:lnTo>
                    <a:pt x="377913" y="44450"/>
                  </a:lnTo>
                  <a:lnTo>
                    <a:pt x="384213" y="49530"/>
                  </a:lnTo>
                  <a:lnTo>
                    <a:pt x="374929" y="58420"/>
                  </a:lnTo>
                  <a:lnTo>
                    <a:pt x="358457" y="50800"/>
                  </a:lnTo>
                  <a:lnTo>
                    <a:pt x="344792" y="45720"/>
                  </a:lnTo>
                  <a:lnTo>
                    <a:pt x="343141" y="45110"/>
                  </a:lnTo>
                  <a:lnTo>
                    <a:pt x="343141" y="45720"/>
                  </a:lnTo>
                  <a:lnTo>
                    <a:pt x="333832" y="47777"/>
                  </a:lnTo>
                  <a:lnTo>
                    <a:pt x="331952" y="48183"/>
                  </a:lnTo>
                  <a:lnTo>
                    <a:pt x="331952" y="46990"/>
                  </a:lnTo>
                  <a:lnTo>
                    <a:pt x="333832" y="47777"/>
                  </a:lnTo>
                  <a:lnTo>
                    <a:pt x="337362" y="46990"/>
                  </a:lnTo>
                  <a:lnTo>
                    <a:pt x="343141" y="45720"/>
                  </a:lnTo>
                  <a:lnTo>
                    <a:pt x="343141" y="45110"/>
                  </a:lnTo>
                  <a:lnTo>
                    <a:pt x="337959" y="43180"/>
                  </a:lnTo>
                  <a:lnTo>
                    <a:pt x="316585" y="53340"/>
                  </a:lnTo>
                  <a:lnTo>
                    <a:pt x="331952" y="68580"/>
                  </a:lnTo>
                  <a:lnTo>
                    <a:pt x="348234" y="64770"/>
                  </a:lnTo>
                  <a:lnTo>
                    <a:pt x="374599" y="76200"/>
                  </a:lnTo>
                  <a:lnTo>
                    <a:pt x="398081" y="81280"/>
                  </a:lnTo>
                  <a:lnTo>
                    <a:pt x="400126" y="76200"/>
                  </a:lnTo>
                  <a:lnTo>
                    <a:pt x="401154" y="76200"/>
                  </a:lnTo>
                  <a:lnTo>
                    <a:pt x="401650" y="72390"/>
                  </a:lnTo>
                  <a:lnTo>
                    <a:pt x="405688" y="62318"/>
                  </a:lnTo>
                  <a:lnTo>
                    <a:pt x="405688" y="62179"/>
                  </a:lnTo>
                  <a:lnTo>
                    <a:pt x="400672" y="53340"/>
                  </a:lnTo>
                  <a:lnTo>
                    <a:pt x="393039" y="45720"/>
                  </a:lnTo>
                  <a:lnTo>
                    <a:pt x="393039" y="76200"/>
                  </a:lnTo>
                  <a:lnTo>
                    <a:pt x="379717" y="72390"/>
                  </a:lnTo>
                  <a:lnTo>
                    <a:pt x="393039" y="76200"/>
                  </a:lnTo>
                  <a:lnTo>
                    <a:pt x="393039" y="45720"/>
                  </a:lnTo>
                  <a:lnTo>
                    <a:pt x="387134" y="38100"/>
                  </a:lnTo>
                  <a:lnTo>
                    <a:pt x="387273" y="31750"/>
                  </a:lnTo>
                  <a:lnTo>
                    <a:pt x="393331" y="34290"/>
                  </a:lnTo>
                  <a:lnTo>
                    <a:pt x="398805" y="38100"/>
                  </a:lnTo>
                  <a:lnTo>
                    <a:pt x="405434" y="40640"/>
                  </a:lnTo>
                  <a:lnTo>
                    <a:pt x="414947" y="43180"/>
                  </a:lnTo>
                  <a:lnTo>
                    <a:pt x="428536" y="49530"/>
                  </a:lnTo>
                  <a:lnTo>
                    <a:pt x="433768" y="58420"/>
                  </a:lnTo>
                  <a:lnTo>
                    <a:pt x="439572" y="67310"/>
                  </a:lnTo>
                  <a:lnTo>
                    <a:pt x="444030" y="69532"/>
                  </a:lnTo>
                  <a:lnTo>
                    <a:pt x="445681" y="71120"/>
                  </a:lnTo>
                  <a:lnTo>
                    <a:pt x="447217" y="71120"/>
                  </a:lnTo>
                  <a:lnTo>
                    <a:pt x="454888" y="74930"/>
                  </a:lnTo>
                  <a:lnTo>
                    <a:pt x="456742" y="71120"/>
                  </a:lnTo>
                  <a:lnTo>
                    <a:pt x="457974" y="68580"/>
                  </a:lnTo>
                  <a:lnTo>
                    <a:pt x="476415" y="68580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109" y="6507833"/>
              <a:ext cx="162898" cy="707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9280" y="6098412"/>
              <a:ext cx="645795" cy="630555"/>
            </a:xfrm>
            <a:custGeom>
              <a:avLst/>
              <a:gdLst/>
              <a:ahLst/>
              <a:cxnLst/>
              <a:rect l="l" t="t" r="r" b="b"/>
              <a:pathLst>
                <a:path w="645794" h="630554">
                  <a:moveTo>
                    <a:pt x="36889" y="406335"/>
                  </a:moveTo>
                  <a:lnTo>
                    <a:pt x="33818" y="406335"/>
                  </a:lnTo>
                  <a:lnTo>
                    <a:pt x="38953" y="413646"/>
                  </a:lnTo>
                  <a:lnTo>
                    <a:pt x="44955" y="420958"/>
                  </a:lnTo>
                  <a:lnTo>
                    <a:pt x="51535" y="427116"/>
                  </a:lnTo>
                  <a:lnTo>
                    <a:pt x="58404" y="430968"/>
                  </a:lnTo>
                  <a:lnTo>
                    <a:pt x="58404" y="427882"/>
                  </a:lnTo>
                  <a:lnTo>
                    <a:pt x="55333" y="427882"/>
                  </a:lnTo>
                  <a:lnTo>
                    <a:pt x="55333" y="424807"/>
                  </a:lnTo>
                  <a:lnTo>
                    <a:pt x="52252" y="424807"/>
                  </a:lnTo>
                  <a:lnTo>
                    <a:pt x="46111" y="418646"/>
                  </a:lnTo>
                  <a:lnTo>
                    <a:pt x="43030" y="412496"/>
                  </a:lnTo>
                  <a:lnTo>
                    <a:pt x="36889" y="406335"/>
                  </a:lnTo>
                  <a:close/>
                </a:path>
                <a:path w="645794" h="630554">
                  <a:moveTo>
                    <a:pt x="18444" y="394024"/>
                  </a:moveTo>
                  <a:lnTo>
                    <a:pt x="18444" y="397099"/>
                  </a:lnTo>
                  <a:lnTo>
                    <a:pt x="30737" y="406335"/>
                  </a:lnTo>
                  <a:lnTo>
                    <a:pt x="33818" y="406335"/>
                  </a:lnTo>
                  <a:lnTo>
                    <a:pt x="18444" y="394024"/>
                  </a:lnTo>
                  <a:close/>
                </a:path>
                <a:path w="645794" h="630554">
                  <a:moveTo>
                    <a:pt x="0" y="301673"/>
                  </a:moveTo>
                  <a:lnTo>
                    <a:pt x="9222" y="304759"/>
                  </a:lnTo>
                  <a:lnTo>
                    <a:pt x="12303" y="310909"/>
                  </a:lnTo>
                  <a:lnTo>
                    <a:pt x="15373" y="310909"/>
                  </a:lnTo>
                  <a:lnTo>
                    <a:pt x="12303" y="304759"/>
                  </a:lnTo>
                  <a:lnTo>
                    <a:pt x="0" y="301673"/>
                  </a:lnTo>
                  <a:close/>
                </a:path>
                <a:path w="645794" h="630554">
                  <a:moveTo>
                    <a:pt x="15373" y="240106"/>
                  </a:moveTo>
                  <a:lnTo>
                    <a:pt x="22626" y="249678"/>
                  </a:lnTo>
                  <a:lnTo>
                    <a:pt x="29589" y="258962"/>
                  </a:lnTo>
                  <a:lnTo>
                    <a:pt x="34824" y="266514"/>
                  </a:lnTo>
                  <a:lnTo>
                    <a:pt x="36889" y="270890"/>
                  </a:lnTo>
                  <a:lnTo>
                    <a:pt x="33528" y="261320"/>
                  </a:lnTo>
                  <a:lnTo>
                    <a:pt x="28438" y="254345"/>
                  </a:lnTo>
                  <a:lnTo>
                    <a:pt x="22194" y="247946"/>
                  </a:lnTo>
                  <a:lnTo>
                    <a:pt x="15373" y="240106"/>
                  </a:lnTo>
                  <a:close/>
                </a:path>
                <a:path w="645794" h="630554">
                  <a:moveTo>
                    <a:pt x="0" y="163153"/>
                  </a:moveTo>
                  <a:lnTo>
                    <a:pt x="11000" y="176330"/>
                  </a:lnTo>
                  <a:lnTo>
                    <a:pt x="21135" y="183159"/>
                  </a:lnTo>
                  <a:lnTo>
                    <a:pt x="30691" y="189990"/>
                  </a:lnTo>
                  <a:lnTo>
                    <a:pt x="39959" y="203172"/>
                  </a:lnTo>
                  <a:lnTo>
                    <a:pt x="34150" y="190858"/>
                  </a:lnTo>
                  <a:lnTo>
                    <a:pt x="23442" y="180852"/>
                  </a:lnTo>
                  <a:lnTo>
                    <a:pt x="11002" y="172002"/>
                  </a:lnTo>
                  <a:lnTo>
                    <a:pt x="0" y="163153"/>
                  </a:lnTo>
                  <a:close/>
                </a:path>
                <a:path w="645794" h="630554">
                  <a:moveTo>
                    <a:pt x="24596" y="123133"/>
                  </a:moveTo>
                  <a:lnTo>
                    <a:pt x="27139" y="131166"/>
                  </a:lnTo>
                  <a:lnTo>
                    <a:pt x="31123" y="141217"/>
                  </a:lnTo>
                  <a:lnTo>
                    <a:pt x="37990" y="153000"/>
                  </a:lnTo>
                  <a:lnTo>
                    <a:pt x="49181" y="166228"/>
                  </a:lnTo>
                  <a:lnTo>
                    <a:pt x="46111" y="160078"/>
                  </a:lnTo>
                  <a:lnTo>
                    <a:pt x="39959" y="150842"/>
                  </a:lnTo>
                  <a:lnTo>
                    <a:pt x="36889" y="147756"/>
                  </a:lnTo>
                  <a:lnTo>
                    <a:pt x="33194" y="141217"/>
                  </a:lnTo>
                  <a:lnTo>
                    <a:pt x="28242" y="129580"/>
                  </a:lnTo>
                  <a:lnTo>
                    <a:pt x="24596" y="123133"/>
                  </a:lnTo>
                  <a:close/>
                </a:path>
                <a:path w="645794" h="630554">
                  <a:moveTo>
                    <a:pt x="79919" y="129294"/>
                  </a:moveTo>
                  <a:lnTo>
                    <a:pt x="73579" y="136846"/>
                  </a:lnTo>
                  <a:lnTo>
                    <a:pt x="68394" y="145839"/>
                  </a:lnTo>
                  <a:lnTo>
                    <a:pt x="64359" y="156562"/>
                  </a:lnTo>
                  <a:lnTo>
                    <a:pt x="61474" y="169303"/>
                  </a:lnTo>
                  <a:lnTo>
                    <a:pt x="64359" y="157427"/>
                  </a:lnTo>
                  <a:lnTo>
                    <a:pt x="68394" y="148146"/>
                  </a:lnTo>
                  <a:lnTo>
                    <a:pt x="73579" y="139441"/>
                  </a:lnTo>
                  <a:lnTo>
                    <a:pt x="79919" y="129294"/>
                  </a:lnTo>
                  <a:close/>
                </a:path>
                <a:path w="645794" h="630554">
                  <a:moveTo>
                    <a:pt x="58431" y="120229"/>
                  </a:moveTo>
                  <a:lnTo>
                    <a:pt x="55333" y="123133"/>
                  </a:lnTo>
                  <a:lnTo>
                    <a:pt x="55333" y="135445"/>
                  </a:lnTo>
                  <a:lnTo>
                    <a:pt x="56530" y="122747"/>
                  </a:lnTo>
                  <a:lnTo>
                    <a:pt x="58431" y="120229"/>
                  </a:lnTo>
                  <a:close/>
                </a:path>
                <a:path w="645794" h="630554">
                  <a:moveTo>
                    <a:pt x="76848" y="98511"/>
                  </a:moveTo>
                  <a:lnTo>
                    <a:pt x="70458" y="107743"/>
                  </a:lnTo>
                  <a:lnTo>
                    <a:pt x="62628" y="114667"/>
                  </a:lnTo>
                  <a:lnTo>
                    <a:pt x="58431" y="120229"/>
                  </a:lnTo>
                  <a:lnTo>
                    <a:pt x="68394" y="110818"/>
                  </a:lnTo>
                  <a:lnTo>
                    <a:pt x="74350" y="104086"/>
                  </a:lnTo>
                  <a:lnTo>
                    <a:pt x="76848" y="98511"/>
                  </a:lnTo>
                  <a:close/>
                </a:path>
                <a:path w="645794" h="630554">
                  <a:moveTo>
                    <a:pt x="18444" y="83114"/>
                  </a:moveTo>
                  <a:lnTo>
                    <a:pt x="21374" y="88789"/>
                  </a:lnTo>
                  <a:lnTo>
                    <a:pt x="28050" y="98506"/>
                  </a:lnTo>
                  <a:lnTo>
                    <a:pt x="35302" y="108222"/>
                  </a:lnTo>
                  <a:lnTo>
                    <a:pt x="39959" y="113897"/>
                  </a:lnTo>
                  <a:lnTo>
                    <a:pt x="34872" y="105192"/>
                  </a:lnTo>
                  <a:lnTo>
                    <a:pt x="29205" y="97352"/>
                  </a:lnTo>
                  <a:lnTo>
                    <a:pt x="23537" y="90089"/>
                  </a:lnTo>
                  <a:lnTo>
                    <a:pt x="18444" y="83114"/>
                  </a:lnTo>
                  <a:close/>
                </a:path>
                <a:path w="645794" h="630554">
                  <a:moveTo>
                    <a:pt x="27666" y="40019"/>
                  </a:moveTo>
                  <a:lnTo>
                    <a:pt x="28771" y="46367"/>
                  </a:lnTo>
                  <a:lnTo>
                    <a:pt x="34197" y="58487"/>
                  </a:lnTo>
                  <a:lnTo>
                    <a:pt x="40197" y="72916"/>
                  </a:lnTo>
                  <a:lnTo>
                    <a:pt x="43030" y="86189"/>
                  </a:lnTo>
                  <a:lnTo>
                    <a:pt x="44090" y="82871"/>
                  </a:lnTo>
                  <a:lnTo>
                    <a:pt x="42265" y="73495"/>
                  </a:lnTo>
                  <a:lnTo>
                    <a:pt x="36982" y="58923"/>
                  </a:lnTo>
                  <a:lnTo>
                    <a:pt x="27666" y="40019"/>
                  </a:lnTo>
                  <a:close/>
                </a:path>
                <a:path w="645794" h="630554">
                  <a:moveTo>
                    <a:pt x="73767" y="61566"/>
                  </a:moveTo>
                  <a:lnTo>
                    <a:pt x="70023" y="65510"/>
                  </a:lnTo>
                  <a:lnTo>
                    <a:pt x="64550" y="74648"/>
                  </a:lnTo>
                  <a:lnTo>
                    <a:pt x="59077" y="84941"/>
                  </a:lnTo>
                  <a:lnTo>
                    <a:pt x="55333" y="92350"/>
                  </a:lnTo>
                  <a:lnTo>
                    <a:pt x="60372" y="84076"/>
                  </a:lnTo>
                  <a:lnTo>
                    <a:pt x="65702" y="74648"/>
                  </a:lnTo>
                  <a:lnTo>
                    <a:pt x="70455" y="66375"/>
                  </a:lnTo>
                  <a:lnTo>
                    <a:pt x="73767" y="61566"/>
                  </a:lnTo>
                  <a:close/>
                </a:path>
                <a:path w="645794" h="630554">
                  <a:moveTo>
                    <a:pt x="52252" y="15396"/>
                  </a:moveTo>
                  <a:lnTo>
                    <a:pt x="52300" y="26938"/>
                  </a:lnTo>
                  <a:lnTo>
                    <a:pt x="52637" y="38481"/>
                  </a:lnTo>
                  <a:lnTo>
                    <a:pt x="53552" y="50025"/>
                  </a:lnTo>
                  <a:lnTo>
                    <a:pt x="55333" y="61566"/>
                  </a:lnTo>
                  <a:lnTo>
                    <a:pt x="55220" y="50025"/>
                  </a:lnTo>
                  <a:lnTo>
                    <a:pt x="54948" y="37328"/>
                  </a:lnTo>
                  <a:lnTo>
                    <a:pt x="54033" y="22178"/>
                  </a:lnTo>
                  <a:lnTo>
                    <a:pt x="52252" y="15396"/>
                  </a:lnTo>
                  <a:close/>
                </a:path>
                <a:path w="645794" h="630554">
                  <a:moveTo>
                    <a:pt x="461060" y="514082"/>
                  </a:moveTo>
                  <a:lnTo>
                    <a:pt x="457979" y="517158"/>
                  </a:lnTo>
                  <a:lnTo>
                    <a:pt x="457979" y="520233"/>
                  </a:lnTo>
                  <a:lnTo>
                    <a:pt x="454909" y="523318"/>
                  </a:lnTo>
                  <a:lnTo>
                    <a:pt x="451932" y="536157"/>
                  </a:lnTo>
                  <a:lnTo>
                    <a:pt x="447226" y="547557"/>
                  </a:lnTo>
                  <a:lnTo>
                    <a:pt x="440214" y="558379"/>
                  </a:lnTo>
                  <a:lnTo>
                    <a:pt x="430323" y="569488"/>
                  </a:lnTo>
                  <a:lnTo>
                    <a:pt x="442906" y="557849"/>
                  </a:lnTo>
                  <a:lnTo>
                    <a:pt x="450302" y="543323"/>
                  </a:lnTo>
                  <a:lnTo>
                    <a:pt x="455393" y="528797"/>
                  </a:lnTo>
                  <a:lnTo>
                    <a:pt x="461060" y="517158"/>
                  </a:lnTo>
                  <a:lnTo>
                    <a:pt x="461060" y="514082"/>
                  </a:lnTo>
                  <a:close/>
                </a:path>
                <a:path w="645794" h="630554">
                  <a:moveTo>
                    <a:pt x="504091" y="554102"/>
                  </a:moveTo>
                  <a:lnTo>
                    <a:pt x="497939" y="554102"/>
                  </a:lnTo>
                  <a:lnTo>
                    <a:pt x="497939" y="557177"/>
                  </a:lnTo>
                  <a:lnTo>
                    <a:pt x="504091" y="557177"/>
                  </a:lnTo>
                  <a:lnTo>
                    <a:pt x="504091" y="554102"/>
                  </a:lnTo>
                  <a:close/>
                </a:path>
                <a:path w="645794" h="630554">
                  <a:moveTo>
                    <a:pt x="497939" y="504846"/>
                  </a:moveTo>
                  <a:lnTo>
                    <a:pt x="501020" y="510997"/>
                  </a:lnTo>
                  <a:lnTo>
                    <a:pt x="501020" y="507921"/>
                  </a:lnTo>
                  <a:lnTo>
                    <a:pt x="497939" y="504846"/>
                  </a:lnTo>
                  <a:close/>
                </a:path>
                <a:path w="645794" h="630554">
                  <a:moveTo>
                    <a:pt x="563760" y="544381"/>
                  </a:moveTo>
                  <a:lnTo>
                    <a:pt x="529781" y="544381"/>
                  </a:lnTo>
                  <a:lnTo>
                    <a:pt x="544429" y="545629"/>
                  </a:lnTo>
                  <a:lnTo>
                    <a:pt x="559653" y="545725"/>
                  </a:lnTo>
                  <a:lnTo>
                    <a:pt x="563760" y="544381"/>
                  </a:lnTo>
                  <a:close/>
                </a:path>
                <a:path w="645794" h="630554">
                  <a:moveTo>
                    <a:pt x="525458" y="542651"/>
                  </a:moveTo>
                  <a:lnTo>
                    <a:pt x="519454" y="544866"/>
                  </a:lnTo>
                  <a:lnTo>
                    <a:pt x="529781" y="544381"/>
                  </a:lnTo>
                  <a:lnTo>
                    <a:pt x="563760" y="544381"/>
                  </a:lnTo>
                  <a:lnTo>
                    <a:pt x="564939" y="543995"/>
                  </a:lnTo>
                  <a:lnTo>
                    <a:pt x="557061" y="543995"/>
                  </a:lnTo>
                  <a:lnTo>
                    <a:pt x="525458" y="542651"/>
                  </a:lnTo>
                  <a:close/>
                </a:path>
                <a:path w="645794" h="630554">
                  <a:moveTo>
                    <a:pt x="571707" y="541780"/>
                  </a:moveTo>
                  <a:lnTo>
                    <a:pt x="557061" y="543995"/>
                  </a:lnTo>
                  <a:lnTo>
                    <a:pt x="564939" y="543995"/>
                  </a:lnTo>
                  <a:lnTo>
                    <a:pt x="571707" y="541780"/>
                  </a:lnTo>
                  <a:close/>
                </a:path>
                <a:path w="645794" h="630554">
                  <a:moveTo>
                    <a:pt x="630111" y="418646"/>
                  </a:moveTo>
                  <a:lnTo>
                    <a:pt x="618587" y="427401"/>
                  </a:lnTo>
                  <a:lnTo>
                    <a:pt x="607060" y="437887"/>
                  </a:lnTo>
                  <a:lnTo>
                    <a:pt x="595534" y="447220"/>
                  </a:lnTo>
                  <a:lnTo>
                    <a:pt x="584010" y="452515"/>
                  </a:lnTo>
                  <a:lnTo>
                    <a:pt x="595102" y="448522"/>
                  </a:lnTo>
                  <a:lnTo>
                    <a:pt x="608212" y="439044"/>
                  </a:lnTo>
                  <a:lnTo>
                    <a:pt x="620746" y="427835"/>
                  </a:lnTo>
                  <a:lnTo>
                    <a:pt x="630111" y="418646"/>
                  </a:lnTo>
                  <a:close/>
                </a:path>
                <a:path w="645794" h="630554">
                  <a:moveTo>
                    <a:pt x="577858" y="313985"/>
                  </a:moveTo>
                  <a:lnTo>
                    <a:pt x="581511" y="325483"/>
                  </a:lnTo>
                  <a:lnTo>
                    <a:pt x="584009" y="336690"/>
                  </a:lnTo>
                  <a:lnTo>
                    <a:pt x="586505" y="347322"/>
                  </a:lnTo>
                  <a:lnTo>
                    <a:pt x="590151" y="357090"/>
                  </a:lnTo>
                  <a:lnTo>
                    <a:pt x="586505" y="345158"/>
                  </a:lnTo>
                  <a:lnTo>
                    <a:pt x="584009" y="333227"/>
                  </a:lnTo>
                  <a:lnTo>
                    <a:pt x="581511" y="322451"/>
                  </a:lnTo>
                  <a:lnTo>
                    <a:pt x="577858" y="313985"/>
                  </a:lnTo>
                  <a:close/>
                </a:path>
                <a:path w="645794" h="630554">
                  <a:moveTo>
                    <a:pt x="584010" y="141606"/>
                  </a:moveTo>
                  <a:lnTo>
                    <a:pt x="587609" y="158777"/>
                  </a:lnTo>
                  <a:lnTo>
                    <a:pt x="589769" y="177391"/>
                  </a:lnTo>
                  <a:lnTo>
                    <a:pt x="591355" y="196583"/>
                  </a:lnTo>
                  <a:lnTo>
                    <a:pt x="593232" y="215484"/>
                  </a:lnTo>
                  <a:lnTo>
                    <a:pt x="592655" y="194851"/>
                  </a:lnTo>
                  <a:lnTo>
                    <a:pt x="590924" y="172775"/>
                  </a:lnTo>
                  <a:lnTo>
                    <a:pt x="588042" y="153583"/>
                  </a:lnTo>
                  <a:lnTo>
                    <a:pt x="584010" y="141606"/>
                  </a:lnTo>
                  <a:close/>
                </a:path>
                <a:path w="645794" h="630554">
                  <a:moveTo>
                    <a:pt x="633182" y="138530"/>
                  </a:moveTo>
                  <a:lnTo>
                    <a:pt x="628428" y="145408"/>
                  </a:lnTo>
                  <a:lnTo>
                    <a:pt x="620505" y="161232"/>
                  </a:lnTo>
                  <a:lnTo>
                    <a:pt x="612005" y="178788"/>
                  </a:lnTo>
                  <a:lnTo>
                    <a:pt x="605525" y="190861"/>
                  </a:lnTo>
                  <a:lnTo>
                    <a:pt x="614599" y="176186"/>
                  </a:lnTo>
                  <a:lnTo>
                    <a:pt x="620505" y="163535"/>
                  </a:lnTo>
                  <a:lnTo>
                    <a:pt x="625835" y="151464"/>
                  </a:lnTo>
                  <a:lnTo>
                    <a:pt x="633182" y="138530"/>
                  </a:lnTo>
                  <a:close/>
                </a:path>
                <a:path w="645794" h="630554">
                  <a:moveTo>
                    <a:pt x="645485" y="98511"/>
                  </a:moveTo>
                  <a:lnTo>
                    <a:pt x="631072" y="99376"/>
                  </a:lnTo>
                  <a:lnTo>
                    <a:pt x="620120" y="103126"/>
                  </a:lnTo>
                  <a:lnTo>
                    <a:pt x="612628" y="111493"/>
                  </a:lnTo>
                  <a:lnTo>
                    <a:pt x="608596" y="126209"/>
                  </a:lnTo>
                  <a:lnTo>
                    <a:pt x="614360" y="111061"/>
                  </a:lnTo>
                  <a:lnTo>
                    <a:pt x="620124" y="104279"/>
                  </a:lnTo>
                  <a:lnTo>
                    <a:pt x="629346" y="101538"/>
                  </a:lnTo>
                  <a:lnTo>
                    <a:pt x="645485" y="98511"/>
                  </a:lnTo>
                  <a:close/>
                </a:path>
                <a:path w="645794" h="630554">
                  <a:moveTo>
                    <a:pt x="623959" y="33858"/>
                  </a:moveTo>
                  <a:lnTo>
                    <a:pt x="618488" y="44059"/>
                  </a:lnTo>
                  <a:lnTo>
                    <a:pt x="612439" y="55411"/>
                  </a:lnTo>
                  <a:lnTo>
                    <a:pt x="607542" y="66763"/>
                  </a:lnTo>
                  <a:lnTo>
                    <a:pt x="605525" y="76963"/>
                  </a:lnTo>
                  <a:lnTo>
                    <a:pt x="609701" y="64599"/>
                  </a:lnTo>
                  <a:lnTo>
                    <a:pt x="615894" y="51947"/>
                  </a:lnTo>
                  <a:lnTo>
                    <a:pt x="621511" y="41027"/>
                  </a:lnTo>
                  <a:lnTo>
                    <a:pt x="623959" y="33858"/>
                  </a:lnTo>
                  <a:close/>
                </a:path>
                <a:path w="645794" h="630554">
                  <a:moveTo>
                    <a:pt x="568636" y="49255"/>
                  </a:moveTo>
                  <a:lnTo>
                    <a:pt x="569791" y="55798"/>
                  </a:lnTo>
                  <a:lnTo>
                    <a:pt x="575555" y="64647"/>
                  </a:lnTo>
                  <a:lnTo>
                    <a:pt x="582471" y="73496"/>
                  </a:lnTo>
                  <a:lnTo>
                    <a:pt x="587081" y="80039"/>
                  </a:lnTo>
                  <a:lnTo>
                    <a:pt x="593232" y="92350"/>
                  </a:lnTo>
                  <a:lnTo>
                    <a:pt x="599374" y="101586"/>
                  </a:lnTo>
                  <a:lnTo>
                    <a:pt x="596303" y="95425"/>
                  </a:lnTo>
                  <a:lnTo>
                    <a:pt x="591643" y="84894"/>
                  </a:lnTo>
                  <a:lnTo>
                    <a:pt x="586697" y="75805"/>
                  </a:lnTo>
                  <a:lnTo>
                    <a:pt x="581175" y="67292"/>
                  </a:lnTo>
                  <a:lnTo>
                    <a:pt x="574788" y="58491"/>
                  </a:lnTo>
                  <a:lnTo>
                    <a:pt x="571707" y="55416"/>
                  </a:lnTo>
                  <a:lnTo>
                    <a:pt x="571707" y="52330"/>
                  </a:lnTo>
                  <a:lnTo>
                    <a:pt x="568636" y="49255"/>
                  </a:lnTo>
                  <a:close/>
                </a:path>
                <a:path w="645794" h="630554">
                  <a:moveTo>
                    <a:pt x="593232" y="18916"/>
                  </a:moveTo>
                  <a:lnTo>
                    <a:pt x="592073" y="25397"/>
                  </a:lnTo>
                  <a:lnTo>
                    <a:pt x="592891" y="38098"/>
                  </a:lnTo>
                  <a:lnTo>
                    <a:pt x="596303" y="55416"/>
                  </a:lnTo>
                  <a:lnTo>
                    <a:pt x="595823" y="52720"/>
                  </a:lnTo>
                  <a:lnTo>
                    <a:pt x="594768" y="43098"/>
                  </a:lnTo>
                  <a:lnTo>
                    <a:pt x="593712" y="31168"/>
                  </a:lnTo>
                  <a:lnTo>
                    <a:pt x="593232" y="21547"/>
                  </a:lnTo>
                  <a:lnTo>
                    <a:pt x="593232" y="18916"/>
                  </a:lnTo>
                  <a:close/>
                </a:path>
                <a:path w="645794" h="630554">
                  <a:moveTo>
                    <a:pt x="594093" y="14101"/>
                  </a:moveTo>
                  <a:lnTo>
                    <a:pt x="593232" y="15396"/>
                  </a:lnTo>
                  <a:lnTo>
                    <a:pt x="593232" y="18916"/>
                  </a:lnTo>
                  <a:lnTo>
                    <a:pt x="594093" y="14101"/>
                  </a:lnTo>
                  <a:close/>
                </a:path>
                <a:path w="645794" h="630554">
                  <a:moveTo>
                    <a:pt x="599374" y="0"/>
                  </a:moveTo>
                  <a:lnTo>
                    <a:pt x="594138" y="13852"/>
                  </a:lnTo>
                  <a:lnTo>
                    <a:pt x="594093" y="14101"/>
                  </a:lnTo>
                  <a:lnTo>
                    <a:pt x="599374" y="6160"/>
                  </a:lnTo>
                  <a:lnTo>
                    <a:pt x="599374" y="0"/>
                  </a:lnTo>
                  <a:close/>
                </a:path>
                <a:path w="645794" h="630554">
                  <a:moveTo>
                    <a:pt x="556343" y="243192"/>
                  </a:moveTo>
                  <a:lnTo>
                    <a:pt x="553273" y="243192"/>
                  </a:lnTo>
                  <a:lnTo>
                    <a:pt x="559414" y="249342"/>
                  </a:lnTo>
                  <a:lnTo>
                    <a:pt x="556343" y="243192"/>
                  </a:lnTo>
                  <a:close/>
                </a:path>
                <a:path w="645794" h="630554">
                  <a:moveTo>
                    <a:pt x="467202" y="627980"/>
                  </a:moveTo>
                  <a:lnTo>
                    <a:pt x="456463" y="627980"/>
                  </a:lnTo>
                  <a:lnTo>
                    <a:pt x="462114" y="629997"/>
                  </a:lnTo>
                  <a:lnTo>
                    <a:pt x="467202" y="627980"/>
                  </a:lnTo>
                  <a:close/>
                </a:path>
                <a:path w="645794" h="630554">
                  <a:moveTo>
                    <a:pt x="454909" y="626800"/>
                  </a:moveTo>
                  <a:lnTo>
                    <a:pt x="454909" y="627980"/>
                  </a:lnTo>
                  <a:lnTo>
                    <a:pt x="456463" y="627980"/>
                  </a:lnTo>
                  <a:lnTo>
                    <a:pt x="454909" y="626800"/>
                  </a:lnTo>
                  <a:close/>
                </a:path>
                <a:path w="645794" h="630554">
                  <a:moveTo>
                    <a:pt x="414949" y="600272"/>
                  </a:moveTo>
                  <a:lnTo>
                    <a:pt x="423645" y="607919"/>
                  </a:lnTo>
                  <a:lnTo>
                    <a:pt x="431473" y="612971"/>
                  </a:lnTo>
                  <a:lnTo>
                    <a:pt x="438723" y="616292"/>
                  </a:lnTo>
                  <a:lnTo>
                    <a:pt x="445687" y="618744"/>
                  </a:lnTo>
                  <a:lnTo>
                    <a:pt x="450780" y="623647"/>
                  </a:lnTo>
                  <a:lnTo>
                    <a:pt x="454909" y="626800"/>
                  </a:lnTo>
                  <a:lnTo>
                    <a:pt x="454909" y="621819"/>
                  </a:lnTo>
                  <a:lnTo>
                    <a:pt x="445687" y="615669"/>
                  </a:lnTo>
                  <a:lnTo>
                    <a:pt x="439155" y="613260"/>
                  </a:lnTo>
                  <a:lnTo>
                    <a:pt x="432625" y="610277"/>
                  </a:lnTo>
                  <a:lnTo>
                    <a:pt x="424941" y="606140"/>
                  </a:lnTo>
                  <a:lnTo>
                    <a:pt x="414949" y="600272"/>
                  </a:lnTo>
                  <a:close/>
                </a:path>
                <a:path w="645794" h="630554">
                  <a:moveTo>
                    <a:pt x="79919" y="400185"/>
                  </a:moveTo>
                  <a:lnTo>
                    <a:pt x="73767" y="400185"/>
                  </a:lnTo>
                  <a:lnTo>
                    <a:pt x="73767" y="403260"/>
                  </a:lnTo>
                  <a:lnTo>
                    <a:pt x="79919" y="403260"/>
                  </a:lnTo>
                  <a:lnTo>
                    <a:pt x="79919" y="400185"/>
                  </a:lnTo>
                  <a:close/>
                </a:path>
                <a:path w="645794" h="630554">
                  <a:moveTo>
                    <a:pt x="79919" y="538705"/>
                  </a:moveTo>
                  <a:lnTo>
                    <a:pt x="73767" y="538705"/>
                  </a:lnTo>
                  <a:lnTo>
                    <a:pt x="73767" y="541780"/>
                  </a:lnTo>
                  <a:lnTo>
                    <a:pt x="86070" y="541780"/>
                  </a:lnTo>
                  <a:lnTo>
                    <a:pt x="79919" y="538705"/>
                  </a:lnTo>
                  <a:close/>
                </a:path>
                <a:path w="645794" h="630554">
                  <a:moveTo>
                    <a:pt x="110656" y="536783"/>
                  </a:moveTo>
                  <a:lnTo>
                    <a:pt x="101433" y="538272"/>
                  </a:lnTo>
                  <a:lnTo>
                    <a:pt x="92212" y="541780"/>
                  </a:lnTo>
                  <a:lnTo>
                    <a:pt x="101434" y="541780"/>
                  </a:lnTo>
                  <a:lnTo>
                    <a:pt x="107586" y="538705"/>
                  </a:lnTo>
                  <a:lnTo>
                    <a:pt x="129101" y="538705"/>
                  </a:lnTo>
                  <a:lnTo>
                    <a:pt x="119879" y="537023"/>
                  </a:lnTo>
                  <a:lnTo>
                    <a:pt x="110656" y="536783"/>
                  </a:lnTo>
                  <a:close/>
                </a:path>
                <a:path w="645794" h="630554">
                  <a:moveTo>
                    <a:pt x="129101" y="538705"/>
                  </a:moveTo>
                  <a:lnTo>
                    <a:pt x="122949" y="538705"/>
                  </a:lnTo>
                  <a:lnTo>
                    <a:pt x="129101" y="541780"/>
                  </a:lnTo>
                  <a:lnTo>
                    <a:pt x="129101" y="538705"/>
                  </a:lnTo>
                  <a:close/>
                </a:path>
              </a:pathLst>
            </a:custGeom>
            <a:solidFill>
              <a:srgbClr val="125E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432" y="6234887"/>
              <a:ext cx="637540" cy="523875"/>
            </a:xfrm>
            <a:custGeom>
              <a:avLst/>
              <a:gdLst/>
              <a:ahLst/>
              <a:cxnLst/>
              <a:rect l="l" t="t" r="r" b="b"/>
              <a:pathLst>
                <a:path w="637540" h="523875">
                  <a:moveTo>
                    <a:pt x="62339" y="229870"/>
                  </a:moveTo>
                  <a:lnTo>
                    <a:pt x="61474" y="229870"/>
                  </a:lnTo>
                  <a:lnTo>
                    <a:pt x="76838" y="240030"/>
                  </a:lnTo>
                  <a:lnTo>
                    <a:pt x="79919" y="242570"/>
                  </a:lnTo>
                  <a:lnTo>
                    <a:pt x="83569" y="256540"/>
                  </a:lnTo>
                  <a:lnTo>
                    <a:pt x="81455" y="267970"/>
                  </a:lnTo>
                  <a:lnTo>
                    <a:pt x="74730" y="279400"/>
                  </a:lnTo>
                  <a:lnTo>
                    <a:pt x="64545" y="289560"/>
                  </a:lnTo>
                  <a:lnTo>
                    <a:pt x="64545" y="294640"/>
                  </a:lnTo>
                  <a:lnTo>
                    <a:pt x="70697" y="309880"/>
                  </a:lnTo>
                  <a:lnTo>
                    <a:pt x="76838" y="309880"/>
                  </a:lnTo>
                  <a:lnTo>
                    <a:pt x="76838" y="304800"/>
                  </a:lnTo>
                  <a:lnTo>
                    <a:pt x="73767" y="300990"/>
                  </a:lnTo>
                  <a:lnTo>
                    <a:pt x="73767" y="298450"/>
                  </a:lnTo>
                  <a:lnTo>
                    <a:pt x="82989" y="298450"/>
                  </a:lnTo>
                  <a:lnTo>
                    <a:pt x="82989" y="294640"/>
                  </a:lnTo>
                  <a:lnTo>
                    <a:pt x="81454" y="292100"/>
                  </a:lnTo>
                  <a:lnTo>
                    <a:pt x="70697" y="292100"/>
                  </a:lnTo>
                  <a:lnTo>
                    <a:pt x="73767" y="285750"/>
                  </a:lnTo>
                  <a:lnTo>
                    <a:pt x="82989" y="276860"/>
                  </a:lnTo>
                  <a:lnTo>
                    <a:pt x="86060" y="270510"/>
                  </a:lnTo>
                  <a:lnTo>
                    <a:pt x="83950" y="246380"/>
                  </a:lnTo>
                  <a:lnTo>
                    <a:pt x="71464" y="233680"/>
                  </a:lnTo>
                  <a:lnTo>
                    <a:pt x="62339" y="229870"/>
                  </a:lnTo>
                  <a:close/>
                </a:path>
                <a:path w="637540" h="523875">
                  <a:moveTo>
                    <a:pt x="82989" y="298450"/>
                  </a:moveTo>
                  <a:lnTo>
                    <a:pt x="73767" y="298450"/>
                  </a:lnTo>
                  <a:lnTo>
                    <a:pt x="79919" y="300990"/>
                  </a:lnTo>
                  <a:lnTo>
                    <a:pt x="82989" y="300990"/>
                  </a:lnTo>
                  <a:lnTo>
                    <a:pt x="82989" y="298450"/>
                  </a:lnTo>
                  <a:close/>
                </a:path>
                <a:path w="637540" h="523875">
                  <a:moveTo>
                    <a:pt x="92212" y="289560"/>
                  </a:moveTo>
                  <a:lnTo>
                    <a:pt x="90018" y="289560"/>
                  </a:lnTo>
                  <a:lnTo>
                    <a:pt x="89141" y="292100"/>
                  </a:lnTo>
                  <a:lnTo>
                    <a:pt x="92212" y="294640"/>
                  </a:lnTo>
                  <a:lnTo>
                    <a:pt x="93747" y="292100"/>
                  </a:lnTo>
                  <a:lnTo>
                    <a:pt x="92212" y="292100"/>
                  </a:lnTo>
                  <a:lnTo>
                    <a:pt x="92212" y="289560"/>
                  </a:lnTo>
                  <a:close/>
                </a:path>
                <a:path w="637540" h="523875">
                  <a:moveTo>
                    <a:pt x="82989" y="279400"/>
                  </a:moveTo>
                  <a:lnTo>
                    <a:pt x="70697" y="292100"/>
                  </a:lnTo>
                  <a:lnTo>
                    <a:pt x="81454" y="292100"/>
                  </a:lnTo>
                  <a:lnTo>
                    <a:pt x="79919" y="289560"/>
                  </a:lnTo>
                  <a:lnTo>
                    <a:pt x="79919" y="283210"/>
                  </a:lnTo>
                  <a:lnTo>
                    <a:pt x="82989" y="279400"/>
                  </a:lnTo>
                  <a:close/>
                </a:path>
                <a:path w="637540" h="523875">
                  <a:moveTo>
                    <a:pt x="92212" y="279400"/>
                  </a:moveTo>
                  <a:lnTo>
                    <a:pt x="86060" y="285750"/>
                  </a:lnTo>
                  <a:lnTo>
                    <a:pt x="86060" y="289560"/>
                  </a:lnTo>
                  <a:lnTo>
                    <a:pt x="89141" y="292100"/>
                  </a:lnTo>
                  <a:lnTo>
                    <a:pt x="89141" y="289560"/>
                  </a:lnTo>
                  <a:lnTo>
                    <a:pt x="90018" y="289560"/>
                  </a:lnTo>
                  <a:lnTo>
                    <a:pt x="92212" y="283210"/>
                  </a:lnTo>
                  <a:lnTo>
                    <a:pt x="92212" y="279400"/>
                  </a:lnTo>
                  <a:close/>
                </a:path>
                <a:path w="637540" h="523875">
                  <a:moveTo>
                    <a:pt x="90018" y="289560"/>
                  </a:moveTo>
                  <a:lnTo>
                    <a:pt x="89141" y="289560"/>
                  </a:lnTo>
                  <a:lnTo>
                    <a:pt x="89141" y="292100"/>
                  </a:lnTo>
                  <a:lnTo>
                    <a:pt x="90018" y="289560"/>
                  </a:lnTo>
                  <a:close/>
                </a:path>
                <a:path w="637540" h="523875">
                  <a:moveTo>
                    <a:pt x="95282" y="289560"/>
                  </a:moveTo>
                  <a:lnTo>
                    <a:pt x="92212" y="292100"/>
                  </a:lnTo>
                  <a:lnTo>
                    <a:pt x="93747" y="292100"/>
                  </a:lnTo>
                  <a:lnTo>
                    <a:pt x="95282" y="289560"/>
                  </a:lnTo>
                  <a:close/>
                </a:path>
                <a:path w="637540" h="523875">
                  <a:moveTo>
                    <a:pt x="89141" y="276860"/>
                  </a:moveTo>
                  <a:lnTo>
                    <a:pt x="82989" y="283210"/>
                  </a:lnTo>
                  <a:lnTo>
                    <a:pt x="82989" y="289560"/>
                  </a:lnTo>
                  <a:lnTo>
                    <a:pt x="86060" y="289560"/>
                  </a:lnTo>
                  <a:lnTo>
                    <a:pt x="86060" y="283210"/>
                  </a:lnTo>
                  <a:lnTo>
                    <a:pt x="89141" y="279400"/>
                  </a:lnTo>
                  <a:lnTo>
                    <a:pt x="89141" y="276860"/>
                  </a:lnTo>
                  <a:close/>
                </a:path>
                <a:path w="637540" h="523875">
                  <a:moveTo>
                    <a:pt x="58404" y="251460"/>
                  </a:moveTo>
                  <a:lnTo>
                    <a:pt x="55323" y="251460"/>
                  </a:lnTo>
                  <a:lnTo>
                    <a:pt x="58404" y="255270"/>
                  </a:lnTo>
                  <a:lnTo>
                    <a:pt x="61474" y="255270"/>
                  </a:lnTo>
                  <a:lnTo>
                    <a:pt x="64545" y="257810"/>
                  </a:lnTo>
                  <a:lnTo>
                    <a:pt x="64545" y="255270"/>
                  </a:lnTo>
                  <a:lnTo>
                    <a:pt x="58404" y="251460"/>
                  </a:lnTo>
                  <a:close/>
                </a:path>
                <a:path w="637540" h="523875">
                  <a:moveTo>
                    <a:pt x="24585" y="193040"/>
                  </a:moveTo>
                  <a:lnTo>
                    <a:pt x="18444" y="193040"/>
                  </a:lnTo>
                  <a:lnTo>
                    <a:pt x="12292" y="203200"/>
                  </a:lnTo>
                  <a:lnTo>
                    <a:pt x="6151" y="209550"/>
                  </a:lnTo>
                  <a:lnTo>
                    <a:pt x="2736" y="224790"/>
                  </a:lnTo>
                  <a:lnTo>
                    <a:pt x="8833" y="234950"/>
                  </a:lnTo>
                  <a:lnTo>
                    <a:pt x="21270" y="242570"/>
                  </a:lnTo>
                  <a:lnTo>
                    <a:pt x="36878" y="246380"/>
                  </a:lnTo>
                  <a:lnTo>
                    <a:pt x="49181" y="251460"/>
                  </a:lnTo>
                  <a:lnTo>
                    <a:pt x="58404" y="251460"/>
                  </a:lnTo>
                  <a:lnTo>
                    <a:pt x="64019" y="254000"/>
                  </a:lnTo>
                  <a:lnTo>
                    <a:pt x="66468" y="254000"/>
                  </a:lnTo>
                  <a:lnTo>
                    <a:pt x="64885" y="252730"/>
                  </a:lnTo>
                  <a:lnTo>
                    <a:pt x="58404" y="248920"/>
                  </a:lnTo>
                  <a:lnTo>
                    <a:pt x="67616" y="248920"/>
                  </a:lnTo>
                  <a:lnTo>
                    <a:pt x="61474" y="246380"/>
                  </a:lnTo>
                  <a:lnTo>
                    <a:pt x="58404" y="246380"/>
                  </a:lnTo>
                  <a:lnTo>
                    <a:pt x="60707" y="243522"/>
                  </a:lnTo>
                  <a:lnTo>
                    <a:pt x="58404" y="242570"/>
                  </a:lnTo>
                  <a:lnTo>
                    <a:pt x="58404" y="240030"/>
                  </a:lnTo>
                  <a:lnTo>
                    <a:pt x="21515" y="240030"/>
                  </a:lnTo>
                  <a:lnTo>
                    <a:pt x="9222" y="233680"/>
                  </a:lnTo>
                  <a:lnTo>
                    <a:pt x="5955" y="224790"/>
                  </a:lnTo>
                  <a:lnTo>
                    <a:pt x="8452" y="215900"/>
                  </a:lnTo>
                  <a:lnTo>
                    <a:pt x="14406" y="207010"/>
                  </a:lnTo>
                  <a:lnTo>
                    <a:pt x="21515" y="199390"/>
                  </a:lnTo>
                  <a:lnTo>
                    <a:pt x="24585" y="196850"/>
                  </a:lnTo>
                  <a:lnTo>
                    <a:pt x="24585" y="193040"/>
                  </a:lnTo>
                  <a:close/>
                </a:path>
                <a:path w="637540" h="523875">
                  <a:moveTo>
                    <a:pt x="67616" y="248920"/>
                  </a:moveTo>
                  <a:lnTo>
                    <a:pt x="64545" y="248920"/>
                  </a:lnTo>
                  <a:lnTo>
                    <a:pt x="67616" y="251460"/>
                  </a:lnTo>
                  <a:lnTo>
                    <a:pt x="67616" y="248920"/>
                  </a:lnTo>
                  <a:close/>
                </a:path>
                <a:path w="637540" h="523875">
                  <a:moveTo>
                    <a:pt x="63010" y="244475"/>
                  </a:moveTo>
                  <a:lnTo>
                    <a:pt x="64545" y="246380"/>
                  </a:lnTo>
                  <a:lnTo>
                    <a:pt x="67616" y="246380"/>
                  </a:lnTo>
                  <a:lnTo>
                    <a:pt x="63010" y="244475"/>
                  </a:lnTo>
                  <a:close/>
                </a:path>
                <a:path w="637540" h="523875">
                  <a:moveTo>
                    <a:pt x="61474" y="242570"/>
                  </a:moveTo>
                  <a:lnTo>
                    <a:pt x="60707" y="243522"/>
                  </a:lnTo>
                  <a:lnTo>
                    <a:pt x="63010" y="244475"/>
                  </a:lnTo>
                  <a:lnTo>
                    <a:pt x="61474" y="242570"/>
                  </a:lnTo>
                  <a:close/>
                </a:path>
                <a:path w="637540" h="523875">
                  <a:moveTo>
                    <a:pt x="33808" y="220980"/>
                  </a:moveTo>
                  <a:lnTo>
                    <a:pt x="21515" y="220980"/>
                  </a:lnTo>
                  <a:lnTo>
                    <a:pt x="24585" y="224790"/>
                  </a:lnTo>
                  <a:lnTo>
                    <a:pt x="33808" y="224790"/>
                  </a:lnTo>
                  <a:lnTo>
                    <a:pt x="30737" y="227330"/>
                  </a:lnTo>
                  <a:lnTo>
                    <a:pt x="30737" y="229870"/>
                  </a:lnTo>
                  <a:lnTo>
                    <a:pt x="27666" y="233680"/>
                  </a:lnTo>
                  <a:lnTo>
                    <a:pt x="27666" y="236220"/>
                  </a:lnTo>
                  <a:lnTo>
                    <a:pt x="30737" y="236220"/>
                  </a:lnTo>
                  <a:lnTo>
                    <a:pt x="27666" y="240030"/>
                  </a:lnTo>
                  <a:lnTo>
                    <a:pt x="58404" y="240030"/>
                  </a:lnTo>
                  <a:lnTo>
                    <a:pt x="67616" y="242570"/>
                  </a:lnTo>
                  <a:lnTo>
                    <a:pt x="67616" y="240030"/>
                  </a:lnTo>
                  <a:lnTo>
                    <a:pt x="58404" y="236220"/>
                  </a:lnTo>
                  <a:lnTo>
                    <a:pt x="58404" y="234189"/>
                  </a:lnTo>
                  <a:lnTo>
                    <a:pt x="55323" y="233680"/>
                  </a:lnTo>
                  <a:lnTo>
                    <a:pt x="58404" y="229870"/>
                  </a:lnTo>
                  <a:lnTo>
                    <a:pt x="62339" y="229870"/>
                  </a:lnTo>
                  <a:lnTo>
                    <a:pt x="53214" y="226060"/>
                  </a:lnTo>
                  <a:lnTo>
                    <a:pt x="33808" y="220980"/>
                  </a:lnTo>
                  <a:close/>
                </a:path>
                <a:path w="637540" h="523875">
                  <a:moveTo>
                    <a:pt x="21515" y="236220"/>
                  </a:moveTo>
                  <a:lnTo>
                    <a:pt x="21515" y="240030"/>
                  </a:lnTo>
                  <a:lnTo>
                    <a:pt x="27666" y="240030"/>
                  </a:lnTo>
                  <a:lnTo>
                    <a:pt x="21515" y="236220"/>
                  </a:lnTo>
                  <a:close/>
                </a:path>
                <a:path w="637540" h="523875">
                  <a:moveTo>
                    <a:pt x="63010" y="234950"/>
                  </a:moveTo>
                  <a:lnTo>
                    <a:pt x="67616" y="236220"/>
                  </a:lnTo>
                  <a:lnTo>
                    <a:pt x="70697" y="240030"/>
                  </a:lnTo>
                  <a:lnTo>
                    <a:pt x="70697" y="236220"/>
                  </a:lnTo>
                  <a:lnTo>
                    <a:pt x="63010" y="234950"/>
                  </a:lnTo>
                  <a:close/>
                </a:path>
                <a:path w="637540" h="523875">
                  <a:moveTo>
                    <a:pt x="21515" y="233680"/>
                  </a:moveTo>
                  <a:lnTo>
                    <a:pt x="21515" y="236220"/>
                  </a:lnTo>
                  <a:lnTo>
                    <a:pt x="27666" y="236220"/>
                  </a:lnTo>
                  <a:lnTo>
                    <a:pt x="21515" y="233680"/>
                  </a:lnTo>
                  <a:close/>
                </a:path>
                <a:path w="637540" h="523875">
                  <a:moveTo>
                    <a:pt x="58404" y="233680"/>
                  </a:moveTo>
                  <a:lnTo>
                    <a:pt x="58404" y="234189"/>
                  </a:lnTo>
                  <a:lnTo>
                    <a:pt x="63010" y="234950"/>
                  </a:lnTo>
                  <a:lnTo>
                    <a:pt x="58404" y="233680"/>
                  </a:lnTo>
                  <a:close/>
                </a:path>
                <a:path w="637540" h="523875">
                  <a:moveTo>
                    <a:pt x="24585" y="224790"/>
                  </a:moveTo>
                  <a:lnTo>
                    <a:pt x="21515" y="224790"/>
                  </a:lnTo>
                  <a:lnTo>
                    <a:pt x="21515" y="229870"/>
                  </a:lnTo>
                  <a:lnTo>
                    <a:pt x="30737" y="229870"/>
                  </a:lnTo>
                  <a:lnTo>
                    <a:pt x="24585" y="227330"/>
                  </a:lnTo>
                  <a:lnTo>
                    <a:pt x="30737" y="227330"/>
                  </a:lnTo>
                  <a:lnTo>
                    <a:pt x="24585" y="224790"/>
                  </a:lnTo>
                  <a:close/>
                </a:path>
                <a:path w="637540" h="523875">
                  <a:moveTo>
                    <a:pt x="28237" y="181610"/>
                  </a:moveTo>
                  <a:lnTo>
                    <a:pt x="21515" y="181610"/>
                  </a:lnTo>
                  <a:lnTo>
                    <a:pt x="18444" y="184150"/>
                  </a:lnTo>
                  <a:lnTo>
                    <a:pt x="21515" y="184150"/>
                  </a:lnTo>
                  <a:lnTo>
                    <a:pt x="18444" y="187960"/>
                  </a:lnTo>
                  <a:lnTo>
                    <a:pt x="21515" y="187960"/>
                  </a:lnTo>
                  <a:lnTo>
                    <a:pt x="21515" y="190500"/>
                  </a:lnTo>
                  <a:lnTo>
                    <a:pt x="18444" y="190500"/>
                  </a:lnTo>
                  <a:lnTo>
                    <a:pt x="18444" y="193040"/>
                  </a:lnTo>
                  <a:lnTo>
                    <a:pt x="23052" y="190500"/>
                  </a:lnTo>
                  <a:lnTo>
                    <a:pt x="27661" y="182880"/>
                  </a:lnTo>
                  <a:lnTo>
                    <a:pt x="28237" y="181610"/>
                  </a:lnTo>
                  <a:close/>
                </a:path>
                <a:path w="637540" h="523875">
                  <a:moveTo>
                    <a:pt x="33806" y="171450"/>
                  </a:moveTo>
                  <a:lnTo>
                    <a:pt x="24585" y="171450"/>
                  </a:lnTo>
                  <a:lnTo>
                    <a:pt x="24585" y="175260"/>
                  </a:lnTo>
                  <a:lnTo>
                    <a:pt x="15363" y="184150"/>
                  </a:lnTo>
                  <a:lnTo>
                    <a:pt x="18444" y="181610"/>
                  </a:lnTo>
                  <a:lnTo>
                    <a:pt x="28237" y="181610"/>
                  </a:lnTo>
                  <a:lnTo>
                    <a:pt x="32271" y="172720"/>
                  </a:lnTo>
                  <a:lnTo>
                    <a:pt x="33806" y="171450"/>
                  </a:lnTo>
                  <a:close/>
                </a:path>
                <a:path w="637540" h="523875">
                  <a:moveTo>
                    <a:pt x="49949" y="168910"/>
                  </a:moveTo>
                  <a:lnTo>
                    <a:pt x="36878" y="168910"/>
                  </a:lnTo>
                  <a:lnTo>
                    <a:pt x="36878" y="175260"/>
                  </a:lnTo>
                  <a:lnTo>
                    <a:pt x="39959" y="175260"/>
                  </a:lnTo>
                  <a:lnTo>
                    <a:pt x="43030" y="181610"/>
                  </a:lnTo>
                  <a:lnTo>
                    <a:pt x="46778" y="173990"/>
                  </a:lnTo>
                  <a:lnTo>
                    <a:pt x="49949" y="168910"/>
                  </a:lnTo>
                  <a:close/>
                </a:path>
                <a:path w="637540" h="523875">
                  <a:moveTo>
                    <a:pt x="61873" y="97790"/>
                  </a:moveTo>
                  <a:lnTo>
                    <a:pt x="58404" y="97790"/>
                  </a:lnTo>
                  <a:lnTo>
                    <a:pt x="58404" y="102102"/>
                  </a:lnTo>
                  <a:lnTo>
                    <a:pt x="73913" y="119380"/>
                  </a:lnTo>
                  <a:lnTo>
                    <a:pt x="64164" y="142240"/>
                  </a:lnTo>
                  <a:lnTo>
                    <a:pt x="42312" y="158750"/>
                  </a:lnTo>
                  <a:lnTo>
                    <a:pt x="27666" y="166370"/>
                  </a:lnTo>
                  <a:lnTo>
                    <a:pt x="21515" y="168910"/>
                  </a:lnTo>
                  <a:lnTo>
                    <a:pt x="12292" y="177800"/>
                  </a:lnTo>
                  <a:lnTo>
                    <a:pt x="15363" y="177800"/>
                  </a:lnTo>
                  <a:lnTo>
                    <a:pt x="21515" y="175260"/>
                  </a:lnTo>
                  <a:lnTo>
                    <a:pt x="24585" y="171450"/>
                  </a:lnTo>
                  <a:lnTo>
                    <a:pt x="33806" y="171450"/>
                  </a:lnTo>
                  <a:lnTo>
                    <a:pt x="36878" y="168910"/>
                  </a:lnTo>
                  <a:lnTo>
                    <a:pt x="49949" y="168910"/>
                  </a:lnTo>
                  <a:lnTo>
                    <a:pt x="54271" y="165100"/>
                  </a:lnTo>
                  <a:lnTo>
                    <a:pt x="61474" y="162560"/>
                  </a:lnTo>
                  <a:lnTo>
                    <a:pt x="73767" y="162560"/>
                  </a:lnTo>
                  <a:lnTo>
                    <a:pt x="73767" y="160020"/>
                  </a:lnTo>
                  <a:lnTo>
                    <a:pt x="76838" y="156210"/>
                  </a:lnTo>
                  <a:lnTo>
                    <a:pt x="70697" y="156210"/>
                  </a:lnTo>
                  <a:lnTo>
                    <a:pt x="70697" y="153670"/>
                  </a:lnTo>
                  <a:lnTo>
                    <a:pt x="61474" y="153670"/>
                  </a:lnTo>
                  <a:lnTo>
                    <a:pt x="61478" y="147316"/>
                  </a:lnTo>
                  <a:lnTo>
                    <a:pt x="73529" y="134620"/>
                  </a:lnTo>
                  <a:lnTo>
                    <a:pt x="77227" y="119380"/>
                  </a:lnTo>
                  <a:lnTo>
                    <a:pt x="72281" y="105410"/>
                  </a:lnTo>
                  <a:lnTo>
                    <a:pt x="61873" y="97790"/>
                  </a:lnTo>
                  <a:close/>
                </a:path>
                <a:path w="637540" h="523875">
                  <a:moveTo>
                    <a:pt x="24585" y="175260"/>
                  </a:moveTo>
                  <a:lnTo>
                    <a:pt x="18444" y="177800"/>
                  </a:lnTo>
                  <a:lnTo>
                    <a:pt x="21515" y="177800"/>
                  </a:lnTo>
                  <a:lnTo>
                    <a:pt x="24585" y="175260"/>
                  </a:lnTo>
                  <a:close/>
                </a:path>
                <a:path w="637540" h="523875">
                  <a:moveTo>
                    <a:pt x="76838" y="160020"/>
                  </a:moveTo>
                  <a:lnTo>
                    <a:pt x="73767" y="160020"/>
                  </a:lnTo>
                  <a:lnTo>
                    <a:pt x="73767" y="162560"/>
                  </a:lnTo>
                  <a:lnTo>
                    <a:pt x="61474" y="162560"/>
                  </a:lnTo>
                  <a:lnTo>
                    <a:pt x="61474" y="166370"/>
                  </a:lnTo>
                  <a:lnTo>
                    <a:pt x="64545" y="168910"/>
                  </a:lnTo>
                  <a:lnTo>
                    <a:pt x="67616" y="168910"/>
                  </a:lnTo>
                  <a:lnTo>
                    <a:pt x="76838" y="160020"/>
                  </a:lnTo>
                  <a:close/>
                </a:path>
                <a:path w="637540" h="523875">
                  <a:moveTo>
                    <a:pt x="76838" y="153670"/>
                  </a:moveTo>
                  <a:lnTo>
                    <a:pt x="73767" y="156210"/>
                  </a:lnTo>
                  <a:lnTo>
                    <a:pt x="76838" y="156210"/>
                  </a:lnTo>
                  <a:lnTo>
                    <a:pt x="76838" y="153670"/>
                  </a:lnTo>
                  <a:close/>
                </a:path>
                <a:path w="637540" h="523875">
                  <a:moveTo>
                    <a:pt x="67616" y="147325"/>
                  </a:moveTo>
                  <a:lnTo>
                    <a:pt x="61474" y="153670"/>
                  </a:lnTo>
                  <a:lnTo>
                    <a:pt x="67616" y="153670"/>
                  </a:lnTo>
                  <a:lnTo>
                    <a:pt x="73149" y="149860"/>
                  </a:lnTo>
                  <a:lnTo>
                    <a:pt x="67616" y="149860"/>
                  </a:lnTo>
                  <a:lnTo>
                    <a:pt x="67616" y="147325"/>
                  </a:lnTo>
                  <a:close/>
                </a:path>
                <a:path w="637540" h="523875">
                  <a:moveTo>
                    <a:pt x="76838" y="147320"/>
                  </a:moveTo>
                  <a:lnTo>
                    <a:pt x="70697" y="153670"/>
                  </a:lnTo>
                  <a:lnTo>
                    <a:pt x="76838" y="149860"/>
                  </a:lnTo>
                  <a:lnTo>
                    <a:pt x="76838" y="147320"/>
                  </a:lnTo>
                  <a:close/>
                </a:path>
                <a:path w="637540" h="523875">
                  <a:moveTo>
                    <a:pt x="73767" y="144780"/>
                  </a:moveTo>
                  <a:lnTo>
                    <a:pt x="73754" y="147325"/>
                  </a:lnTo>
                  <a:lnTo>
                    <a:pt x="67616" y="149860"/>
                  </a:lnTo>
                  <a:lnTo>
                    <a:pt x="73149" y="149860"/>
                  </a:lnTo>
                  <a:lnTo>
                    <a:pt x="76833" y="147316"/>
                  </a:lnTo>
                  <a:lnTo>
                    <a:pt x="73767" y="144780"/>
                  </a:lnTo>
                  <a:close/>
                </a:path>
                <a:path w="637540" h="523875">
                  <a:moveTo>
                    <a:pt x="73767" y="140970"/>
                  </a:moveTo>
                  <a:lnTo>
                    <a:pt x="67624" y="147316"/>
                  </a:lnTo>
                  <a:lnTo>
                    <a:pt x="73767" y="144780"/>
                  </a:lnTo>
                  <a:lnTo>
                    <a:pt x="73767" y="140970"/>
                  </a:lnTo>
                  <a:close/>
                </a:path>
                <a:path w="637540" h="523875">
                  <a:moveTo>
                    <a:pt x="58404" y="119380"/>
                  </a:moveTo>
                  <a:lnTo>
                    <a:pt x="49885" y="119380"/>
                  </a:lnTo>
                  <a:lnTo>
                    <a:pt x="53067" y="120650"/>
                  </a:lnTo>
                  <a:lnTo>
                    <a:pt x="61474" y="123190"/>
                  </a:lnTo>
                  <a:lnTo>
                    <a:pt x="58404" y="119380"/>
                  </a:lnTo>
                  <a:close/>
                </a:path>
                <a:path w="637540" h="523875">
                  <a:moveTo>
                    <a:pt x="49410" y="119190"/>
                  </a:moveTo>
                  <a:lnTo>
                    <a:pt x="49181" y="119380"/>
                  </a:lnTo>
                  <a:lnTo>
                    <a:pt x="49885" y="119380"/>
                  </a:lnTo>
                  <a:lnTo>
                    <a:pt x="49410" y="119190"/>
                  </a:lnTo>
                  <a:close/>
                </a:path>
                <a:path w="637540" h="523875">
                  <a:moveTo>
                    <a:pt x="61474" y="116840"/>
                  </a:moveTo>
                  <a:lnTo>
                    <a:pt x="55323" y="116840"/>
                  </a:lnTo>
                  <a:lnTo>
                    <a:pt x="58404" y="119380"/>
                  </a:lnTo>
                  <a:lnTo>
                    <a:pt x="61474" y="119380"/>
                  </a:lnTo>
                  <a:lnTo>
                    <a:pt x="61474" y="116840"/>
                  </a:lnTo>
                  <a:close/>
                </a:path>
                <a:path w="637540" h="523875">
                  <a:moveTo>
                    <a:pt x="52252" y="101600"/>
                  </a:moveTo>
                  <a:lnTo>
                    <a:pt x="24585" y="101600"/>
                  </a:lnTo>
                  <a:lnTo>
                    <a:pt x="21515" y="104140"/>
                  </a:lnTo>
                  <a:lnTo>
                    <a:pt x="24585" y="104140"/>
                  </a:lnTo>
                  <a:lnTo>
                    <a:pt x="24585" y="106477"/>
                  </a:lnTo>
                  <a:lnTo>
                    <a:pt x="28189" y="109220"/>
                  </a:lnTo>
                  <a:lnTo>
                    <a:pt x="40339" y="115570"/>
                  </a:lnTo>
                  <a:lnTo>
                    <a:pt x="49410" y="119190"/>
                  </a:lnTo>
                  <a:lnTo>
                    <a:pt x="52252" y="116840"/>
                  </a:lnTo>
                  <a:lnTo>
                    <a:pt x="61474" y="116840"/>
                  </a:lnTo>
                  <a:lnTo>
                    <a:pt x="52252" y="113030"/>
                  </a:lnTo>
                  <a:lnTo>
                    <a:pt x="52252" y="110490"/>
                  </a:lnTo>
                  <a:lnTo>
                    <a:pt x="55323" y="110490"/>
                  </a:lnTo>
                  <a:lnTo>
                    <a:pt x="52252" y="107950"/>
                  </a:lnTo>
                  <a:lnTo>
                    <a:pt x="55323" y="107950"/>
                  </a:lnTo>
                  <a:lnTo>
                    <a:pt x="52252" y="104140"/>
                  </a:lnTo>
                  <a:lnTo>
                    <a:pt x="52252" y="101600"/>
                  </a:lnTo>
                  <a:close/>
                </a:path>
                <a:path w="637540" h="523875">
                  <a:moveTo>
                    <a:pt x="58404" y="107950"/>
                  </a:moveTo>
                  <a:lnTo>
                    <a:pt x="52252" y="107950"/>
                  </a:lnTo>
                  <a:lnTo>
                    <a:pt x="58404" y="110490"/>
                  </a:lnTo>
                  <a:lnTo>
                    <a:pt x="52252" y="110490"/>
                  </a:lnTo>
                  <a:lnTo>
                    <a:pt x="61474" y="116840"/>
                  </a:lnTo>
                  <a:lnTo>
                    <a:pt x="64545" y="116840"/>
                  </a:lnTo>
                  <a:lnTo>
                    <a:pt x="61474" y="110490"/>
                  </a:lnTo>
                  <a:lnTo>
                    <a:pt x="58404" y="107950"/>
                  </a:lnTo>
                  <a:close/>
                </a:path>
                <a:path w="637540" h="523875">
                  <a:moveTo>
                    <a:pt x="21515" y="104140"/>
                  </a:moveTo>
                  <a:lnTo>
                    <a:pt x="24585" y="107950"/>
                  </a:lnTo>
                  <a:lnTo>
                    <a:pt x="24585" y="106477"/>
                  </a:lnTo>
                  <a:lnTo>
                    <a:pt x="21515" y="104140"/>
                  </a:lnTo>
                  <a:close/>
                </a:path>
                <a:path w="637540" h="523875">
                  <a:moveTo>
                    <a:pt x="57952" y="101600"/>
                  </a:moveTo>
                  <a:lnTo>
                    <a:pt x="52252" y="101600"/>
                  </a:lnTo>
                  <a:lnTo>
                    <a:pt x="58404" y="104140"/>
                  </a:lnTo>
                  <a:lnTo>
                    <a:pt x="58404" y="102102"/>
                  </a:lnTo>
                  <a:lnTo>
                    <a:pt x="57952" y="101600"/>
                  </a:lnTo>
                  <a:close/>
                </a:path>
                <a:path w="637540" h="523875">
                  <a:moveTo>
                    <a:pt x="55323" y="97790"/>
                  </a:moveTo>
                  <a:lnTo>
                    <a:pt x="55323" y="98670"/>
                  </a:lnTo>
                  <a:lnTo>
                    <a:pt x="58404" y="102102"/>
                  </a:lnTo>
                  <a:lnTo>
                    <a:pt x="58404" y="101600"/>
                  </a:lnTo>
                  <a:lnTo>
                    <a:pt x="55323" y="97790"/>
                  </a:lnTo>
                  <a:close/>
                </a:path>
                <a:path w="637540" h="523875">
                  <a:moveTo>
                    <a:pt x="15363" y="95250"/>
                  </a:moveTo>
                  <a:lnTo>
                    <a:pt x="21515" y="101600"/>
                  </a:lnTo>
                  <a:lnTo>
                    <a:pt x="55323" y="101600"/>
                  </a:lnTo>
                  <a:lnTo>
                    <a:pt x="55323" y="98670"/>
                  </a:lnTo>
                  <a:lnTo>
                    <a:pt x="54532" y="97790"/>
                  </a:lnTo>
                  <a:lnTo>
                    <a:pt x="21515" y="97790"/>
                  </a:lnTo>
                  <a:lnTo>
                    <a:pt x="15363" y="95250"/>
                  </a:lnTo>
                  <a:close/>
                </a:path>
                <a:path w="637540" h="523875">
                  <a:moveTo>
                    <a:pt x="58404" y="97790"/>
                  </a:moveTo>
                  <a:lnTo>
                    <a:pt x="55323" y="97790"/>
                  </a:lnTo>
                  <a:lnTo>
                    <a:pt x="58404" y="101600"/>
                  </a:lnTo>
                  <a:lnTo>
                    <a:pt x="58404" y="97790"/>
                  </a:lnTo>
                  <a:close/>
                </a:path>
                <a:path w="637540" h="523875">
                  <a:moveTo>
                    <a:pt x="58404" y="95250"/>
                  </a:moveTo>
                  <a:lnTo>
                    <a:pt x="52252" y="95250"/>
                  </a:lnTo>
                  <a:lnTo>
                    <a:pt x="55323" y="98670"/>
                  </a:lnTo>
                  <a:lnTo>
                    <a:pt x="55323" y="97790"/>
                  </a:lnTo>
                  <a:lnTo>
                    <a:pt x="61873" y="97790"/>
                  </a:lnTo>
                  <a:lnTo>
                    <a:pt x="58404" y="95250"/>
                  </a:lnTo>
                  <a:close/>
                </a:path>
                <a:path w="637540" h="523875">
                  <a:moveTo>
                    <a:pt x="3070" y="52070"/>
                  </a:moveTo>
                  <a:lnTo>
                    <a:pt x="0" y="52070"/>
                  </a:lnTo>
                  <a:lnTo>
                    <a:pt x="1201" y="63500"/>
                  </a:lnTo>
                  <a:lnTo>
                    <a:pt x="4996" y="72390"/>
                  </a:lnTo>
                  <a:lnTo>
                    <a:pt x="11671" y="78740"/>
                  </a:lnTo>
                  <a:lnTo>
                    <a:pt x="21515" y="86360"/>
                  </a:lnTo>
                  <a:lnTo>
                    <a:pt x="15363" y="86360"/>
                  </a:lnTo>
                  <a:lnTo>
                    <a:pt x="18444" y="88900"/>
                  </a:lnTo>
                  <a:lnTo>
                    <a:pt x="21515" y="88900"/>
                  </a:lnTo>
                  <a:lnTo>
                    <a:pt x="21515" y="97790"/>
                  </a:lnTo>
                  <a:lnTo>
                    <a:pt x="52252" y="97790"/>
                  </a:lnTo>
                  <a:lnTo>
                    <a:pt x="52252" y="95250"/>
                  </a:lnTo>
                  <a:lnTo>
                    <a:pt x="58404" y="95250"/>
                  </a:lnTo>
                  <a:lnTo>
                    <a:pt x="40677" y="90170"/>
                  </a:lnTo>
                  <a:lnTo>
                    <a:pt x="31671" y="86360"/>
                  </a:lnTo>
                  <a:lnTo>
                    <a:pt x="18444" y="86360"/>
                  </a:lnTo>
                  <a:lnTo>
                    <a:pt x="15363" y="82550"/>
                  </a:lnTo>
                  <a:lnTo>
                    <a:pt x="22665" y="82550"/>
                  </a:lnTo>
                  <a:lnTo>
                    <a:pt x="8689" y="71120"/>
                  </a:lnTo>
                  <a:lnTo>
                    <a:pt x="6816" y="64770"/>
                  </a:lnTo>
                  <a:lnTo>
                    <a:pt x="6151" y="64770"/>
                  </a:lnTo>
                  <a:lnTo>
                    <a:pt x="6151" y="62515"/>
                  </a:lnTo>
                  <a:lnTo>
                    <a:pt x="3070" y="52070"/>
                  </a:lnTo>
                  <a:close/>
                </a:path>
                <a:path w="637540" h="523875">
                  <a:moveTo>
                    <a:pt x="18444" y="91440"/>
                  </a:moveTo>
                  <a:lnTo>
                    <a:pt x="15363" y="91440"/>
                  </a:lnTo>
                  <a:lnTo>
                    <a:pt x="15363" y="95250"/>
                  </a:lnTo>
                  <a:lnTo>
                    <a:pt x="21515" y="95250"/>
                  </a:lnTo>
                  <a:lnTo>
                    <a:pt x="18444" y="91440"/>
                  </a:lnTo>
                  <a:close/>
                </a:path>
                <a:path w="637540" h="523875">
                  <a:moveTo>
                    <a:pt x="18444" y="88900"/>
                  </a:moveTo>
                  <a:lnTo>
                    <a:pt x="15363" y="88900"/>
                  </a:lnTo>
                  <a:lnTo>
                    <a:pt x="18444" y="91440"/>
                  </a:lnTo>
                  <a:lnTo>
                    <a:pt x="21515" y="91440"/>
                  </a:lnTo>
                  <a:lnTo>
                    <a:pt x="18444" y="88900"/>
                  </a:lnTo>
                  <a:close/>
                </a:path>
                <a:path w="637540" h="523875">
                  <a:moveTo>
                    <a:pt x="73767" y="43180"/>
                  </a:moveTo>
                  <a:lnTo>
                    <a:pt x="71463" y="49530"/>
                  </a:lnTo>
                  <a:lnTo>
                    <a:pt x="66850" y="60960"/>
                  </a:lnTo>
                  <a:lnTo>
                    <a:pt x="64545" y="67310"/>
                  </a:lnTo>
                  <a:lnTo>
                    <a:pt x="67616" y="69850"/>
                  </a:lnTo>
                  <a:lnTo>
                    <a:pt x="70697" y="69850"/>
                  </a:lnTo>
                  <a:lnTo>
                    <a:pt x="70697" y="67310"/>
                  </a:lnTo>
                  <a:lnTo>
                    <a:pt x="67616" y="64770"/>
                  </a:lnTo>
                  <a:lnTo>
                    <a:pt x="73767" y="64770"/>
                  </a:lnTo>
                  <a:lnTo>
                    <a:pt x="73767" y="52070"/>
                  </a:lnTo>
                  <a:lnTo>
                    <a:pt x="79919" y="52070"/>
                  </a:lnTo>
                  <a:lnTo>
                    <a:pt x="76838" y="48260"/>
                  </a:lnTo>
                  <a:lnTo>
                    <a:pt x="82989" y="48260"/>
                  </a:lnTo>
                  <a:lnTo>
                    <a:pt x="76838" y="45720"/>
                  </a:lnTo>
                  <a:lnTo>
                    <a:pt x="73767" y="43180"/>
                  </a:lnTo>
                  <a:close/>
                </a:path>
                <a:path w="637540" h="523875">
                  <a:moveTo>
                    <a:pt x="6151" y="62515"/>
                  </a:moveTo>
                  <a:lnTo>
                    <a:pt x="6151" y="64770"/>
                  </a:lnTo>
                  <a:lnTo>
                    <a:pt x="6816" y="64770"/>
                  </a:lnTo>
                  <a:lnTo>
                    <a:pt x="6151" y="62515"/>
                  </a:lnTo>
                  <a:close/>
                </a:path>
                <a:path w="637540" h="523875">
                  <a:moveTo>
                    <a:pt x="9222" y="58420"/>
                  </a:moveTo>
                  <a:lnTo>
                    <a:pt x="6151" y="58420"/>
                  </a:lnTo>
                  <a:lnTo>
                    <a:pt x="6151" y="62515"/>
                  </a:lnTo>
                  <a:lnTo>
                    <a:pt x="6816" y="64770"/>
                  </a:lnTo>
                  <a:lnTo>
                    <a:pt x="9222" y="64770"/>
                  </a:lnTo>
                  <a:lnTo>
                    <a:pt x="9222" y="58420"/>
                  </a:lnTo>
                  <a:close/>
                </a:path>
                <a:path w="637540" h="523875">
                  <a:moveTo>
                    <a:pt x="12292" y="60960"/>
                  </a:moveTo>
                  <a:lnTo>
                    <a:pt x="9222" y="60960"/>
                  </a:lnTo>
                  <a:lnTo>
                    <a:pt x="9222" y="64770"/>
                  </a:lnTo>
                  <a:lnTo>
                    <a:pt x="12292" y="64770"/>
                  </a:lnTo>
                  <a:lnTo>
                    <a:pt x="12292" y="60960"/>
                  </a:lnTo>
                  <a:close/>
                </a:path>
                <a:path w="637540" h="523875">
                  <a:moveTo>
                    <a:pt x="73767" y="52070"/>
                  </a:moveTo>
                  <a:lnTo>
                    <a:pt x="73767" y="54610"/>
                  </a:lnTo>
                  <a:lnTo>
                    <a:pt x="76838" y="54610"/>
                  </a:lnTo>
                  <a:lnTo>
                    <a:pt x="73767" y="52070"/>
                  </a:lnTo>
                  <a:close/>
                </a:path>
                <a:path w="637540" h="523875">
                  <a:moveTo>
                    <a:pt x="76838" y="52070"/>
                  </a:moveTo>
                  <a:lnTo>
                    <a:pt x="73767" y="52070"/>
                  </a:lnTo>
                  <a:lnTo>
                    <a:pt x="79919" y="54610"/>
                  </a:lnTo>
                  <a:lnTo>
                    <a:pt x="76838" y="52070"/>
                  </a:lnTo>
                  <a:close/>
                </a:path>
                <a:path w="637540" h="523875">
                  <a:moveTo>
                    <a:pt x="76504" y="33020"/>
                  </a:moveTo>
                  <a:lnTo>
                    <a:pt x="73767" y="33020"/>
                  </a:lnTo>
                  <a:lnTo>
                    <a:pt x="81837" y="39370"/>
                  </a:lnTo>
                  <a:lnTo>
                    <a:pt x="84575" y="43180"/>
                  </a:lnTo>
                  <a:lnTo>
                    <a:pt x="82989" y="48260"/>
                  </a:lnTo>
                  <a:lnTo>
                    <a:pt x="86060" y="48260"/>
                  </a:lnTo>
                  <a:lnTo>
                    <a:pt x="86060" y="45720"/>
                  </a:lnTo>
                  <a:lnTo>
                    <a:pt x="86733" y="40640"/>
                  </a:lnTo>
                  <a:lnTo>
                    <a:pt x="76504" y="33020"/>
                  </a:lnTo>
                  <a:close/>
                </a:path>
                <a:path w="637540" h="523875">
                  <a:moveTo>
                    <a:pt x="67616" y="36830"/>
                  </a:moveTo>
                  <a:lnTo>
                    <a:pt x="55323" y="43180"/>
                  </a:lnTo>
                  <a:lnTo>
                    <a:pt x="64545" y="45720"/>
                  </a:lnTo>
                  <a:lnTo>
                    <a:pt x="66080" y="44450"/>
                  </a:lnTo>
                  <a:lnTo>
                    <a:pt x="64545" y="43180"/>
                  </a:lnTo>
                  <a:lnTo>
                    <a:pt x="70697" y="43180"/>
                  </a:lnTo>
                  <a:lnTo>
                    <a:pt x="67616" y="39370"/>
                  </a:lnTo>
                  <a:lnTo>
                    <a:pt x="70697" y="39370"/>
                  </a:lnTo>
                  <a:lnTo>
                    <a:pt x="67616" y="36830"/>
                  </a:lnTo>
                  <a:close/>
                </a:path>
                <a:path w="637540" h="523875">
                  <a:moveTo>
                    <a:pt x="66080" y="44450"/>
                  </a:moveTo>
                  <a:lnTo>
                    <a:pt x="64545" y="45720"/>
                  </a:lnTo>
                  <a:lnTo>
                    <a:pt x="67616" y="45720"/>
                  </a:lnTo>
                  <a:lnTo>
                    <a:pt x="66080" y="44450"/>
                  </a:lnTo>
                  <a:close/>
                </a:path>
                <a:path w="637540" h="523875">
                  <a:moveTo>
                    <a:pt x="70697" y="39370"/>
                  </a:moveTo>
                  <a:lnTo>
                    <a:pt x="67616" y="39370"/>
                  </a:lnTo>
                  <a:lnTo>
                    <a:pt x="70697" y="43180"/>
                  </a:lnTo>
                  <a:lnTo>
                    <a:pt x="70697" y="39370"/>
                  </a:lnTo>
                  <a:close/>
                </a:path>
                <a:path w="637540" h="523875">
                  <a:moveTo>
                    <a:pt x="73767" y="36830"/>
                  </a:moveTo>
                  <a:lnTo>
                    <a:pt x="70697" y="36830"/>
                  </a:lnTo>
                  <a:lnTo>
                    <a:pt x="73767" y="39370"/>
                  </a:lnTo>
                  <a:lnTo>
                    <a:pt x="73767" y="36830"/>
                  </a:lnTo>
                  <a:close/>
                </a:path>
                <a:path w="637540" h="523875">
                  <a:moveTo>
                    <a:pt x="30737" y="30480"/>
                  </a:moveTo>
                  <a:lnTo>
                    <a:pt x="27666" y="30480"/>
                  </a:lnTo>
                  <a:lnTo>
                    <a:pt x="24585" y="33020"/>
                  </a:lnTo>
                  <a:lnTo>
                    <a:pt x="27666" y="33020"/>
                  </a:lnTo>
                  <a:lnTo>
                    <a:pt x="27666" y="36830"/>
                  </a:lnTo>
                  <a:lnTo>
                    <a:pt x="30737" y="36830"/>
                  </a:lnTo>
                  <a:lnTo>
                    <a:pt x="30737" y="30480"/>
                  </a:lnTo>
                  <a:close/>
                </a:path>
                <a:path w="637540" h="523875">
                  <a:moveTo>
                    <a:pt x="76838" y="17780"/>
                  </a:moveTo>
                  <a:lnTo>
                    <a:pt x="67616" y="21590"/>
                  </a:lnTo>
                  <a:lnTo>
                    <a:pt x="70697" y="24130"/>
                  </a:lnTo>
                  <a:lnTo>
                    <a:pt x="67616" y="33020"/>
                  </a:lnTo>
                  <a:lnTo>
                    <a:pt x="67616" y="36830"/>
                  </a:lnTo>
                  <a:lnTo>
                    <a:pt x="70697" y="36830"/>
                  </a:lnTo>
                  <a:lnTo>
                    <a:pt x="73767" y="33020"/>
                  </a:lnTo>
                  <a:lnTo>
                    <a:pt x="76504" y="33020"/>
                  </a:lnTo>
                  <a:lnTo>
                    <a:pt x="73094" y="30480"/>
                  </a:lnTo>
                  <a:lnTo>
                    <a:pt x="73767" y="21590"/>
                  </a:lnTo>
                  <a:lnTo>
                    <a:pt x="94270" y="21590"/>
                  </a:lnTo>
                  <a:lnTo>
                    <a:pt x="95299" y="20320"/>
                  </a:lnTo>
                  <a:lnTo>
                    <a:pt x="84042" y="20320"/>
                  </a:lnTo>
                  <a:lnTo>
                    <a:pt x="76838" y="17780"/>
                  </a:lnTo>
                  <a:close/>
                </a:path>
                <a:path w="637540" h="523875">
                  <a:moveTo>
                    <a:pt x="21515" y="24130"/>
                  </a:moveTo>
                  <a:lnTo>
                    <a:pt x="18444" y="27940"/>
                  </a:lnTo>
                  <a:lnTo>
                    <a:pt x="21515" y="27940"/>
                  </a:lnTo>
                  <a:lnTo>
                    <a:pt x="24585" y="30480"/>
                  </a:lnTo>
                  <a:lnTo>
                    <a:pt x="21515" y="30480"/>
                  </a:lnTo>
                  <a:lnTo>
                    <a:pt x="21515" y="33020"/>
                  </a:lnTo>
                  <a:lnTo>
                    <a:pt x="24585" y="33020"/>
                  </a:lnTo>
                  <a:lnTo>
                    <a:pt x="27666" y="30480"/>
                  </a:lnTo>
                  <a:lnTo>
                    <a:pt x="21515" y="24130"/>
                  </a:lnTo>
                  <a:close/>
                </a:path>
                <a:path w="637540" h="523875">
                  <a:moveTo>
                    <a:pt x="79961" y="25400"/>
                  </a:moveTo>
                  <a:lnTo>
                    <a:pt x="76457" y="26670"/>
                  </a:lnTo>
                  <a:lnTo>
                    <a:pt x="76986" y="30480"/>
                  </a:lnTo>
                  <a:lnTo>
                    <a:pt x="82989" y="33020"/>
                  </a:lnTo>
                  <a:lnTo>
                    <a:pt x="86060" y="33020"/>
                  </a:lnTo>
                  <a:lnTo>
                    <a:pt x="82989" y="30480"/>
                  </a:lnTo>
                  <a:lnTo>
                    <a:pt x="86060" y="30480"/>
                  </a:lnTo>
                  <a:lnTo>
                    <a:pt x="79919" y="27940"/>
                  </a:lnTo>
                  <a:lnTo>
                    <a:pt x="86060" y="27940"/>
                  </a:lnTo>
                  <a:lnTo>
                    <a:pt x="79961" y="25400"/>
                  </a:lnTo>
                  <a:close/>
                </a:path>
                <a:path w="637540" h="523875">
                  <a:moveTo>
                    <a:pt x="21515" y="21590"/>
                  </a:moveTo>
                  <a:lnTo>
                    <a:pt x="18444" y="21590"/>
                  </a:lnTo>
                  <a:lnTo>
                    <a:pt x="15363" y="24130"/>
                  </a:lnTo>
                  <a:lnTo>
                    <a:pt x="15363" y="27940"/>
                  </a:lnTo>
                  <a:lnTo>
                    <a:pt x="18444" y="24130"/>
                  </a:lnTo>
                  <a:lnTo>
                    <a:pt x="21515" y="24130"/>
                  </a:lnTo>
                  <a:lnTo>
                    <a:pt x="21515" y="21590"/>
                  </a:lnTo>
                  <a:close/>
                </a:path>
                <a:path w="637540" h="523875">
                  <a:moveTo>
                    <a:pt x="94270" y="21590"/>
                  </a:moveTo>
                  <a:lnTo>
                    <a:pt x="79919" y="21590"/>
                  </a:lnTo>
                  <a:lnTo>
                    <a:pt x="86060" y="24130"/>
                  </a:lnTo>
                  <a:lnTo>
                    <a:pt x="92212" y="24130"/>
                  </a:lnTo>
                  <a:lnTo>
                    <a:pt x="94270" y="21590"/>
                  </a:lnTo>
                  <a:close/>
                </a:path>
                <a:path w="637540" h="523875">
                  <a:moveTo>
                    <a:pt x="93785" y="5793"/>
                  </a:moveTo>
                  <a:lnTo>
                    <a:pt x="95282" y="8890"/>
                  </a:lnTo>
                  <a:lnTo>
                    <a:pt x="94993" y="17780"/>
                  </a:lnTo>
                  <a:lnTo>
                    <a:pt x="90670" y="20320"/>
                  </a:lnTo>
                  <a:lnTo>
                    <a:pt x="95299" y="20320"/>
                  </a:lnTo>
                  <a:lnTo>
                    <a:pt x="99416" y="15240"/>
                  </a:lnTo>
                  <a:lnTo>
                    <a:pt x="94517" y="6350"/>
                  </a:lnTo>
                  <a:lnTo>
                    <a:pt x="93785" y="5793"/>
                  </a:lnTo>
                  <a:close/>
                </a:path>
                <a:path w="637540" h="523875">
                  <a:moveTo>
                    <a:pt x="75305" y="15873"/>
                  </a:moveTo>
                  <a:lnTo>
                    <a:pt x="70697" y="17780"/>
                  </a:lnTo>
                  <a:lnTo>
                    <a:pt x="73767" y="17780"/>
                  </a:lnTo>
                  <a:lnTo>
                    <a:pt x="75305" y="15873"/>
                  </a:lnTo>
                  <a:close/>
                </a:path>
                <a:path w="637540" h="523875">
                  <a:moveTo>
                    <a:pt x="79919" y="15240"/>
                  </a:moveTo>
                  <a:lnTo>
                    <a:pt x="76838" y="15240"/>
                  </a:lnTo>
                  <a:lnTo>
                    <a:pt x="82989" y="17780"/>
                  </a:lnTo>
                  <a:lnTo>
                    <a:pt x="79919" y="15240"/>
                  </a:lnTo>
                  <a:close/>
                </a:path>
                <a:path w="637540" h="523875">
                  <a:moveTo>
                    <a:pt x="89141" y="6350"/>
                  </a:moveTo>
                  <a:lnTo>
                    <a:pt x="82989" y="6350"/>
                  </a:lnTo>
                  <a:lnTo>
                    <a:pt x="75305" y="15873"/>
                  </a:lnTo>
                  <a:lnTo>
                    <a:pt x="76838" y="15240"/>
                  </a:lnTo>
                  <a:lnTo>
                    <a:pt x="79919" y="15240"/>
                  </a:lnTo>
                  <a:lnTo>
                    <a:pt x="81966" y="12700"/>
                  </a:lnTo>
                  <a:lnTo>
                    <a:pt x="79919" y="11430"/>
                  </a:lnTo>
                  <a:lnTo>
                    <a:pt x="82989" y="8890"/>
                  </a:lnTo>
                  <a:lnTo>
                    <a:pt x="90676" y="8890"/>
                  </a:lnTo>
                  <a:lnTo>
                    <a:pt x="89141" y="6350"/>
                  </a:lnTo>
                  <a:close/>
                </a:path>
                <a:path w="637540" h="523875">
                  <a:moveTo>
                    <a:pt x="82989" y="11430"/>
                  </a:moveTo>
                  <a:lnTo>
                    <a:pt x="81966" y="12700"/>
                  </a:lnTo>
                  <a:lnTo>
                    <a:pt x="86060" y="15240"/>
                  </a:lnTo>
                  <a:lnTo>
                    <a:pt x="82989" y="11430"/>
                  </a:lnTo>
                  <a:close/>
                </a:path>
                <a:path w="637540" h="523875">
                  <a:moveTo>
                    <a:pt x="86060" y="8890"/>
                  </a:moveTo>
                  <a:lnTo>
                    <a:pt x="82989" y="8890"/>
                  </a:lnTo>
                  <a:lnTo>
                    <a:pt x="89141" y="15240"/>
                  </a:lnTo>
                  <a:lnTo>
                    <a:pt x="86060" y="8890"/>
                  </a:lnTo>
                  <a:close/>
                </a:path>
                <a:path w="637540" h="523875">
                  <a:moveTo>
                    <a:pt x="90676" y="8890"/>
                  </a:moveTo>
                  <a:lnTo>
                    <a:pt x="86060" y="8890"/>
                  </a:lnTo>
                  <a:lnTo>
                    <a:pt x="92212" y="11430"/>
                  </a:lnTo>
                  <a:lnTo>
                    <a:pt x="90676" y="8890"/>
                  </a:lnTo>
                  <a:close/>
                </a:path>
                <a:path w="637540" h="523875">
                  <a:moveTo>
                    <a:pt x="92212" y="2540"/>
                  </a:moveTo>
                  <a:lnTo>
                    <a:pt x="89503" y="2540"/>
                  </a:lnTo>
                  <a:lnTo>
                    <a:pt x="93785" y="5793"/>
                  </a:lnTo>
                  <a:lnTo>
                    <a:pt x="92212" y="2540"/>
                  </a:lnTo>
                  <a:close/>
                </a:path>
                <a:path w="637540" h="523875">
                  <a:moveTo>
                    <a:pt x="86161" y="0"/>
                  </a:moveTo>
                  <a:lnTo>
                    <a:pt x="82989" y="0"/>
                  </a:lnTo>
                  <a:lnTo>
                    <a:pt x="86060" y="2540"/>
                  </a:lnTo>
                  <a:lnTo>
                    <a:pt x="89503" y="2540"/>
                  </a:lnTo>
                  <a:lnTo>
                    <a:pt x="86161" y="0"/>
                  </a:lnTo>
                  <a:close/>
                </a:path>
                <a:path w="637540" h="523875">
                  <a:moveTo>
                    <a:pt x="150605" y="389919"/>
                  </a:moveTo>
                  <a:lnTo>
                    <a:pt x="147535" y="389919"/>
                  </a:lnTo>
                  <a:lnTo>
                    <a:pt x="147535" y="396069"/>
                  </a:lnTo>
                  <a:lnTo>
                    <a:pt x="141394" y="396069"/>
                  </a:lnTo>
                  <a:lnTo>
                    <a:pt x="141394" y="399155"/>
                  </a:lnTo>
                  <a:lnTo>
                    <a:pt x="150605" y="408391"/>
                  </a:lnTo>
                  <a:lnTo>
                    <a:pt x="153686" y="408391"/>
                  </a:lnTo>
                  <a:lnTo>
                    <a:pt x="154552" y="405305"/>
                  </a:lnTo>
                  <a:lnTo>
                    <a:pt x="150605" y="405305"/>
                  </a:lnTo>
                  <a:lnTo>
                    <a:pt x="150605" y="402230"/>
                  </a:lnTo>
                  <a:lnTo>
                    <a:pt x="147535" y="402230"/>
                  </a:lnTo>
                  <a:lnTo>
                    <a:pt x="147535" y="399155"/>
                  </a:lnTo>
                  <a:lnTo>
                    <a:pt x="150605" y="389919"/>
                  </a:lnTo>
                  <a:close/>
                </a:path>
                <a:path w="637540" h="523875">
                  <a:moveTo>
                    <a:pt x="122949" y="362210"/>
                  </a:moveTo>
                  <a:lnTo>
                    <a:pt x="79919" y="362210"/>
                  </a:lnTo>
                  <a:lnTo>
                    <a:pt x="82989" y="365286"/>
                  </a:lnTo>
                  <a:lnTo>
                    <a:pt x="99078" y="366732"/>
                  </a:lnTo>
                  <a:lnTo>
                    <a:pt x="114878" y="367597"/>
                  </a:lnTo>
                  <a:lnTo>
                    <a:pt x="130103" y="369616"/>
                  </a:lnTo>
                  <a:lnTo>
                    <a:pt x="144464" y="374522"/>
                  </a:lnTo>
                  <a:lnTo>
                    <a:pt x="151045" y="380632"/>
                  </a:lnTo>
                  <a:lnTo>
                    <a:pt x="155607" y="388760"/>
                  </a:lnTo>
                  <a:lnTo>
                    <a:pt x="156133" y="397465"/>
                  </a:lnTo>
                  <a:lnTo>
                    <a:pt x="150605" y="405305"/>
                  </a:lnTo>
                  <a:lnTo>
                    <a:pt x="154552" y="405305"/>
                  </a:lnTo>
                  <a:lnTo>
                    <a:pt x="158488" y="391264"/>
                  </a:lnTo>
                  <a:lnTo>
                    <a:pt x="155222" y="377601"/>
                  </a:lnTo>
                  <a:lnTo>
                    <a:pt x="145039" y="368557"/>
                  </a:lnTo>
                  <a:lnTo>
                    <a:pt x="129090" y="365286"/>
                  </a:lnTo>
                  <a:lnTo>
                    <a:pt x="126020" y="365286"/>
                  </a:lnTo>
                  <a:lnTo>
                    <a:pt x="122949" y="362210"/>
                  </a:lnTo>
                  <a:close/>
                </a:path>
                <a:path w="637540" h="523875">
                  <a:moveTo>
                    <a:pt x="150605" y="392994"/>
                  </a:moveTo>
                  <a:lnTo>
                    <a:pt x="150605" y="399155"/>
                  </a:lnTo>
                  <a:lnTo>
                    <a:pt x="147535" y="402230"/>
                  </a:lnTo>
                  <a:lnTo>
                    <a:pt x="150605" y="402230"/>
                  </a:lnTo>
                  <a:lnTo>
                    <a:pt x="153686" y="396069"/>
                  </a:lnTo>
                  <a:lnTo>
                    <a:pt x="150605" y="392994"/>
                  </a:lnTo>
                  <a:close/>
                </a:path>
                <a:path w="637540" h="523875">
                  <a:moveTo>
                    <a:pt x="147535" y="386843"/>
                  </a:moveTo>
                  <a:lnTo>
                    <a:pt x="144464" y="386843"/>
                  </a:lnTo>
                  <a:lnTo>
                    <a:pt x="141394" y="392994"/>
                  </a:lnTo>
                  <a:lnTo>
                    <a:pt x="141394" y="396069"/>
                  </a:lnTo>
                  <a:lnTo>
                    <a:pt x="147535" y="386843"/>
                  </a:lnTo>
                  <a:close/>
                </a:path>
                <a:path w="637540" h="523875">
                  <a:moveTo>
                    <a:pt x="141394" y="383758"/>
                  </a:moveTo>
                  <a:lnTo>
                    <a:pt x="141394" y="386843"/>
                  </a:lnTo>
                  <a:lnTo>
                    <a:pt x="138313" y="389919"/>
                  </a:lnTo>
                  <a:lnTo>
                    <a:pt x="138313" y="392994"/>
                  </a:lnTo>
                  <a:lnTo>
                    <a:pt x="141394" y="392994"/>
                  </a:lnTo>
                  <a:lnTo>
                    <a:pt x="141394" y="389919"/>
                  </a:lnTo>
                  <a:lnTo>
                    <a:pt x="144464" y="386843"/>
                  </a:lnTo>
                  <a:lnTo>
                    <a:pt x="141394" y="383758"/>
                  </a:lnTo>
                  <a:close/>
                </a:path>
                <a:path w="637540" h="523875">
                  <a:moveTo>
                    <a:pt x="144464" y="386843"/>
                  </a:moveTo>
                  <a:lnTo>
                    <a:pt x="141394" y="389919"/>
                  </a:lnTo>
                  <a:lnTo>
                    <a:pt x="141394" y="392994"/>
                  </a:lnTo>
                  <a:lnTo>
                    <a:pt x="144464" y="386843"/>
                  </a:lnTo>
                  <a:close/>
                </a:path>
                <a:path w="637540" h="523875">
                  <a:moveTo>
                    <a:pt x="135242" y="359135"/>
                  </a:moveTo>
                  <a:lnTo>
                    <a:pt x="79919" y="359135"/>
                  </a:lnTo>
                  <a:lnTo>
                    <a:pt x="82989" y="362210"/>
                  </a:lnTo>
                  <a:lnTo>
                    <a:pt x="135242" y="362210"/>
                  </a:lnTo>
                  <a:lnTo>
                    <a:pt x="126020" y="365286"/>
                  </a:lnTo>
                  <a:lnTo>
                    <a:pt x="129090" y="365286"/>
                  </a:lnTo>
                  <a:lnTo>
                    <a:pt x="126209" y="365238"/>
                  </a:lnTo>
                  <a:lnTo>
                    <a:pt x="129092" y="364901"/>
                  </a:lnTo>
                  <a:lnTo>
                    <a:pt x="134279" y="363988"/>
                  </a:lnTo>
                  <a:lnTo>
                    <a:pt x="138313" y="362210"/>
                  </a:lnTo>
                  <a:lnTo>
                    <a:pt x="135242" y="359135"/>
                  </a:lnTo>
                  <a:close/>
                </a:path>
                <a:path w="637540" h="523875">
                  <a:moveTo>
                    <a:pt x="86060" y="356060"/>
                  </a:moveTo>
                  <a:lnTo>
                    <a:pt x="76838" y="356060"/>
                  </a:lnTo>
                  <a:lnTo>
                    <a:pt x="79919" y="359135"/>
                  </a:lnTo>
                  <a:lnTo>
                    <a:pt x="86060" y="356060"/>
                  </a:lnTo>
                  <a:close/>
                </a:path>
                <a:path w="637540" h="523875">
                  <a:moveTo>
                    <a:pt x="129090" y="356060"/>
                  </a:moveTo>
                  <a:lnTo>
                    <a:pt x="86060" y="356060"/>
                  </a:lnTo>
                  <a:lnTo>
                    <a:pt x="86060" y="359135"/>
                  </a:lnTo>
                  <a:lnTo>
                    <a:pt x="132171" y="359135"/>
                  </a:lnTo>
                  <a:lnTo>
                    <a:pt x="129090" y="356060"/>
                  </a:lnTo>
                  <a:close/>
                </a:path>
                <a:path w="637540" h="523875">
                  <a:moveTo>
                    <a:pt x="132171" y="352974"/>
                  </a:moveTo>
                  <a:lnTo>
                    <a:pt x="86060" y="352974"/>
                  </a:lnTo>
                  <a:lnTo>
                    <a:pt x="82989" y="356060"/>
                  </a:lnTo>
                  <a:lnTo>
                    <a:pt x="135242" y="356060"/>
                  </a:lnTo>
                  <a:lnTo>
                    <a:pt x="132171" y="352974"/>
                  </a:lnTo>
                  <a:close/>
                </a:path>
                <a:path w="637540" h="523875">
                  <a:moveTo>
                    <a:pt x="129090" y="346824"/>
                  </a:moveTo>
                  <a:lnTo>
                    <a:pt x="73767" y="346824"/>
                  </a:lnTo>
                  <a:lnTo>
                    <a:pt x="76838" y="349899"/>
                  </a:lnTo>
                  <a:lnTo>
                    <a:pt x="86060" y="349899"/>
                  </a:lnTo>
                  <a:lnTo>
                    <a:pt x="82989" y="352974"/>
                  </a:lnTo>
                  <a:lnTo>
                    <a:pt x="122949" y="352974"/>
                  </a:lnTo>
                  <a:lnTo>
                    <a:pt x="122949" y="349899"/>
                  </a:lnTo>
                  <a:lnTo>
                    <a:pt x="129090" y="346824"/>
                  </a:lnTo>
                  <a:close/>
                </a:path>
                <a:path w="637540" h="523875">
                  <a:moveTo>
                    <a:pt x="135242" y="349899"/>
                  </a:moveTo>
                  <a:lnTo>
                    <a:pt x="122949" y="349899"/>
                  </a:lnTo>
                  <a:lnTo>
                    <a:pt x="135242" y="352974"/>
                  </a:lnTo>
                  <a:lnTo>
                    <a:pt x="138313" y="352974"/>
                  </a:lnTo>
                  <a:lnTo>
                    <a:pt x="135242" y="349899"/>
                  </a:lnTo>
                  <a:close/>
                </a:path>
                <a:path w="637540" h="523875">
                  <a:moveTo>
                    <a:pt x="138313" y="346824"/>
                  </a:moveTo>
                  <a:lnTo>
                    <a:pt x="129090" y="346824"/>
                  </a:lnTo>
                  <a:lnTo>
                    <a:pt x="135242" y="349899"/>
                  </a:lnTo>
                  <a:lnTo>
                    <a:pt x="141394" y="349899"/>
                  </a:lnTo>
                  <a:lnTo>
                    <a:pt x="138313" y="346824"/>
                  </a:lnTo>
                  <a:close/>
                </a:path>
                <a:path w="637540" h="523875">
                  <a:moveTo>
                    <a:pt x="122949" y="343738"/>
                  </a:moveTo>
                  <a:lnTo>
                    <a:pt x="82989" y="343738"/>
                  </a:lnTo>
                  <a:lnTo>
                    <a:pt x="82989" y="346824"/>
                  </a:lnTo>
                  <a:lnTo>
                    <a:pt x="122949" y="346824"/>
                  </a:lnTo>
                  <a:lnTo>
                    <a:pt x="122949" y="343738"/>
                  </a:lnTo>
                  <a:close/>
                </a:path>
                <a:path w="637540" h="523875">
                  <a:moveTo>
                    <a:pt x="52252" y="312955"/>
                  </a:moveTo>
                  <a:lnTo>
                    <a:pt x="49181" y="312955"/>
                  </a:lnTo>
                  <a:lnTo>
                    <a:pt x="48459" y="326379"/>
                  </a:lnTo>
                  <a:lnTo>
                    <a:pt x="57246" y="334893"/>
                  </a:lnTo>
                  <a:lnTo>
                    <a:pt x="71220" y="339365"/>
                  </a:lnTo>
                  <a:lnTo>
                    <a:pt x="86060" y="340663"/>
                  </a:lnTo>
                  <a:lnTo>
                    <a:pt x="73767" y="343738"/>
                  </a:lnTo>
                  <a:lnTo>
                    <a:pt x="132171" y="343738"/>
                  </a:lnTo>
                  <a:lnTo>
                    <a:pt x="117713" y="338837"/>
                  </a:lnTo>
                  <a:lnTo>
                    <a:pt x="99510" y="336819"/>
                  </a:lnTo>
                  <a:lnTo>
                    <a:pt x="80731" y="335954"/>
                  </a:lnTo>
                  <a:lnTo>
                    <a:pt x="64545" y="334513"/>
                  </a:lnTo>
                  <a:lnTo>
                    <a:pt x="57006" y="329844"/>
                  </a:lnTo>
                  <a:lnTo>
                    <a:pt x="52637" y="324887"/>
                  </a:lnTo>
                  <a:lnTo>
                    <a:pt x="51149" y="319353"/>
                  </a:lnTo>
                  <a:lnTo>
                    <a:pt x="52252" y="312955"/>
                  </a:lnTo>
                  <a:close/>
                </a:path>
                <a:path w="637540" h="523875">
                  <a:moveTo>
                    <a:pt x="70697" y="319116"/>
                  </a:moveTo>
                  <a:lnTo>
                    <a:pt x="67616" y="322191"/>
                  </a:lnTo>
                  <a:lnTo>
                    <a:pt x="67616" y="328352"/>
                  </a:lnTo>
                  <a:lnTo>
                    <a:pt x="70697" y="322191"/>
                  </a:lnTo>
                  <a:lnTo>
                    <a:pt x="70697" y="319116"/>
                  </a:lnTo>
                  <a:close/>
                </a:path>
                <a:path w="637540" h="523875">
                  <a:moveTo>
                    <a:pt x="58404" y="316040"/>
                  </a:moveTo>
                  <a:lnTo>
                    <a:pt x="55323" y="325276"/>
                  </a:lnTo>
                  <a:lnTo>
                    <a:pt x="58404" y="325276"/>
                  </a:lnTo>
                  <a:lnTo>
                    <a:pt x="58404" y="316040"/>
                  </a:lnTo>
                  <a:close/>
                </a:path>
                <a:path w="637540" h="523875">
                  <a:moveTo>
                    <a:pt x="64545" y="316040"/>
                  </a:moveTo>
                  <a:lnTo>
                    <a:pt x="61474" y="316040"/>
                  </a:lnTo>
                  <a:lnTo>
                    <a:pt x="58404" y="322191"/>
                  </a:lnTo>
                  <a:lnTo>
                    <a:pt x="61474" y="325276"/>
                  </a:lnTo>
                  <a:lnTo>
                    <a:pt x="64545" y="322191"/>
                  </a:lnTo>
                  <a:lnTo>
                    <a:pt x="64545" y="316040"/>
                  </a:lnTo>
                  <a:close/>
                </a:path>
                <a:path w="637540" h="523875">
                  <a:moveTo>
                    <a:pt x="64545" y="316040"/>
                  </a:moveTo>
                  <a:lnTo>
                    <a:pt x="64545" y="325276"/>
                  </a:lnTo>
                  <a:lnTo>
                    <a:pt x="67616" y="319116"/>
                  </a:lnTo>
                  <a:lnTo>
                    <a:pt x="64545" y="316040"/>
                  </a:lnTo>
                  <a:close/>
                </a:path>
                <a:path w="637540" h="523875">
                  <a:moveTo>
                    <a:pt x="55323" y="316040"/>
                  </a:moveTo>
                  <a:lnTo>
                    <a:pt x="52252" y="322191"/>
                  </a:lnTo>
                  <a:lnTo>
                    <a:pt x="55323" y="322191"/>
                  </a:lnTo>
                  <a:lnTo>
                    <a:pt x="55323" y="316040"/>
                  </a:lnTo>
                  <a:close/>
                </a:path>
                <a:path w="637540" h="523875">
                  <a:moveTo>
                    <a:pt x="259613" y="497778"/>
                  </a:moveTo>
                  <a:lnTo>
                    <a:pt x="258192" y="497778"/>
                  </a:lnTo>
                  <a:lnTo>
                    <a:pt x="260591" y="503747"/>
                  </a:lnTo>
                  <a:lnTo>
                    <a:pt x="261263" y="511240"/>
                  </a:lnTo>
                  <a:lnTo>
                    <a:pt x="264241" y="518098"/>
                  </a:lnTo>
                  <a:lnTo>
                    <a:pt x="273555" y="522289"/>
                  </a:lnTo>
                  <a:lnTo>
                    <a:pt x="282490" y="519368"/>
                  </a:lnTo>
                  <a:lnTo>
                    <a:pt x="282537" y="519241"/>
                  </a:lnTo>
                  <a:lnTo>
                    <a:pt x="276636" y="519241"/>
                  </a:lnTo>
                  <a:lnTo>
                    <a:pt x="269475" y="518987"/>
                  </a:lnTo>
                  <a:lnTo>
                    <a:pt x="265487" y="514669"/>
                  </a:lnTo>
                  <a:lnTo>
                    <a:pt x="263230" y="508065"/>
                  </a:lnTo>
                  <a:lnTo>
                    <a:pt x="261262" y="500826"/>
                  </a:lnTo>
                  <a:lnTo>
                    <a:pt x="259613" y="497778"/>
                  </a:lnTo>
                  <a:close/>
                </a:path>
                <a:path w="637540" h="523875">
                  <a:moveTo>
                    <a:pt x="286038" y="506922"/>
                  </a:moveTo>
                  <a:lnTo>
                    <a:pt x="279707" y="506922"/>
                  </a:lnTo>
                  <a:lnTo>
                    <a:pt x="279707" y="509970"/>
                  </a:lnTo>
                  <a:lnTo>
                    <a:pt x="282777" y="509970"/>
                  </a:lnTo>
                  <a:lnTo>
                    <a:pt x="282777" y="516193"/>
                  </a:lnTo>
                  <a:lnTo>
                    <a:pt x="276636" y="519241"/>
                  </a:lnTo>
                  <a:lnTo>
                    <a:pt x="282537" y="519241"/>
                  </a:lnTo>
                  <a:lnTo>
                    <a:pt x="285084" y="512383"/>
                  </a:lnTo>
                  <a:lnTo>
                    <a:pt x="286038" y="506922"/>
                  </a:lnTo>
                  <a:close/>
                </a:path>
                <a:path w="637540" h="523875">
                  <a:moveTo>
                    <a:pt x="273555" y="491995"/>
                  </a:moveTo>
                  <a:lnTo>
                    <a:pt x="271302" y="492317"/>
                  </a:lnTo>
                  <a:lnTo>
                    <a:pt x="270978" y="496127"/>
                  </a:lnTo>
                  <a:lnTo>
                    <a:pt x="270944" y="500826"/>
                  </a:lnTo>
                  <a:lnTo>
                    <a:pt x="271015" y="504128"/>
                  </a:lnTo>
                  <a:lnTo>
                    <a:pt x="267414" y="509970"/>
                  </a:lnTo>
                  <a:lnTo>
                    <a:pt x="273555" y="509970"/>
                  </a:lnTo>
                  <a:lnTo>
                    <a:pt x="270484" y="506922"/>
                  </a:lnTo>
                  <a:lnTo>
                    <a:pt x="286038" y="506922"/>
                  </a:lnTo>
                  <a:lnTo>
                    <a:pt x="286525" y="504128"/>
                  </a:lnTo>
                  <a:lnTo>
                    <a:pt x="286744" y="503874"/>
                  </a:lnTo>
                  <a:lnTo>
                    <a:pt x="282777" y="503874"/>
                  </a:lnTo>
                  <a:lnTo>
                    <a:pt x="282777" y="500826"/>
                  </a:lnTo>
                  <a:lnTo>
                    <a:pt x="279707" y="500826"/>
                  </a:lnTo>
                  <a:lnTo>
                    <a:pt x="279707" y="497778"/>
                  </a:lnTo>
                  <a:lnTo>
                    <a:pt x="276636" y="497778"/>
                  </a:lnTo>
                  <a:lnTo>
                    <a:pt x="276636" y="494603"/>
                  </a:lnTo>
                  <a:lnTo>
                    <a:pt x="273555" y="494603"/>
                  </a:lnTo>
                  <a:lnTo>
                    <a:pt x="273555" y="491995"/>
                  </a:lnTo>
                  <a:close/>
                </a:path>
                <a:path w="637540" h="523875">
                  <a:moveTo>
                    <a:pt x="276636" y="506922"/>
                  </a:moveTo>
                  <a:lnTo>
                    <a:pt x="273555" y="506922"/>
                  </a:lnTo>
                  <a:lnTo>
                    <a:pt x="273555" y="509970"/>
                  </a:lnTo>
                  <a:lnTo>
                    <a:pt x="276636" y="509970"/>
                  </a:lnTo>
                  <a:lnTo>
                    <a:pt x="276636" y="506922"/>
                  </a:lnTo>
                  <a:close/>
                </a:path>
                <a:path w="637540" h="523875">
                  <a:moveTo>
                    <a:pt x="279707" y="506922"/>
                  </a:moveTo>
                  <a:lnTo>
                    <a:pt x="276636" y="506922"/>
                  </a:lnTo>
                  <a:lnTo>
                    <a:pt x="276636" y="509970"/>
                  </a:lnTo>
                  <a:lnTo>
                    <a:pt x="279707" y="509970"/>
                  </a:lnTo>
                  <a:lnTo>
                    <a:pt x="279707" y="506922"/>
                  </a:lnTo>
                  <a:close/>
                </a:path>
                <a:path w="637540" h="523875">
                  <a:moveTo>
                    <a:pt x="228827" y="472719"/>
                  </a:moveTo>
                  <a:lnTo>
                    <a:pt x="228412" y="475683"/>
                  </a:lnTo>
                  <a:lnTo>
                    <a:pt x="228386" y="476942"/>
                  </a:lnTo>
                  <a:lnTo>
                    <a:pt x="236676" y="494603"/>
                  </a:lnTo>
                  <a:lnTo>
                    <a:pt x="236762" y="498032"/>
                  </a:lnTo>
                  <a:lnTo>
                    <a:pt x="239747" y="506922"/>
                  </a:lnTo>
                  <a:lnTo>
                    <a:pt x="239747" y="497778"/>
                  </a:lnTo>
                  <a:lnTo>
                    <a:pt x="259613" y="497778"/>
                  </a:lnTo>
                  <a:lnTo>
                    <a:pt x="257277" y="493460"/>
                  </a:lnTo>
                  <a:lnTo>
                    <a:pt x="254124" y="488507"/>
                  </a:lnTo>
                  <a:lnTo>
                    <a:pt x="245899" y="488507"/>
                  </a:lnTo>
                  <a:lnTo>
                    <a:pt x="242818" y="485459"/>
                  </a:lnTo>
                  <a:lnTo>
                    <a:pt x="233595" y="485459"/>
                  </a:lnTo>
                  <a:lnTo>
                    <a:pt x="233595" y="482284"/>
                  </a:lnTo>
                  <a:lnTo>
                    <a:pt x="228827" y="472719"/>
                  </a:lnTo>
                  <a:close/>
                </a:path>
                <a:path w="637540" h="523875">
                  <a:moveTo>
                    <a:pt x="242818" y="503874"/>
                  </a:moveTo>
                  <a:lnTo>
                    <a:pt x="242818" y="506922"/>
                  </a:lnTo>
                  <a:lnTo>
                    <a:pt x="245899" y="506922"/>
                  </a:lnTo>
                  <a:lnTo>
                    <a:pt x="242818" y="503874"/>
                  </a:lnTo>
                  <a:close/>
                </a:path>
                <a:path w="637540" h="523875">
                  <a:moveTo>
                    <a:pt x="245899" y="500826"/>
                  </a:moveTo>
                  <a:lnTo>
                    <a:pt x="245899" y="503874"/>
                  </a:lnTo>
                  <a:lnTo>
                    <a:pt x="248969" y="506922"/>
                  </a:lnTo>
                  <a:lnTo>
                    <a:pt x="248969" y="503874"/>
                  </a:lnTo>
                  <a:lnTo>
                    <a:pt x="245899" y="500826"/>
                  </a:lnTo>
                  <a:close/>
                </a:path>
                <a:path w="637540" h="523875">
                  <a:moveTo>
                    <a:pt x="252040" y="497778"/>
                  </a:moveTo>
                  <a:lnTo>
                    <a:pt x="248969" y="497778"/>
                  </a:lnTo>
                  <a:lnTo>
                    <a:pt x="248969" y="500826"/>
                  </a:lnTo>
                  <a:lnTo>
                    <a:pt x="252040" y="503874"/>
                  </a:lnTo>
                  <a:lnTo>
                    <a:pt x="252040" y="506922"/>
                  </a:lnTo>
                  <a:lnTo>
                    <a:pt x="255121" y="503874"/>
                  </a:lnTo>
                  <a:lnTo>
                    <a:pt x="252040" y="500826"/>
                  </a:lnTo>
                  <a:lnTo>
                    <a:pt x="252040" y="497778"/>
                  </a:lnTo>
                  <a:close/>
                </a:path>
                <a:path w="637540" h="523875">
                  <a:moveTo>
                    <a:pt x="258192" y="497778"/>
                  </a:moveTo>
                  <a:lnTo>
                    <a:pt x="255121" y="497778"/>
                  </a:lnTo>
                  <a:lnTo>
                    <a:pt x="258192" y="506922"/>
                  </a:lnTo>
                  <a:lnTo>
                    <a:pt x="258192" y="497778"/>
                  </a:lnTo>
                  <a:close/>
                </a:path>
                <a:path w="637540" h="523875">
                  <a:moveTo>
                    <a:pt x="288929" y="494603"/>
                  </a:moveTo>
                  <a:lnTo>
                    <a:pt x="285848" y="494603"/>
                  </a:lnTo>
                  <a:lnTo>
                    <a:pt x="282777" y="503874"/>
                  </a:lnTo>
                  <a:lnTo>
                    <a:pt x="286744" y="503874"/>
                  </a:lnTo>
                  <a:lnTo>
                    <a:pt x="292000" y="497778"/>
                  </a:lnTo>
                  <a:lnTo>
                    <a:pt x="288929" y="494603"/>
                  </a:lnTo>
                  <a:close/>
                </a:path>
                <a:path w="637540" h="523875">
                  <a:moveTo>
                    <a:pt x="242818" y="497778"/>
                  </a:moveTo>
                  <a:lnTo>
                    <a:pt x="239747" y="497778"/>
                  </a:lnTo>
                  <a:lnTo>
                    <a:pt x="242818" y="500826"/>
                  </a:lnTo>
                  <a:lnTo>
                    <a:pt x="242818" y="497778"/>
                  </a:lnTo>
                  <a:close/>
                </a:path>
                <a:path w="637540" h="523875">
                  <a:moveTo>
                    <a:pt x="248969" y="497778"/>
                  </a:moveTo>
                  <a:lnTo>
                    <a:pt x="245899" y="497778"/>
                  </a:lnTo>
                  <a:lnTo>
                    <a:pt x="245899" y="500826"/>
                  </a:lnTo>
                  <a:lnTo>
                    <a:pt x="248969" y="497778"/>
                  </a:lnTo>
                  <a:close/>
                </a:path>
                <a:path w="637540" h="523875">
                  <a:moveTo>
                    <a:pt x="282777" y="497778"/>
                  </a:moveTo>
                  <a:lnTo>
                    <a:pt x="279707" y="500826"/>
                  </a:lnTo>
                  <a:lnTo>
                    <a:pt x="282777" y="500826"/>
                  </a:lnTo>
                  <a:lnTo>
                    <a:pt x="282777" y="497778"/>
                  </a:lnTo>
                  <a:close/>
                </a:path>
                <a:path w="637540" h="523875">
                  <a:moveTo>
                    <a:pt x="316547" y="497778"/>
                  </a:moveTo>
                  <a:lnTo>
                    <a:pt x="313515" y="497778"/>
                  </a:lnTo>
                  <a:lnTo>
                    <a:pt x="313515" y="500826"/>
                  </a:lnTo>
                  <a:lnTo>
                    <a:pt x="316547" y="497778"/>
                  </a:lnTo>
                  <a:close/>
                </a:path>
                <a:path w="637540" h="523875">
                  <a:moveTo>
                    <a:pt x="328601" y="491555"/>
                  </a:moveTo>
                  <a:lnTo>
                    <a:pt x="325808" y="491555"/>
                  </a:lnTo>
                  <a:lnTo>
                    <a:pt x="325808" y="494603"/>
                  </a:lnTo>
                  <a:lnTo>
                    <a:pt x="322737" y="497778"/>
                  </a:lnTo>
                  <a:lnTo>
                    <a:pt x="322737" y="500826"/>
                  </a:lnTo>
                  <a:lnTo>
                    <a:pt x="327972" y="494222"/>
                  </a:lnTo>
                  <a:lnTo>
                    <a:pt x="328601" y="491555"/>
                  </a:lnTo>
                  <a:close/>
                </a:path>
                <a:path w="637540" h="523875">
                  <a:moveTo>
                    <a:pt x="322737" y="473140"/>
                  </a:moveTo>
                  <a:lnTo>
                    <a:pt x="322737" y="476188"/>
                  </a:lnTo>
                  <a:lnTo>
                    <a:pt x="313515" y="476188"/>
                  </a:lnTo>
                  <a:lnTo>
                    <a:pt x="314186" y="484189"/>
                  </a:lnTo>
                  <a:lnTo>
                    <a:pt x="311978" y="490031"/>
                  </a:lnTo>
                  <a:lnTo>
                    <a:pt x="307465" y="493460"/>
                  </a:lnTo>
                  <a:lnTo>
                    <a:pt x="301222" y="494603"/>
                  </a:lnTo>
                  <a:lnTo>
                    <a:pt x="304152" y="498032"/>
                  </a:lnTo>
                  <a:lnTo>
                    <a:pt x="310828" y="496127"/>
                  </a:lnTo>
                  <a:lnTo>
                    <a:pt x="318080" y="492063"/>
                  </a:lnTo>
                  <a:lnTo>
                    <a:pt x="322737" y="488507"/>
                  </a:lnTo>
                  <a:lnTo>
                    <a:pt x="319666" y="488507"/>
                  </a:lnTo>
                  <a:lnTo>
                    <a:pt x="319666" y="482284"/>
                  </a:lnTo>
                  <a:lnTo>
                    <a:pt x="325048" y="476942"/>
                  </a:lnTo>
                  <a:lnTo>
                    <a:pt x="325299" y="475683"/>
                  </a:lnTo>
                  <a:lnTo>
                    <a:pt x="322737" y="473140"/>
                  </a:lnTo>
                  <a:close/>
                </a:path>
                <a:path w="637540" h="523875">
                  <a:moveTo>
                    <a:pt x="282777" y="494603"/>
                  </a:moveTo>
                  <a:lnTo>
                    <a:pt x="279707" y="494603"/>
                  </a:lnTo>
                  <a:lnTo>
                    <a:pt x="276636" y="497778"/>
                  </a:lnTo>
                  <a:lnTo>
                    <a:pt x="279707" y="497778"/>
                  </a:lnTo>
                  <a:lnTo>
                    <a:pt x="282777" y="494603"/>
                  </a:lnTo>
                  <a:close/>
                </a:path>
                <a:path w="637540" h="523875">
                  <a:moveTo>
                    <a:pt x="322737" y="491555"/>
                  </a:moveTo>
                  <a:lnTo>
                    <a:pt x="316547" y="497778"/>
                  </a:lnTo>
                  <a:lnTo>
                    <a:pt x="322737" y="491555"/>
                  </a:lnTo>
                  <a:close/>
                </a:path>
                <a:path w="637540" h="523875">
                  <a:moveTo>
                    <a:pt x="325808" y="469965"/>
                  </a:moveTo>
                  <a:lnTo>
                    <a:pt x="325808" y="473140"/>
                  </a:lnTo>
                  <a:lnTo>
                    <a:pt x="325299" y="475683"/>
                  </a:lnTo>
                  <a:lnTo>
                    <a:pt x="325808" y="476188"/>
                  </a:lnTo>
                  <a:lnTo>
                    <a:pt x="325048" y="476942"/>
                  </a:lnTo>
                  <a:lnTo>
                    <a:pt x="322737" y="488507"/>
                  </a:lnTo>
                  <a:lnTo>
                    <a:pt x="322737" y="494603"/>
                  </a:lnTo>
                  <a:lnTo>
                    <a:pt x="319666" y="497778"/>
                  </a:lnTo>
                  <a:lnTo>
                    <a:pt x="322737" y="497778"/>
                  </a:lnTo>
                  <a:lnTo>
                    <a:pt x="325808" y="491555"/>
                  </a:lnTo>
                  <a:lnTo>
                    <a:pt x="328601" y="491555"/>
                  </a:lnTo>
                  <a:lnTo>
                    <a:pt x="329948" y="485840"/>
                  </a:lnTo>
                  <a:lnTo>
                    <a:pt x="329921" y="484189"/>
                  </a:lnTo>
                  <a:lnTo>
                    <a:pt x="329220" y="476569"/>
                  </a:lnTo>
                  <a:lnTo>
                    <a:pt x="325808" y="469965"/>
                  </a:lnTo>
                  <a:close/>
                </a:path>
                <a:path w="637540" h="523875">
                  <a:moveTo>
                    <a:pt x="276636" y="491555"/>
                  </a:moveTo>
                  <a:lnTo>
                    <a:pt x="273555" y="494603"/>
                  </a:lnTo>
                  <a:lnTo>
                    <a:pt x="276636" y="494603"/>
                  </a:lnTo>
                  <a:lnTo>
                    <a:pt x="276636" y="491555"/>
                  </a:lnTo>
                  <a:close/>
                </a:path>
                <a:path w="637540" h="523875">
                  <a:moveTo>
                    <a:pt x="276636" y="491555"/>
                  </a:moveTo>
                  <a:lnTo>
                    <a:pt x="273555" y="491555"/>
                  </a:lnTo>
                  <a:lnTo>
                    <a:pt x="273555" y="491995"/>
                  </a:lnTo>
                  <a:lnTo>
                    <a:pt x="276636" y="491555"/>
                  </a:lnTo>
                  <a:close/>
                </a:path>
                <a:path w="637540" h="523875">
                  <a:moveTo>
                    <a:pt x="276636" y="476188"/>
                  </a:moveTo>
                  <a:lnTo>
                    <a:pt x="279998" y="485078"/>
                  </a:lnTo>
                  <a:lnTo>
                    <a:pt x="287394" y="489650"/>
                  </a:lnTo>
                  <a:lnTo>
                    <a:pt x="294789" y="491301"/>
                  </a:lnTo>
                  <a:lnTo>
                    <a:pt x="298151" y="491555"/>
                  </a:lnTo>
                  <a:lnTo>
                    <a:pt x="292000" y="488507"/>
                  </a:lnTo>
                  <a:lnTo>
                    <a:pt x="295070" y="488507"/>
                  </a:lnTo>
                  <a:lnTo>
                    <a:pt x="295070" y="485459"/>
                  </a:lnTo>
                  <a:lnTo>
                    <a:pt x="285848" y="485459"/>
                  </a:lnTo>
                  <a:lnTo>
                    <a:pt x="276636" y="476188"/>
                  </a:lnTo>
                  <a:close/>
                </a:path>
                <a:path w="637540" h="523875">
                  <a:moveTo>
                    <a:pt x="245899" y="482284"/>
                  </a:moveTo>
                  <a:lnTo>
                    <a:pt x="242818" y="482284"/>
                  </a:lnTo>
                  <a:lnTo>
                    <a:pt x="242818" y="485459"/>
                  </a:lnTo>
                  <a:lnTo>
                    <a:pt x="245899" y="488507"/>
                  </a:lnTo>
                  <a:lnTo>
                    <a:pt x="245899" y="482284"/>
                  </a:lnTo>
                  <a:close/>
                </a:path>
                <a:path w="637540" h="523875">
                  <a:moveTo>
                    <a:pt x="245899" y="482284"/>
                  </a:moveTo>
                  <a:lnTo>
                    <a:pt x="245899" y="488507"/>
                  </a:lnTo>
                  <a:lnTo>
                    <a:pt x="248969" y="488507"/>
                  </a:lnTo>
                  <a:lnTo>
                    <a:pt x="245899" y="482284"/>
                  </a:lnTo>
                  <a:close/>
                </a:path>
                <a:path w="637540" h="523875">
                  <a:moveTo>
                    <a:pt x="255121" y="473140"/>
                  </a:moveTo>
                  <a:lnTo>
                    <a:pt x="245899" y="473140"/>
                  </a:lnTo>
                  <a:lnTo>
                    <a:pt x="245899" y="482284"/>
                  </a:lnTo>
                  <a:lnTo>
                    <a:pt x="248969" y="488507"/>
                  </a:lnTo>
                  <a:lnTo>
                    <a:pt x="254124" y="488507"/>
                  </a:lnTo>
                  <a:lnTo>
                    <a:pt x="252426" y="485840"/>
                  </a:lnTo>
                  <a:lnTo>
                    <a:pt x="250458" y="478728"/>
                  </a:lnTo>
                  <a:lnTo>
                    <a:pt x="255121" y="473140"/>
                  </a:lnTo>
                  <a:close/>
                </a:path>
                <a:path w="637540" h="523875">
                  <a:moveTo>
                    <a:pt x="273555" y="433135"/>
                  </a:moveTo>
                  <a:lnTo>
                    <a:pt x="267168" y="435548"/>
                  </a:lnTo>
                  <a:lnTo>
                    <a:pt x="261646" y="441517"/>
                  </a:lnTo>
                  <a:lnTo>
                    <a:pt x="256700" y="448629"/>
                  </a:lnTo>
                  <a:lnTo>
                    <a:pt x="252040" y="454598"/>
                  </a:lnTo>
                  <a:lnTo>
                    <a:pt x="237969" y="463869"/>
                  </a:lnTo>
                  <a:lnTo>
                    <a:pt x="229373" y="468822"/>
                  </a:lnTo>
                  <a:lnTo>
                    <a:pt x="228827" y="472719"/>
                  </a:lnTo>
                  <a:lnTo>
                    <a:pt x="233595" y="482284"/>
                  </a:lnTo>
                  <a:lnTo>
                    <a:pt x="233595" y="485459"/>
                  </a:lnTo>
                  <a:lnTo>
                    <a:pt x="236676" y="485459"/>
                  </a:lnTo>
                  <a:lnTo>
                    <a:pt x="236676" y="482284"/>
                  </a:lnTo>
                  <a:lnTo>
                    <a:pt x="240771" y="476188"/>
                  </a:lnTo>
                  <a:lnTo>
                    <a:pt x="233595" y="476188"/>
                  </a:lnTo>
                  <a:lnTo>
                    <a:pt x="233595" y="469965"/>
                  </a:lnTo>
                  <a:lnTo>
                    <a:pt x="267562" y="469965"/>
                  </a:lnTo>
                  <a:lnTo>
                    <a:pt x="270101" y="469203"/>
                  </a:lnTo>
                  <a:lnTo>
                    <a:pt x="274746" y="466917"/>
                  </a:lnTo>
                  <a:lnTo>
                    <a:pt x="270484" y="466917"/>
                  </a:lnTo>
                  <a:lnTo>
                    <a:pt x="276567" y="460821"/>
                  </a:lnTo>
                  <a:lnTo>
                    <a:pt x="273555" y="460821"/>
                  </a:lnTo>
                  <a:lnTo>
                    <a:pt x="276694" y="457646"/>
                  </a:lnTo>
                  <a:lnTo>
                    <a:pt x="270484" y="457646"/>
                  </a:lnTo>
                  <a:lnTo>
                    <a:pt x="270484" y="454598"/>
                  </a:lnTo>
                  <a:lnTo>
                    <a:pt x="267414" y="454598"/>
                  </a:lnTo>
                  <a:lnTo>
                    <a:pt x="269433" y="451550"/>
                  </a:lnTo>
                  <a:lnTo>
                    <a:pt x="264333" y="451550"/>
                  </a:lnTo>
                  <a:lnTo>
                    <a:pt x="264333" y="448502"/>
                  </a:lnTo>
                  <a:lnTo>
                    <a:pt x="267491" y="445327"/>
                  </a:lnTo>
                  <a:lnTo>
                    <a:pt x="264333" y="445327"/>
                  </a:lnTo>
                  <a:lnTo>
                    <a:pt x="264333" y="439231"/>
                  </a:lnTo>
                  <a:lnTo>
                    <a:pt x="270484" y="436183"/>
                  </a:lnTo>
                  <a:lnTo>
                    <a:pt x="273555" y="433135"/>
                  </a:lnTo>
                  <a:close/>
                </a:path>
                <a:path w="637540" h="523875">
                  <a:moveTo>
                    <a:pt x="236676" y="482284"/>
                  </a:moveTo>
                  <a:lnTo>
                    <a:pt x="236676" y="485459"/>
                  </a:lnTo>
                  <a:lnTo>
                    <a:pt x="239747" y="485459"/>
                  </a:lnTo>
                  <a:lnTo>
                    <a:pt x="236676" y="482284"/>
                  </a:lnTo>
                  <a:close/>
                </a:path>
                <a:path w="637540" h="523875">
                  <a:moveTo>
                    <a:pt x="245899" y="473140"/>
                  </a:moveTo>
                  <a:lnTo>
                    <a:pt x="242818" y="476188"/>
                  </a:lnTo>
                  <a:lnTo>
                    <a:pt x="242818" y="479236"/>
                  </a:lnTo>
                  <a:lnTo>
                    <a:pt x="236676" y="482284"/>
                  </a:lnTo>
                  <a:lnTo>
                    <a:pt x="239747" y="485459"/>
                  </a:lnTo>
                  <a:lnTo>
                    <a:pt x="239747" y="482284"/>
                  </a:lnTo>
                  <a:lnTo>
                    <a:pt x="245899" y="482284"/>
                  </a:lnTo>
                  <a:lnTo>
                    <a:pt x="245899" y="473140"/>
                  </a:lnTo>
                  <a:close/>
                </a:path>
                <a:path w="637540" h="523875">
                  <a:moveTo>
                    <a:pt x="242818" y="482284"/>
                  </a:moveTo>
                  <a:lnTo>
                    <a:pt x="239747" y="482284"/>
                  </a:lnTo>
                  <a:lnTo>
                    <a:pt x="239747" y="485459"/>
                  </a:lnTo>
                  <a:lnTo>
                    <a:pt x="242818" y="485459"/>
                  </a:lnTo>
                  <a:lnTo>
                    <a:pt x="242818" y="482284"/>
                  </a:lnTo>
                  <a:close/>
                </a:path>
                <a:path w="637540" h="523875">
                  <a:moveTo>
                    <a:pt x="282777" y="476188"/>
                  </a:moveTo>
                  <a:lnTo>
                    <a:pt x="282777" y="482284"/>
                  </a:lnTo>
                  <a:lnTo>
                    <a:pt x="285848" y="485459"/>
                  </a:lnTo>
                  <a:lnTo>
                    <a:pt x="301222" y="485459"/>
                  </a:lnTo>
                  <a:lnTo>
                    <a:pt x="295070" y="482284"/>
                  </a:lnTo>
                  <a:lnTo>
                    <a:pt x="285848" y="482284"/>
                  </a:lnTo>
                  <a:lnTo>
                    <a:pt x="284005" y="476796"/>
                  </a:lnTo>
                  <a:lnTo>
                    <a:pt x="282777" y="476188"/>
                  </a:lnTo>
                  <a:close/>
                </a:path>
                <a:path w="637540" h="523875">
                  <a:moveTo>
                    <a:pt x="304292" y="482284"/>
                  </a:moveTo>
                  <a:lnTo>
                    <a:pt x="301222" y="482284"/>
                  </a:lnTo>
                  <a:lnTo>
                    <a:pt x="304292" y="485459"/>
                  </a:lnTo>
                  <a:lnTo>
                    <a:pt x="304292" y="482284"/>
                  </a:lnTo>
                  <a:close/>
                </a:path>
                <a:path w="637540" h="523875">
                  <a:moveTo>
                    <a:pt x="242818" y="473140"/>
                  </a:moveTo>
                  <a:lnTo>
                    <a:pt x="236676" y="482284"/>
                  </a:lnTo>
                  <a:lnTo>
                    <a:pt x="242818" y="479236"/>
                  </a:lnTo>
                  <a:lnTo>
                    <a:pt x="242818" y="473140"/>
                  </a:lnTo>
                  <a:close/>
                </a:path>
                <a:path w="637540" h="523875">
                  <a:moveTo>
                    <a:pt x="285848" y="469965"/>
                  </a:moveTo>
                  <a:lnTo>
                    <a:pt x="283386" y="474953"/>
                  </a:lnTo>
                  <a:lnTo>
                    <a:pt x="284005" y="476796"/>
                  </a:lnTo>
                  <a:lnTo>
                    <a:pt x="288929" y="479236"/>
                  </a:lnTo>
                  <a:lnTo>
                    <a:pt x="285848" y="482284"/>
                  </a:lnTo>
                  <a:lnTo>
                    <a:pt x="301222" y="482284"/>
                  </a:lnTo>
                  <a:lnTo>
                    <a:pt x="298151" y="479236"/>
                  </a:lnTo>
                  <a:lnTo>
                    <a:pt x="292000" y="479236"/>
                  </a:lnTo>
                  <a:lnTo>
                    <a:pt x="285848" y="476188"/>
                  </a:lnTo>
                  <a:lnTo>
                    <a:pt x="285848" y="469965"/>
                  </a:lnTo>
                  <a:close/>
                </a:path>
                <a:path w="637540" h="523875">
                  <a:moveTo>
                    <a:pt x="304292" y="479236"/>
                  </a:moveTo>
                  <a:lnTo>
                    <a:pt x="298151" y="479236"/>
                  </a:lnTo>
                  <a:lnTo>
                    <a:pt x="304292" y="482284"/>
                  </a:lnTo>
                  <a:lnTo>
                    <a:pt x="304292" y="479236"/>
                  </a:lnTo>
                  <a:close/>
                </a:path>
                <a:path w="637540" h="523875">
                  <a:moveTo>
                    <a:pt x="288929" y="463869"/>
                  </a:moveTo>
                  <a:lnTo>
                    <a:pt x="289052" y="470092"/>
                  </a:lnTo>
                  <a:lnTo>
                    <a:pt x="291938" y="473076"/>
                  </a:lnTo>
                  <a:lnTo>
                    <a:pt x="292000" y="479236"/>
                  </a:lnTo>
                  <a:lnTo>
                    <a:pt x="298151" y="479236"/>
                  </a:lnTo>
                  <a:lnTo>
                    <a:pt x="298151" y="476188"/>
                  </a:lnTo>
                  <a:lnTo>
                    <a:pt x="295070" y="476188"/>
                  </a:lnTo>
                  <a:lnTo>
                    <a:pt x="292062" y="470092"/>
                  </a:lnTo>
                  <a:lnTo>
                    <a:pt x="292000" y="466917"/>
                  </a:lnTo>
                  <a:lnTo>
                    <a:pt x="288929" y="463869"/>
                  </a:lnTo>
                  <a:close/>
                </a:path>
                <a:path w="637540" h="523875">
                  <a:moveTo>
                    <a:pt x="294150" y="454979"/>
                  </a:moveTo>
                  <a:lnTo>
                    <a:pt x="289884" y="454979"/>
                  </a:lnTo>
                  <a:lnTo>
                    <a:pt x="293534" y="458027"/>
                  </a:lnTo>
                  <a:lnTo>
                    <a:pt x="294837" y="466155"/>
                  </a:lnTo>
                  <a:lnTo>
                    <a:pt x="294948" y="469965"/>
                  </a:lnTo>
                  <a:lnTo>
                    <a:pt x="295070" y="476188"/>
                  </a:lnTo>
                  <a:lnTo>
                    <a:pt x="301222" y="476188"/>
                  </a:lnTo>
                  <a:lnTo>
                    <a:pt x="304292" y="479236"/>
                  </a:lnTo>
                  <a:lnTo>
                    <a:pt x="307373" y="476188"/>
                  </a:lnTo>
                  <a:lnTo>
                    <a:pt x="297187" y="472759"/>
                  </a:lnTo>
                  <a:lnTo>
                    <a:pt x="295073" y="465012"/>
                  </a:lnTo>
                  <a:lnTo>
                    <a:pt x="295265" y="456757"/>
                  </a:lnTo>
                  <a:lnTo>
                    <a:pt x="294150" y="454979"/>
                  </a:lnTo>
                  <a:close/>
                </a:path>
                <a:path w="637540" h="523875">
                  <a:moveTo>
                    <a:pt x="325299" y="475683"/>
                  </a:moveTo>
                  <a:lnTo>
                    <a:pt x="325048" y="476942"/>
                  </a:lnTo>
                  <a:lnTo>
                    <a:pt x="325808" y="476188"/>
                  </a:lnTo>
                  <a:lnTo>
                    <a:pt x="325299" y="475683"/>
                  </a:lnTo>
                  <a:close/>
                </a:path>
                <a:path w="637540" h="523875">
                  <a:moveTo>
                    <a:pt x="283386" y="474953"/>
                  </a:moveTo>
                  <a:lnTo>
                    <a:pt x="282777" y="476188"/>
                  </a:lnTo>
                  <a:lnTo>
                    <a:pt x="284005" y="476796"/>
                  </a:lnTo>
                  <a:lnTo>
                    <a:pt x="283386" y="474953"/>
                  </a:lnTo>
                  <a:close/>
                </a:path>
                <a:path w="637540" h="523875">
                  <a:moveTo>
                    <a:pt x="233595" y="473140"/>
                  </a:moveTo>
                  <a:lnTo>
                    <a:pt x="233595" y="476188"/>
                  </a:lnTo>
                  <a:lnTo>
                    <a:pt x="234608" y="474142"/>
                  </a:lnTo>
                  <a:lnTo>
                    <a:pt x="233595" y="473140"/>
                  </a:lnTo>
                  <a:close/>
                </a:path>
                <a:path w="637540" h="523875">
                  <a:moveTo>
                    <a:pt x="234608" y="474142"/>
                  </a:moveTo>
                  <a:lnTo>
                    <a:pt x="233595" y="476188"/>
                  </a:lnTo>
                  <a:lnTo>
                    <a:pt x="236676" y="476188"/>
                  </a:lnTo>
                  <a:lnTo>
                    <a:pt x="234608" y="474142"/>
                  </a:lnTo>
                  <a:close/>
                </a:path>
                <a:path w="637540" h="523875">
                  <a:moveTo>
                    <a:pt x="239747" y="469965"/>
                  </a:moveTo>
                  <a:lnTo>
                    <a:pt x="236676" y="469965"/>
                  </a:lnTo>
                  <a:lnTo>
                    <a:pt x="234608" y="474142"/>
                  </a:lnTo>
                  <a:lnTo>
                    <a:pt x="236676" y="476188"/>
                  </a:lnTo>
                  <a:lnTo>
                    <a:pt x="239747" y="469965"/>
                  </a:lnTo>
                  <a:close/>
                </a:path>
                <a:path w="637540" h="523875">
                  <a:moveTo>
                    <a:pt x="239747" y="469965"/>
                  </a:moveTo>
                  <a:lnTo>
                    <a:pt x="236676" y="476188"/>
                  </a:lnTo>
                  <a:lnTo>
                    <a:pt x="240771" y="476188"/>
                  </a:lnTo>
                  <a:lnTo>
                    <a:pt x="242818" y="473140"/>
                  </a:lnTo>
                  <a:lnTo>
                    <a:pt x="239747" y="473140"/>
                  </a:lnTo>
                  <a:lnTo>
                    <a:pt x="239747" y="469965"/>
                  </a:lnTo>
                  <a:close/>
                </a:path>
                <a:path w="637540" h="523875">
                  <a:moveTo>
                    <a:pt x="267562" y="469965"/>
                  </a:moveTo>
                  <a:lnTo>
                    <a:pt x="242818" y="469965"/>
                  </a:lnTo>
                  <a:lnTo>
                    <a:pt x="242818" y="476188"/>
                  </a:lnTo>
                  <a:lnTo>
                    <a:pt x="245899" y="473140"/>
                  </a:lnTo>
                  <a:lnTo>
                    <a:pt x="255121" y="473140"/>
                  </a:lnTo>
                  <a:lnTo>
                    <a:pt x="263331" y="471235"/>
                  </a:lnTo>
                  <a:lnTo>
                    <a:pt x="267562" y="469965"/>
                  </a:lnTo>
                  <a:close/>
                </a:path>
                <a:path w="637540" h="523875">
                  <a:moveTo>
                    <a:pt x="282777" y="473140"/>
                  </a:moveTo>
                  <a:lnTo>
                    <a:pt x="282777" y="476188"/>
                  </a:lnTo>
                  <a:lnTo>
                    <a:pt x="283386" y="474953"/>
                  </a:lnTo>
                  <a:lnTo>
                    <a:pt x="282777" y="473140"/>
                  </a:lnTo>
                  <a:close/>
                </a:path>
                <a:path w="637540" h="523875">
                  <a:moveTo>
                    <a:pt x="310444" y="473076"/>
                  </a:moveTo>
                  <a:lnTo>
                    <a:pt x="310444" y="476188"/>
                  </a:lnTo>
                  <a:lnTo>
                    <a:pt x="313515" y="476188"/>
                  </a:lnTo>
                  <a:lnTo>
                    <a:pt x="310444" y="473076"/>
                  </a:lnTo>
                  <a:close/>
                </a:path>
                <a:path w="637540" h="523875">
                  <a:moveTo>
                    <a:pt x="316585" y="473140"/>
                  </a:moveTo>
                  <a:lnTo>
                    <a:pt x="315081" y="473140"/>
                  </a:lnTo>
                  <a:lnTo>
                    <a:pt x="316585" y="476188"/>
                  </a:lnTo>
                  <a:lnTo>
                    <a:pt x="316585" y="473140"/>
                  </a:lnTo>
                  <a:close/>
                </a:path>
                <a:path w="637540" h="523875">
                  <a:moveTo>
                    <a:pt x="319666" y="469965"/>
                  </a:moveTo>
                  <a:lnTo>
                    <a:pt x="316585" y="469965"/>
                  </a:lnTo>
                  <a:lnTo>
                    <a:pt x="319666" y="476188"/>
                  </a:lnTo>
                  <a:lnTo>
                    <a:pt x="319666" y="469965"/>
                  </a:lnTo>
                  <a:close/>
                </a:path>
                <a:path w="637540" h="523875">
                  <a:moveTo>
                    <a:pt x="236676" y="469965"/>
                  </a:moveTo>
                  <a:lnTo>
                    <a:pt x="233595" y="469965"/>
                  </a:lnTo>
                  <a:lnTo>
                    <a:pt x="233595" y="473140"/>
                  </a:lnTo>
                  <a:lnTo>
                    <a:pt x="235104" y="473140"/>
                  </a:lnTo>
                  <a:lnTo>
                    <a:pt x="236676" y="469965"/>
                  </a:lnTo>
                  <a:close/>
                </a:path>
                <a:path w="637540" h="523875">
                  <a:moveTo>
                    <a:pt x="242818" y="469965"/>
                  </a:moveTo>
                  <a:lnTo>
                    <a:pt x="239747" y="469965"/>
                  </a:lnTo>
                  <a:lnTo>
                    <a:pt x="239747" y="473140"/>
                  </a:lnTo>
                  <a:lnTo>
                    <a:pt x="242818" y="473140"/>
                  </a:lnTo>
                  <a:lnTo>
                    <a:pt x="242818" y="469965"/>
                  </a:lnTo>
                  <a:close/>
                </a:path>
                <a:path w="637540" h="523875">
                  <a:moveTo>
                    <a:pt x="307373" y="470023"/>
                  </a:moveTo>
                  <a:lnTo>
                    <a:pt x="304292" y="473140"/>
                  </a:lnTo>
                  <a:lnTo>
                    <a:pt x="307373" y="473140"/>
                  </a:lnTo>
                  <a:lnTo>
                    <a:pt x="307373" y="470023"/>
                  </a:lnTo>
                  <a:close/>
                </a:path>
                <a:path w="637540" h="523875">
                  <a:moveTo>
                    <a:pt x="313515" y="469965"/>
                  </a:moveTo>
                  <a:lnTo>
                    <a:pt x="313515" y="473140"/>
                  </a:lnTo>
                  <a:lnTo>
                    <a:pt x="315081" y="473140"/>
                  </a:lnTo>
                  <a:lnTo>
                    <a:pt x="313515" y="469965"/>
                  </a:lnTo>
                  <a:close/>
                </a:path>
                <a:path w="637540" h="523875">
                  <a:moveTo>
                    <a:pt x="310444" y="466917"/>
                  </a:moveTo>
                  <a:lnTo>
                    <a:pt x="307431" y="469965"/>
                  </a:lnTo>
                  <a:lnTo>
                    <a:pt x="307499" y="470092"/>
                  </a:lnTo>
                  <a:lnTo>
                    <a:pt x="310444" y="473076"/>
                  </a:lnTo>
                  <a:lnTo>
                    <a:pt x="310444" y="466917"/>
                  </a:lnTo>
                  <a:close/>
                </a:path>
                <a:path w="637540" h="523875">
                  <a:moveTo>
                    <a:pt x="229213" y="469965"/>
                  </a:moveTo>
                  <a:lnTo>
                    <a:pt x="227454" y="469965"/>
                  </a:lnTo>
                  <a:lnTo>
                    <a:pt x="228827" y="472719"/>
                  </a:lnTo>
                  <a:lnTo>
                    <a:pt x="229213" y="469965"/>
                  </a:lnTo>
                  <a:close/>
                </a:path>
                <a:path w="637540" h="523875">
                  <a:moveTo>
                    <a:pt x="233595" y="448502"/>
                  </a:moveTo>
                  <a:lnTo>
                    <a:pt x="178272" y="448502"/>
                  </a:lnTo>
                  <a:lnTo>
                    <a:pt x="175202" y="454598"/>
                  </a:lnTo>
                  <a:lnTo>
                    <a:pt x="178272" y="454598"/>
                  </a:lnTo>
                  <a:lnTo>
                    <a:pt x="172131" y="457646"/>
                  </a:lnTo>
                  <a:lnTo>
                    <a:pt x="178272" y="457646"/>
                  </a:lnTo>
                  <a:lnTo>
                    <a:pt x="172131" y="460821"/>
                  </a:lnTo>
                  <a:lnTo>
                    <a:pt x="175202" y="460821"/>
                  </a:lnTo>
                  <a:lnTo>
                    <a:pt x="175202" y="466917"/>
                  </a:lnTo>
                  <a:lnTo>
                    <a:pt x="172131" y="469965"/>
                  </a:lnTo>
                  <a:lnTo>
                    <a:pt x="182595" y="470092"/>
                  </a:lnTo>
                  <a:lnTo>
                    <a:pt x="199787" y="463869"/>
                  </a:lnTo>
                  <a:lnTo>
                    <a:pt x="216979" y="455360"/>
                  </a:lnTo>
                  <a:lnTo>
                    <a:pt x="233595" y="448502"/>
                  </a:lnTo>
                  <a:close/>
                </a:path>
                <a:path w="637540" h="523875">
                  <a:moveTo>
                    <a:pt x="175202" y="463869"/>
                  </a:moveTo>
                  <a:lnTo>
                    <a:pt x="165979" y="463869"/>
                  </a:lnTo>
                  <a:lnTo>
                    <a:pt x="165979" y="466917"/>
                  </a:lnTo>
                  <a:lnTo>
                    <a:pt x="175202" y="463869"/>
                  </a:lnTo>
                  <a:close/>
                </a:path>
                <a:path w="637540" h="523875">
                  <a:moveTo>
                    <a:pt x="292000" y="451550"/>
                  </a:moveTo>
                  <a:lnTo>
                    <a:pt x="286044" y="453963"/>
                  </a:lnTo>
                  <a:lnTo>
                    <a:pt x="276440" y="464504"/>
                  </a:lnTo>
                  <a:lnTo>
                    <a:pt x="270484" y="466917"/>
                  </a:lnTo>
                  <a:lnTo>
                    <a:pt x="274746" y="466917"/>
                  </a:lnTo>
                  <a:lnTo>
                    <a:pt x="276294" y="466155"/>
                  </a:lnTo>
                  <a:lnTo>
                    <a:pt x="289884" y="454979"/>
                  </a:lnTo>
                  <a:lnTo>
                    <a:pt x="294150" y="454979"/>
                  </a:lnTo>
                  <a:lnTo>
                    <a:pt x="292000" y="451550"/>
                  </a:lnTo>
                  <a:close/>
                </a:path>
                <a:path w="637540" h="523875">
                  <a:moveTo>
                    <a:pt x="165979" y="454598"/>
                  </a:moveTo>
                  <a:lnTo>
                    <a:pt x="165979" y="457646"/>
                  </a:lnTo>
                  <a:lnTo>
                    <a:pt x="169050" y="460821"/>
                  </a:lnTo>
                  <a:lnTo>
                    <a:pt x="172131" y="457646"/>
                  </a:lnTo>
                  <a:lnTo>
                    <a:pt x="165979" y="454598"/>
                  </a:lnTo>
                  <a:close/>
                </a:path>
                <a:path w="637540" h="523875">
                  <a:moveTo>
                    <a:pt x="276703" y="460685"/>
                  </a:moveTo>
                  <a:lnTo>
                    <a:pt x="276567" y="460821"/>
                  </a:lnTo>
                  <a:lnTo>
                    <a:pt x="276703" y="460685"/>
                  </a:lnTo>
                  <a:close/>
                </a:path>
                <a:path w="637540" h="523875">
                  <a:moveTo>
                    <a:pt x="282777" y="451550"/>
                  </a:moveTo>
                  <a:lnTo>
                    <a:pt x="279707" y="454598"/>
                  </a:lnTo>
                  <a:lnTo>
                    <a:pt x="276703" y="460685"/>
                  </a:lnTo>
                  <a:lnTo>
                    <a:pt x="282777" y="454598"/>
                  </a:lnTo>
                  <a:lnTo>
                    <a:pt x="282777" y="451550"/>
                  </a:lnTo>
                  <a:close/>
                </a:path>
                <a:path w="637540" h="523875">
                  <a:moveTo>
                    <a:pt x="279707" y="451550"/>
                  </a:moveTo>
                  <a:lnTo>
                    <a:pt x="276636" y="451550"/>
                  </a:lnTo>
                  <a:lnTo>
                    <a:pt x="273555" y="457646"/>
                  </a:lnTo>
                  <a:lnTo>
                    <a:pt x="276694" y="457646"/>
                  </a:lnTo>
                  <a:lnTo>
                    <a:pt x="279707" y="454598"/>
                  </a:lnTo>
                  <a:lnTo>
                    <a:pt x="279707" y="451550"/>
                  </a:lnTo>
                  <a:close/>
                </a:path>
                <a:path w="637540" h="523875">
                  <a:moveTo>
                    <a:pt x="169050" y="451550"/>
                  </a:moveTo>
                  <a:lnTo>
                    <a:pt x="165979" y="454598"/>
                  </a:lnTo>
                  <a:lnTo>
                    <a:pt x="175202" y="454598"/>
                  </a:lnTo>
                  <a:lnTo>
                    <a:pt x="169050" y="451550"/>
                  </a:lnTo>
                  <a:close/>
                </a:path>
                <a:path w="637540" h="523875">
                  <a:moveTo>
                    <a:pt x="273555" y="453076"/>
                  </a:moveTo>
                  <a:lnTo>
                    <a:pt x="270484" y="454598"/>
                  </a:lnTo>
                  <a:lnTo>
                    <a:pt x="273555" y="454598"/>
                  </a:lnTo>
                  <a:lnTo>
                    <a:pt x="273555" y="453076"/>
                  </a:lnTo>
                  <a:close/>
                </a:path>
                <a:path w="637540" h="523875">
                  <a:moveTo>
                    <a:pt x="276636" y="448502"/>
                  </a:moveTo>
                  <a:lnTo>
                    <a:pt x="273555" y="448502"/>
                  </a:lnTo>
                  <a:lnTo>
                    <a:pt x="273555" y="453076"/>
                  </a:lnTo>
                  <a:lnTo>
                    <a:pt x="276636" y="451550"/>
                  </a:lnTo>
                  <a:lnTo>
                    <a:pt x="276636" y="448502"/>
                  </a:lnTo>
                  <a:close/>
                </a:path>
                <a:path w="637540" h="523875">
                  <a:moveTo>
                    <a:pt x="175202" y="448502"/>
                  </a:moveTo>
                  <a:lnTo>
                    <a:pt x="169050" y="448502"/>
                  </a:lnTo>
                  <a:lnTo>
                    <a:pt x="169050" y="451550"/>
                  </a:lnTo>
                  <a:lnTo>
                    <a:pt x="172131" y="451550"/>
                  </a:lnTo>
                  <a:lnTo>
                    <a:pt x="175202" y="448502"/>
                  </a:lnTo>
                  <a:close/>
                </a:path>
                <a:path w="637540" h="523875">
                  <a:moveTo>
                    <a:pt x="273555" y="442279"/>
                  </a:moveTo>
                  <a:lnTo>
                    <a:pt x="267414" y="451550"/>
                  </a:lnTo>
                  <a:lnTo>
                    <a:pt x="269433" y="451550"/>
                  </a:lnTo>
                  <a:lnTo>
                    <a:pt x="273555" y="445327"/>
                  </a:lnTo>
                  <a:lnTo>
                    <a:pt x="276636" y="445327"/>
                  </a:lnTo>
                  <a:lnTo>
                    <a:pt x="273555" y="442279"/>
                  </a:lnTo>
                  <a:close/>
                </a:path>
                <a:path w="637540" h="523875">
                  <a:moveTo>
                    <a:pt x="233595" y="445327"/>
                  </a:moveTo>
                  <a:lnTo>
                    <a:pt x="181343" y="445327"/>
                  </a:lnTo>
                  <a:lnTo>
                    <a:pt x="181343" y="448502"/>
                  </a:lnTo>
                  <a:lnTo>
                    <a:pt x="227454" y="448502"/>
                  </a:lnTo>
                  <a:lnTo>
                    <a:pt x="233595" y="445327"/>
                  </a:lnTo>
                  <a:close/>
                </a:path>
                <a:path w="637540" h="523875">
                  <a:moveTo>
                    <a:pt x="126020" y="411545"/>
                  </a:moveTo>
                  <a:lnTo>
                    <a:pt x="122949" y="414593"/>
                  </a:lnTo>
                  <a:lnTo>
                    <a:pt x="128184" y="434151"/>
                  </a:lnTo>
                  <a:lnTo>
                    <a:pt x="141775" y="443803"/>
                  </a:lnTo>
                  <a:lnTo>
                    <a:pt x="160551" y="446597"/>
                  </a:lnTo>
                  <a:lnTo>
                    <a:pt x="181343" y="445327"/>
                  </a:lnTo>
                  <a:lnTo>
                    <a:pt x="227454" y="445327"/>
                  </a:lnTo>
                  <a:lnTo>
                    <a:pt x="230525" y="442279"/>
                  </a:lnTo>
                  <a:lnTo>
                    <a:pt x="227454" y="442279"/>
                  </a:lnTo>
                  <a:lnTo>
                    <a:pt x="229757" y="441136"/>
                  </a:lnTo>
                  <a:lnTo>
                    <a:pt x="172508" y="441136"/>
                  </a:lnTo>
                  <a:lnTo>
                    <a:pt x="139899" y="438596"/>
                  </a:lnTo>
                  <a:lnTo>
                    <a:pt x="132340" y="423864"/>
                  </a:lnTo>
                  <a:lnTo>
                    <a:pt x="132171" y="423864"/>
                  </a:lnTo>
                  <a:lnTo>
                    <a:pt x="132171" y="423534"/>
                  </a:lnTo>
                  <a:lnTo>
                    <a:pt x="130776" y="420816"/>
                  </a:lnTo>
                  <a:lnTo>
                    <a:pt x="129090" y="420816"/>
                  </a:lnTo>
                  <a:lnTo>
                    <a:pt x="129090" y="417529"/>
                  </a:lnTo>
                  <a:lnTo>
                    <a:pt x="126020" y="411545"/>
                  </a:lnTo>
                  <a:close/>
                </a:path>
                <a:path w="637540" h="523875">
                  <a:moveTo>
                    <a:pt x="239747" y="442279"/>
                  </a:moveTo>
                  <a:lnTo>
                    <a:pt x="230525" y="445327"/>
                  </a:lnTo>
                  <a:lnTo>
                    <a:pt x="242818" y="445327"/>
                  </a:lnTo>
                  <a:lnTo>
                    <a:pt x="239747" y="442279"/>
                  </a:lnTo>
                  <a:close/>
                </a:path>
                <a:path w="637540" h="523875">
                  <a:moveTo>
                    <a:pt x="273555" y="439231"/>
                  </a:moveTo>
                  <a:lnTo>
                    <a:pt x="267414" y="439231"/>
                  </a:lnTo>
                  <a:lnTo>
                    <a:pt x="267414" y="442279"/>
                  </a:lnTo>
                  <a:lnTo>
                    <a:pt x="264333" y="445327"/>
                  </a:lnTo>
                  <a:lnTo>
                    <a:pt x="267491" y="445327"/>
                  </a:lnTo>
                  <a:lnTo>
                    <a:pt x="273555" y="439231"/>
                  </a:lnTo>
                  <a:close/>
                </a:path>
                <a:path w="637540" h="523875">
                  <a:moveTo>
                    <a:pt x="233595" y="439231"/>
                  </a:moveTo>
                  <a:lnTo>
                    <a:pt x="239747" y="442279"/>
                  </a:lnTo>
                  <a:lnTo>
                    <a:pt x="242818" y="442279"/>
                  </a:lnTo>
                  <a:lnTo>
                    <a:pt x="233595" y="439231"/>
                  </a:lnTo>
                  <a:close/>
                </a:path>
                <a:path w="637540" h="523875">
                  <a:moveTo>
                    <a:pt x="255121" y="426912"/>
                  </a:moveTo>
                  <a:lnTo>
                    <a:pt x="239747" y="426912"/>
                  </a:lnTo>
                  <a:lnTo>
                    <a:pt x="210305" y="432754"/>
                  </a:lnTo>
                  <a:lnTo>
                    <a:pt x="172508" y="441136"/>
                  </a:lnTo>
                  <a:lnTo>
                    <a:pt x="229757" y="441136"/>
                  </a:lnTo>
                  <a:lnTo>
                    <a:pt x="233595" y="439231"/>
                  </a:lnTo>
                  <a:lnTo>
                    <a:pt x="230525" y="436183"/>
                  </a:lnTo>
                  <a:lnTo>
                    <a:pt x="230525" y="433135"/>
                  </a:lnTo>
                  <a:lnTo>
                    <a:pt x="227454" y="433135"/>
                  </a:lnTo>
                  <a:lnTo>
                    <a:pt x="237011" y="430087"/>
                  </a:lnTo>
                  <a:lnTo>
                    <a:pt x="239494" y="430047"/>
                  </a:lnTo>
                  <a:lnTo>
                    <a:pt x="239747" y="429960"/>
                  </a:lnTo>
                  <a:lnTo>
                    <a:pt x="258129" y="429960"/>
                  </a:lnTo>
                  <a:lnTo>
                    <a:pt x="255121" y="426912"/>
                  </a:lnTo>
                  <a:close/>
                </a:path>
                <a:path w="637540" h="523875">
                  <a:moveTo>
                    <a:pt x="242818" y="436183"/>
                  </a:moveTo>
                  <a:lnTo>
                    <a:pt x="233595" y="439231"/>
                  </a:lnTo>
                  <a:lnTo>
                    <a:pt x="242818" y="439231"/>
                  </a:lnTo>
                  <a:lnTo>
                    <a:pt x="242818" y="436183"/>
                  </a:lnTo>
                  <a:close/>
                </a:path>
                <a:path w="637540" h="523875">
                  <a:moveTo>
                    <a:pt x="236543" y="433201"/>
                  </a:moveTo>
                  <a:lnTo>
                    <a:pt x="230525" y="436183"/>
                  </a:lnTo>
                  <a:lnTo>
                    <a:pt x="233595" y="436183"/>
                  </a:lnTo>
                  <a:lnTo>
                    <a:pt x="236543" y="433201"/>
                  </a:lnTo>
                  <a:close/>
                </a:path>
                <a:path w="637540" h="523875">
                  <a:moveTo>
                    <a:pt x="242886" y="433135"/>
                  </a:moveTo>
                  <a:lnTo>
                    <a:pt x="239747" y="433135"/>
                  </a:lnTo>
                  <a:lnTo>
                    <a:pt x="245899" y="436183"/>
                  </a:lnTo>
                  <a:lnTo>
                    <a:pt x="242886" y="433135"/>
                  </a:lnTo>
                  <a:close/>
                </a:path>
                <a:path w="637540" h="523875">
                  <a:moveTo>
                    <a:pt x="258129" y="429960"/>
                  </a:moveTo>
                  <a:lnTo>
                    <a:pt x="246281" y="429960"/>
                  </a:lnTo>
                  <a:lnTo>
                    <a:pt x="253822" y="432246"/>
                  </a:lnTo>
                  <a:lnTo>
                    <a:pt x="258192" y="436183"/>
                  </a:lnTo>
                  <a:lnTo>
                    <a:pt x="261262" y="433135"/>
                  </a:lnTo>
                  <a:lnTo>
                    <a:pt x="258129" y="429960"/>
                  </a:lnTo>
                  <a:close/>
                </a:path>
                <a:path w="637540" h="523875">
                  <a:moveTo>
                    <a:pt x="239834" y="430048"/>
                  </a:moveTo>
                  <a:lnTo>
                    <a:pt x="239657" y="430050"/>
                  </a:lnTo>
                  <a:lnTo>
                    <a:pt x="236543" y="433201"/>
                  </a:lnTo>
                  <a:lnTo>
                    <a:pt x="236676" y="433135"/>
                  </a:lnTo>
                  <a:lnTo>
                    <a:pt x="242886" y="433135"/>
                  </a:lnTo>
                  <a:lnTo>
                    <a:pt x="239834" y="430048"/>
                  </a:lnTo>
                  <a:close/>
                </a:path>
                <a:path w="637540" h="523875">
                  <a:moveTo>
                    <a:pt x="239657" y="430050"/>
                  </a:moveTo>
                  <a:lnTo>
                    <a:pt x="239476" y="430053"/>
                  </a:lnTo>
                  <a:lnTo>
                    <a:pt x="230525" y="433135"/>
                  </a:lnTo>
                  <a:lnTo>
                    <a:pt x="236608" y="433135"/>
                  </a:lnTo>
                  <a:lnTo>
                    <a:pt x="239657" y="430050"/>
                  </a:lnTo>
                  <a:close/>
                </a:path>
                <a:path w="637540" h="523875">
                  <a:moveTo>
                    <a:pt x="239916" y="430047"/>
                  </a:moveTo>
                  <a:lnTo>
                    <a:pt x="242886" y="433135"/>
                  </a:lnTo>
                  <a:lnTo>
                    <a:pt x="245899" y="433135"/>
                  </a:lnTo>
                  <a:lnTo>
                    <a:pt x="239916" y="430047"/>
                  </a:lnTo>
                  <a:close/>
                </a:path>
                <a:path w="637540" h="523875">
                  <a:moveTo>
                    <a:pt x="239747" y="429960"/>
                  </a:moveTo>
                  <a:lnTo>
                    <a:pt x="239476" y="430053"/>
                  </a:lnTo>
                  <a:lnTo>
                    <a:pt x="239657" y="430050"/>
                  </a:lnTo>
                  <a:close/>
                </a:path>
                <a:path w="637540" h="523875">
                  <a:moveTo>
                    <a:pt x="239747" y="429960"/>
                  </a:moveTo>
                  <a:close/>
                </a:path>
                <a:path w="637540" h="523875">
                  <a:moveTo>
                    <a:pt x="239747" y="429960"/>
                  </a:moveTo>
                  <a:lnTo>
                    <a:pt x="239916" y="430047"/>
                  </a:lnTo>
                  <a:lnTo>
                    <a:pt x="239747" y="429960"/>
                  </a:lnTo>
                  <a:close/>
                </a:path>
                <a:path w="637540" h="523875">
                  <a:moveTo>
                    <a:pt x="246281" y="429960"/>
                  </a:moveTo>
                  <a:lnTo>
                    <a:pt x="239747" y="429960"/>
                  </a:lnTo>
                  <a:lnTo>
                    <a:pt x="239916" y="430047"/>
                  </a:lnTo>
                  <a:lnTo>
                    <a:pt x="246281" y="429960"/>
                  </a:lnTo>
                  <a:close/>
                </a:path>
                <a:path w="637540" h="523875">
                  <a:moveTo>
                    <a:pt x="138313" y="414593"/>
                  </a:moveTo>
                  <a:lnTo>
                    <a:pt x="135242" y="414593"/>
                  </a:lnTo>
                  <a:lnTo>
                    <a:pt x="135242" y="426912"/>
                  </a:lnTo>
                  <a:lnTo>
                    <a:pt x="138313" y="420816"/>
                  </a:lnTo>
                  <a:lnTo>
                    <a:pt x="138313" y="414593"/>
                  </a:lnTo>
                  <a:close/>
                </a:path>
                <a:path w="637540" h="523875">
                  <a:moveTo>
                    <a:pt x="141394" y="414593"/>
                  </a:moveTo>
                  <a:lnTo>
                    <a:pt x="138425" y="417529"/>
                  </a:lnTo>
                  <a:lnTo>
                    <a:pt x="138313" y="426912"/>
                  </a:lnTo>
                  <a:lnTo>
                    <a:pt x="141394" y="423864"/>
                  </a:lnTo>
                  <a:lnTo>
                    <a:pt x="141394" y="414593"/>
                  </a:lnTo>
                  <a:close/>
                </a:path>
                <a:path w="637540" h="523875">
                  <a:moveTo>
                    <a:pt x="132238" y="423663"/>
                  </a:moveTo>
                  <a:lnTo>
                    <a:pt x="132171" y="423864"/>
                  </a:lnTo>
                  <a:lnTo>
                    <a:pt x="132340" y="423864"/>
                  </a:lnTo>
                  <a:lnTo>
                    <a:pt x="132238" y="423663"/>
                  </a:lnTo>
                  <a:close/>
                </a:path>
                <a:path w="637540" h="523875">
                  <a:moveTo>
                    <a:pt x="135242" y="414593"/>
                  </a:moveTo>
                  <a:lnTo>
                    <a:pt x="132171" y="414593"/>
                  </a:lnTo>
                  <a:lnTo>
                    <a:pt x="132238" y="423663"/>
                  </a:lnTo>
                  <a:lnTo>
                    <a:pt x="135242" y="414593"/>
                  </a:lnTo>
                  <a:close/>
                </a:path>
                <a:path w="637540" h="523875">
                  <a:moveTo>
                    <a:pt x="129090" y="417529"/>
                  </a:moveTo>
                  <a:lnTo>
                    <a:pt x="129090" y="420816"/>
                  </a:lnTo>
                  <a:lnTo>
                    <a:pt x="130776" y="420816"/>
                  </a:lnTo>
                  <a:lnTo>
                    <a:pt x="129090" y="417529"/>
                  </a:lnTo>
                  <a:close/>
                </a:path>
                <a:path w="637540" h="523875">
                  <a:moveTo>
                    <a:pt x="132171" y="411545"/>
                  </a:moveTo>
                  <a:lnTo>
                    <a:pt x="129090" y="411545"/>
                  </a:lnTo>
                  <a:lnTo>
                    <a:pt x="129147" y="417641"/>
                  </a:lnTo>
                  <a:lnTo>
                    <a:pt x="130776" y="420816"/>
                  </a:lnTo>
                  <a:lnTo>
                    <a:pt x="132171" y="420816"/>
                  </a:lnTo>
                  <a:lnTo>
                    <a:pt x="132171" y="411545"/>
                  </a:lnTo>
                  <a:close/>
                </a:path>
                <a:path w="637540" h="523875">
                  <a:moveTo>
                    <a:pt x="344252" y="500839"/>
                  </a:moveTo>
                  <a:lnTo>
                    <a:pt x="338111" y="500839"/>
                  </a:lnTo>
                  <a:lnTo>
                    <a:pt x="344252" y="506935"/>
                  </a:lnTo>
                  <a:lnTo>
                    <a:pt x="344323" y="510237"/>
                  </a:lnTo>
                  <a:lnTo>
                    <a:pt x="346749" y="518873"/>
                  </a:lnTo>
                  <a:lnTo>
                    <a:pt x="350400" y="523064"/>
                  </a:lnTo>
                  <a:lnTo>
                    <a:pt x="356356" y="523826"/>
                  </a:lnTo>
                  <a:lnTo>
                    <a:pt x="365767" y="522302"/>
                  </a:lnTo>
                  <a:lnTo>
                    <a:pt x="362697" y="522302"/>
                  </a:lnTo>
                  <a:lnTo>
                    <a:pt x="362506" y="521921"/>
                  </a:lnTo>
                  <a:lnTo>
                    <a:pt x="359236" y="521921"/>
                  </a:lnTo>
                  <a:lnTo>
                    <a:pt x="351118" y="520016"/>
                  </a:lnTo>
                  <a:lnTo>
                    <a:pt x="350696" y="519254"/>
                  </a:lnTo>
                  <a:lnTo>
                    <a:pt x="350404" y="519254"/>
                  </a:lnTo>
                  <a:lnTo>
                    <a:pt x="350404" y="518726"/>
                  </a:lnTo>
                  <a:lnTo>
                    <a:pt x="347323" y="513158"/>
                  </a:lnTo>
                  <a:lnTo>
                    <a:pt x="350404" y="513158"/>
                  </a:lnTo>
                  <a:lnTo>
                    <a:pt x="353474" y="509983"/>
                  </a:lnTo>
                  <a:lnTo>
                    <a:pt x="361226" y="509983"/>
                  </a:lnTo>
                  <a:lnTo>
                    <a:pt x="360856" y="506935"/>
                  </a:lnTo>
                  <a:lnTo>
                    <a:pt x="347323" y="506935"/>
                  </a:lnTo>
                  <a:lnTo>
                    <a:pt x="344252" y="503887"/>
                  </a:lnTo>
                  <a:lnTo>
                    <a:pt x="344252" y="500839"/>
                  </a:lnTo>
                  <a:close/>
                </a:path>
                <a:path w="637540" h="523875">
                  <a:moveTo>
                    <a:pt x="362697" y="520464"/>
                  </a:moveTo>
                  <a:lnTo>
                    <a:pt x="361938" y="520783"/>
                  </a:lnTo>
                  <a:lnTo>
                    <a:pt x="362697" y="522302"/>
                  </a:lnTo>
                  <a:lnTo>
                    <a:pt x="362697" y="520464"/>
                  </a:lnTo>
                  <a:close/>
                </a:path>
                <a:path w="637540" h="523875">
                  <a:moveTo>
                    <a:pt x="393856" y="460834"/>
                  </a:moveTo>
                  <a:lnTo>
                    <a:pt x="378060" y="460834"/>
                  </a:lnTo>
                  <a:lnTo>
                    <a:pt x="396121" y="464263"/>
                  </a:lnTo>
                  <a:lnTo>
                    <a:pt x="398378" y="468962"/>
                  </a:lnTo>
                  <a:lnTo>
                    <a:pt x="384212" y="479249"/>
                  </a:lnTo>
                  <a:lnTo>
                    <a:pt x="372301" y="483567"/>
                  </a:lnTo>
                  <a:lnTo>
                    <a:pt x="367305" y="488901"/>
                  </a:lnTo>
                  <a:lnTo>
                    <a:pt x="367034" y="494616"/>
                  </a:lnTo>
                  <a:lnTo>
                    <a:pt x="367013" y="497664"/>
                  </a:lnTo>
                  <a:lnTo>
                    <a:pt x="368838" y="509983"/>
                  </a:lnTo>
                  <a:lnTo>
                    <a:pt x="366776" y="518746"/>
                  </a:lnTo>
                  <a:lnTo>
                    <a:pt x="362697" y="520464"/>
                  </a:lnTo>
                  <a:lnTo>
                    <a:pt x="362697" y="522302"/>
                  </a:lnTo>
                  <a:lnTo>
                    <a:pt x="365767" y="522302"/>
                  </a:lnTo>
                  <a:lnTo>
                    <a:pt x="374989" y="519254"/>
                  </a:lnTo>
                  <a:lnTo>
                    <a:pt x="372003" y="510237"/>
                  </a:lnTo>
                  <a:lnTo>
                    <a:pt x="371919" y="500839"/>
                  </a:lnTo>
                  <a:lnTo>
                    <a:pt x="388927" y="500839"/>
                  </a:lnTo>
                  <a:lnTo>
                    <a:pt x="389015" y="497537"/>
                  </a:lnTo>
                  <a:lnTo>
                    <a:pt x="389675" y="494616"/>
                  </a:lnTo>
                  <a:lnTo>
                    <a:pt x="368838" y="494616"/>
                  </a:lnTo>
                  <a:lnTo>
                    <a:pt x="368860" y="491547"/>
                  </a:lnTo>
                  <a:lnTo>
                    <a:pt x="371919" y="488679"/>
                  </a:lnTo>
                  <a:lnTo>
                    <a:pt x="371919" y="488520"/>
                  </a:lnTo>
                  <a:lnTo>
                    <a:pt x="372089" y="488520"/>
                  </a:lnTo>
                  <a:lnTo>
                    <a:pt x="377101" y="483821"/>
                  </a:lnTo>
                  <a:lnTo>
                    <a:pt x="388820" y="477725"/>
                  </a:lnTo>
                  <a:lnTo>
                    <a:pt x="398233" y="471629"/>
                  </a:lnTo>
                  <a:lnTo>
                    <a:pt x="399575" y="463882"/>
                  </a:lnTo>
                  <a:lnTo>
                    <a:pt x="393856" y="460834"/>
                  </a:lnTo>
                  <a:close/>
                </a:path>
                <a:path w="637540" h="523875">
                  <a:moveTo>
                    <a:pt x="361938" y="520783"/>
                  </a:moveTo>
                  <a:lnTo>
                    <a:pt x="359236" y="521921"/>
                  </a:lnTo>
                  <a:lnTo>
                    <a:pt x="362506" y="521921"/>
                  </a:lnTo>
                  <a:lnTo>
                    <a:pt x="361938" y="520783"/>
                  </a:lnTo>
                  <a:close/>
                </a:path>
                <a:path w="637540" h="523875">
                  <a:moveTo>
                    <a:pt x="361226" y="509983"/>
                  </a:moveTo>
                  <a:lnTo>
                    <a:pt x="356545" y="509983"/>
                  </a:lnTo>
                  <a:lnTo>
                    <a:pt x="361938" y="520783"/>
                  </a:lnTo>
                  <a:lnTo>
                    <a:pt x="362697" y="520464"/>
                  </a:lnTo>
                  <a:lnTo>
                    <a:pt x="362697" y="516206"/>
                  </a:lnTo>
                  <a:lnTo>
                    <a:pt x="361257" y="510237"/>
                  </a:lnTo>
                  <a:lnTo>
                    <a:pt x="361226" y="509983"/>
                  </a:lnTo>
                  <a:close/>
                </a:path>
                <a:path w="637540" h="523875">
                  <a:moveTo>
                    <a:pt x="350592" y="519067"/>
                  </a:moveTo>
                  <a:lnTo>
                    <a:pt x="350404" y="519254"/>
                  </a:lnTo>
                  <a:lnTo>
                    <a:pt x="350696" y="519254"/>
                  </a:lnTo>
                  <a:lnTo>
                    <a:pt x="350592" y="519067"/>
                  </a:lnTo>
                  <a:close/>
                </a:path>
                <a:path w="637540" h="523875">
                  <a:moveTo>
                    <a:pt x="350404" y="513158"/>
                  </a:moveTo>
                  <a:lnTo>
                    <a:pt x="347323" y="513158"/>
                  </a:lnTo>
                  <a:lnTo>
                    <a:pt x="350404" y="516206"/>
                  </a:lnTo>
                  <a:lnTo>
                    <a:pt x="350485" y="518873"/>
                  </a:lnTo>
                  <a:lnTo>
                    <a:pt x="350592" y="519067"/>
                  </a:lnTo>
                  <a:lnTo>
                    <a:pt x="353474" y="516206"/>
                  </a:lnTo>
                  <a:lnTo>
                    <a:pt x="350404" y="513158"/>
                  </a:lnTo>
                  <a:close/>
                </a:path>
                <a:path w="637540" h="523875">
                  <a:moveTo>
                    <a:pt x="353474" y="513158"/>
                  </a:moveTo>
                  <a:lnTo>
                    <a:pt x="356545" y="516206"/>
                  </a:lnTo>
                  <a:lnTo>
                    <a:pt x="359626" y="516206"/>
                  </a:lnTo>
                  <a:lnTo>
                    <a:pt x="353474" y="513158"/>
                  </a:lnTo>
                  <a:close/>
                </a:path>
                <a:path w="637540" h="523875">
                  <a:moveTo>
                    <a:pt x="388845" y="503887"/>
                  </a:moveTo>
                  <a:lnTo>
                    <a:pt x="384212" y="503887"/>
                  </a:lnTo>
                  <a:lnTo>
                    <a:pt x="387282" y="506935"/>
                  </a:lnTo>
                  <a:lnTo>
                    <a:pt x="387282" y="516206"/>
                  </a:lnTo>
                  <a:lnTo>
                    <a:pt x="388630" y="511888"/>
                  </a:lnTo>
                  <a:lnTo>
                    <a:pt x="388845" y="503887"/>
                  </a:lnTo>
                  <a:close/>
                </a:path>
                <a:path w="637540" h="523875">
                  <a:moveTo>
                    <a:pt x="356545" y="509983"/>
                  </a:moveTo>
                  <a:lnTo>
                    <a:pt x="353474" y="509983"/>
                  </a:lnTo>
                  <a:lnTo>
                    <a:pt x="353474" y="513158"/>
                  </a:lnTo>
                  <a:lnTo>
                    <a:pt x="356545" y="509983"/>
                  </a:lnTo>
                  <a:close/>
                </a:path>
                <a:path w="637540" h="523875">
                  <a:moveTo>
                    <a:pt x="378060" y="503887"/>
                  </a:moveTo>
                  <a:lnTo>
                    <a:pt x="374989" y="503887"/>
                  </a:lnTo>
                  <a:lnTo>
                    <a:pt x="378060" y="513158"/>
                  </a:lnTo>
                  <a:lnTo>
                    <a:pt x="378060" y="503887"/>
                  </a:lnTo>
                  <a:close/>
                </a:path>
                <a:path w="637540" h="523875">
                  <a:moveTo>
                    <a:pt x="381141" y="503887"/>
                  </a:moveTo>
                  <a:lnTo>
                    <a:pt x="378060" y="503887"/>
                  </a:lnTo>
                  <a:lnTo>
                    <a:pt x="378060" y="509983"/>
                  </a:lnTo>
                  <a:lnTo>
                    <a:pt x="381141" y="513158"/>
                  </a:lnTo>
                  <a:lnTo>
                    <a:pt x="384212" y="513158"/>
                  </a:lnTo>
                  <a:lnTo>
                    <a:pt x="381141" y="506935"/>
                  </a:lnTo>
                  <a:lnTo>
                    <a:pt x="381141" y="503887"/>
                  </a:lnTo>
                  <a:close/>
                </a:path>
                <a:path w="637540" h="523875">
                  <a:moveTo>
                    <a:pt x="388927" y="500839"/>
                  </a:moveTo>
                  <a:lnTo>
                    <a:pt x="371919" y="500839"/>
                  </a:lnTo>
                  <a:lnTo>
                    <a:pt x="374989" y="509983"/>
                  </a:lnTo>
                  <a:lnTo>
                    <a:pt x="374989" y="503887"/>
                  </a:lnTo>
                  <a:lnTo>
                    <a:pt x="388845" y="503887"/>
                  </a:lnTo>
                  <a:lnTo>
                    <a:pt x="388927" y="500839"/>
                  </a:lnTo>
                  <a:close/>
                </a:path>
                <a:path w="637540" h="523875">
                  <a:moveTo>
                    <a:pt x="384212" y="503887"/>
                  </a:moveTo>
                  <a:lnTo>
                    <a:pt x="381141" y="503887"/>
                  </a:lnTo>
                  <a:lnTo>
                    <a:pt x="384212" y="509983"/>
                  </a:lnTo>
                  <a:lnTo>
                    <a:pt x="384212" y="503887"/>
                  </a:lnTo>
                  <a:close/>
                </a:path>
                <a:path w="637540" h="523875">
                  <a:moveTo>
                    <a:pt x="353474" y="494616"/>
                  </a:moveTo>
                  <a:lnTo>
                    <a:pt x="353474" y="503887"/>
                  </a:lnTo>
                  <a:lnTo>
                    <a:pt x="347323" y="503887"/>
                  </a:lnTo>
                  <a:lnTo>
                    <a:pt x="347323" y="506935"/>
                  </a:lnTo>
                  <a:lnTo>
                    <a:pt x="360856" y="506935"/>
                  </a:lnTo>
                  <a:lnTo>
                    <a:pt x="360392" y="503125"/>
                  </a:lnTo>
                  <a:lnTo>
                    <a:pt x="358374" y="497156"/>
                  </a:lnTo>
                  <a:lnTo>
                    <a:pt x="353474" y="494616"/>
                  </a:lnTo>
                  <a:close/>
                </a:path>
                <a:path w="637540" h="523875">
                  <a:moveTo>
                    <a:pt x="347323" y="500839"/>
                  </a:moveTo>
                  <a:lnTo>
                    <a:pt x="344252" y="500839"/>
                  </a:lnTo>
                  <a:lnTo>
                    <a:pt x="347323" y="503887"/>
                  </a:lnTo>
                  <a:lnTo>
                    <a:pt x="347323" y="500839"/>
                  </a:lnTo>
                  <a:close/>
                </a:path>
                <a:path w="637540" h="523875">
                  <a:moveTo>
                    <a:pt x="347323" y="497664"/>
                  </a:moveTo>
                  <a:lnTo>
                    <a:pt x="347323" y="500839"/>
                  </a:lnTo>
                  <a:lnTo>
                    <a:pt x="353474" y="503887"/>
                  </a:lnTo>
                  <a:lnTo>
                    <a:pt x="350461" y="500839"/>
                  </a:lnTo>
                  <a:lnTo>
                    <a:pt x="347323" y="497664"/>
                  </a:lnTo>
                  <a:close/>
                </a:path>
                <a:path w="637540" h="523875">
                  <a:moveTo>
                    <a:pt x="350404" y="500781"/>
                  </a:moveTo>
                  <a:close/>
                </a:path>
                <a:path w="637540" h="523875">
                  <a:moveTo>
                    <a:pt x="350404" y="497664"/>
                  </a:moveTo>
                  <a:lnTo>
                    <a:pt x="350461" y="500839"/>
                  </a:lnTo>
                  <a:lnTo>
                    <a:pt x="353474" y="500839"/>
                  </a:lnTo>
                  <a:lnTo>
                    <a:pt x="350404" y="497664"/>
                  </a:lnTo>
                  <a:close/>
                </a:path>
                <a:path w="637540" h="523875">
                  <a:moveTo>
                    <a:pt x="341119" y="491588"/>
                  </a:moveTo>
                  <a:lnTo>
                    <a:pt x="331959" y="494616"/>
                  </a:lnTo>
                  <a:lnTo>
                    <a:pt x="331959" y="497664"/>
                  </a:lnTo>
                  <a:lnTo>
                    <a:pt x="335030" y="494616"/>
                  </a:lnTo>
                  <a:lnTo>
                    <a:pt x="338111" y="494616"/>
                  </a:lnTo>
                  <a:lnTo>
                    <a:pt x="341119" y="491588"/>
                  </a:lnTo>
                  <a:close/>
                </a:path>
                <a:path w="637540" h="523875">
                  <a:moveTo>
                    <a:pt x="371919" y="491568"/>
                  </a:moveTo>
                  <a:lnTo>
                    <a:pt x="368838" y="494616"/>
                  </a:lnTo>
                  <a:lnTo>
                    <a:pt x="371919" y="494616"/>
                  </a:lnTo>
                  <a:lnTo>
                    <a:pt x="371919" y="491568"/>
                  </a:lnTo>
                  <a:close/>
                </a:path>
                <a:path w="637540" h="523875">
                  <a:moveTo>
                    <a:pt x="381141" y="488520"/>
                  </a:moveTo>
                  <a:lnTo>
                    <a:pt x="378060" y="488520"/>
                  </a:lnTo>
                  <a:lnTo>
                    <a:pt x="371919" y="494616"/>
                  </a:lnTo>
                  <a:lnTo>
                    <a:pt x="374989" y="494616"/>
                  </a:lnTo>
                  <a:lnTo>
                    <a:pt x="381141" y="488520"/>
                  </a:lnTo>
                  <a:close/>
                </a:path>
                <a:path w="637540" h="523875">
                  <a:moveTo>
                    <a:pt x="384212" y="488520"/>
                  </a:moveTo>
                  <a:lnTo>
                    <a:pt x="381141" y="488520"/>
                  </a:lnTo>
                  <a:lnTo>
                    <a:pt x="374989" y="494616"/>
                  </a:lnTo>
                  <a:lnTo>
                    <a:pt x="378060" y="494616"/>
                  </a:lnTo>
                  <a:lnTo>
                    <a:pt x="384212" y="488520"/>
                  </a:lnTo>
                  <a:close/>
                </a:path>
                <a:path w="637540" h="523875">
                  <a:moveTo>
                    <a:pt x="390363" y="485345"/>
                  </a:moveTo>
                  <a:lnTo>
                    <a:pt x="381141" y="494616"/>
                  </a:lnTo>
                  <a:lnTo>
                    <a:pt x="387282" y="494616"/>
                  </a:lnTo>
                  <a:lnTo>
                    <a:pt x="387282" y="488520"/>
                  </a:lnTo>
                  <a:lnTo>
                    <a:pt x="390363" y="485345"/>
                  </a:lnTo>
                  <a:close/>
                </a:path>
                <a:path w="637540" h="523875">
                  <a:moveTo>
                    <a:pt x="391901" y="486930"/>
                  </a:moveTo>
                  <a:lnTo>
                    <a:pt x="387282" y="488520"/>
                  </a:lnTo>
                  <a:lnTo>
                    <a:pt x="387282" y="494616"/>
                  </a:lnTo>
                  <a:lnTo>
                    <a:pt x="389675" y="494616"/>
                  </a:lnTo>
                  <a:lnTo>
                    <a:pt x="390359" y="491588"/>
                  </a:lnTo>
                  <a:lnTo>
                    <a:pt x="390363" y="488520"/>
                  </a:lnTo>
                  <a:lnTo>
                    <a:pt x="391901" y="486930"/>
                  </a:lnTo>
                  <a:close/>
                </a:path>
                <a:path w="637540" h="523875">
                  <a:moveTo>
                    <a:pt x="378060" y="488520"/>
                  </a:moveTo>
                  <a:lnTo>
                    <a:pt x="372089" y="488520"/>
                  </a:lnTo>
                  <a:lnTo>
                    <a:pt x="371919" y="488679"/>
                  </a:lnTo>
                  <a:lnTo>
                    <a:pt x="371919" y="491568"/>
                  </a:lnTo>
                  <a:lnTo>
                    <a:pt x="378060" y="488520"/>
                  </a:lnTo>
                  <a:close/>
                </a:path>
                <a:path w="637540" h="523875">
                  <a:moveTo>
                    <a:pt x="347351" y="479249"/>
                  </a:moveTo>
                  <a:lnTo>
                    <a:pt x="341181" y="479249"/>
                  </a:lnTo>
                  <a:lnTo>
                    <a:pt x="341181" y="482297"/>
                  </a:lnTo>
                  <a:lnTo>
                    <a:pt x="338111" y="485345"/>
                  </a:lnTo>
                  <a:lnTo>
                    <a:pt x="341181" y="485345"/>
                  </a:lnTo>
                  <a:lnTo>
                    <a:pt x="341181" y="488520"/>
                  </a:lnTo>
                  <a:lnTo>
                    <a:pt x="338111" y="488520"/>
                  </a:lnTo>
                  <a:lnTo>
                    <a:pt x="341161" y="491547"/>
                  </a:lnTo>
                  <a:lnTo>
                    <a:pt x="345936" y="486742"/>
                  </a:lnTo>
                  <a:lnTo>
                    <a:pt x="347351" y="479249"/>
                  </a:lnTo>
                  <a:close/>
                </a:path>
                <a:path w="637540" h="523875">
                  <a:moveTo>
                    <a:pt x="372089" y="488520"/>
                  </a:moveTo>
                  <a:lnTo>
                    <a:pt x="371919" y="488520"/>
                  </a:lnTo>
                  <a:lnTo>
                    <a:pt x="371919" y="488679"/>
                  </a:lnTo>
                  <a:lnTo>
                    <a:pt x="372089" y="488520"/>
                  </a:lnTo>
                  <a:close/>
                </a:path>
                <a:path w="637540" h="523875">
                  <a:moveTo>
                    <a:pt x="346767" y="473153"/>
                  </a:moveTo>
                  <a:lnTo>
                    <a:pt x="344252" y="473153"/>
                  </a:lnTo>
                  <a:lnTo>
                    <a:pt x="335030" y="485345"/>
                  </a:lnTo>
                  <a:lnTo>
                    <a:pt x="335030" y="488520"/>
                  </a:lnTo>
                  <a:lnTo>
                    <a:pt x="341181" y="479249"/>
                  </a:lnTo>
                  <a:lnTo>
                    <a:pt x="347351" y="479249"/>
                  </a:lnTo>
                  <a:lnTo>
                    <a:pt x="347710" y="477344"/>
                  </a:lnTo>
                  <a:lnTo>
                    <a:pt x="346767" y="473153"/>
                  </a:lnTo>
                  <a:close/>
                </a:path>
                <a:path w="637540" h="523875">
                  <a:moveTo>
                    <a:pt x="396505" y="485345"/>
                  </a:moveTo>
                  <a:lnTo>
                    <a:pt x="393434" y="485345"/>
                  </a:lnTo>
                  <a:lnTo>
                    <a:pt x="391901" y="486930"/>
                  </a:lnTo>
                  <a:lnTo>
                    <a:pt x="396505" y="485345"/>
                  </a:lnTo>
                  <a:close/>
                </a:path>
                <a:path w="637540" h="523875">
                  <a:moveTo>
                    <a:pt x="346053" y="469978"/>
                  </a:moveTo>
                  <a:lnTo>
                    <a:pt x="344252" y="469978"/>
                  </a:lnTo>
                  <a:lnTo>
                    <a:pt x="335030" y="479249"/>
                  </a:lnTo>
                  <a:lnTo>
                    <a:pt x="335030" y="482297"/>
                  </a:lnTo>
                  <a:lnTo>
                    <a:pt x="338111" y="479249"/>
                  </a:lnTo>
                  <a:lnTo>
                    <a:pt x="338111" y="476201"/>
                  </a:lnTo>
                  <a:lnTo>
                    <a:pt x="341181" y="473153"/>
                  </a:lnTo>
                  <a:lnTo>
                    <a:pt x="346767" y="473153"/>
                  </a:lnTo>
                  <a:lnTo>
                    <a:pt x="346053" y="469978"/>
                  </a:lnTo>
                  <a:close/>
                </a:path>
                <a:path w="637540" h="523875">
                  <a:moveTo>
                    <a:pt x="345284" y="466930"/>
                  </a:moveTo>
                  <a:lnTo>
                    <a:pt x="338111" y="466930"/>
                  </a:lnTo>
                  <a:lnTo>
                    <a:pt x="335061" y="473089"/>
                  </a:lnTo>
                  <a:lnTo>
                    <a:pt x="335030" y="476201"/>
                  </a:lnTo>
                  <a:lnTo>
                    <a:pt x="338111" y="473153"/>
                  </a:lnTo>
                  <a:lnTo>
                    <a:pt x="338111" y="469978"/>
                  </a:lnTo>
                  <a:lnTo>
                    <a:pt x="346053" y="469978"/>
                  </a:lnTo>
                  <a:lnTo>
                    <a:pt x="345453" y="467311"/>
                  </a:lnTo>
                  <a:lnTo>
                    <a:pt x="345284" y="466930"/>
                  </a:lnTo>
                  <a:close/>
                </a:path>
                <a:path w="637540" h="523875">
                  <a:moveTo>
                    <a:pt x="368838" y="473526"/>
                  </a:moveTo>
                  <a:lnTo>
                    <a:pt x="368838" y="476201"/>
                  </a:lnTo>
                  <a:lnTo>
                    <a:pt x="371919" y="476201"/>
                  </a:lnTo>
                  <a:lnTo>
                    <a:pt x="368838" y="473526"/>
                  </a:lnTo>
                  <a:close/>
                </a:path>
                <a:path w="637540" h="523875">
                  <a:moveTo>
                    <a:pt x="371976" y="473153"/>
                  </a:moveTo>
                  <a:lnTo>
                    <a:pt x="368838" y="473153"/>
                  </a:lnTo>
                  <a:lnTo>
                    <a:pt x="374989" y="476201"/>
                  </a:lnTo>
                  <a:lnTo>
                    <a:pt x="371976" y="473153"/>
                  </a:lnTo>
                  <a:close/>
                </a:path>
                <a:path w="637540" h="523875">
                  <a:moveTo>
                    <a:pt x="381141" y="473153"/>
                  </a:moveTo>
                  <a:lnTo>
                    <a:pt x="375052" y="473153"/>
                  </a:lnTo>
                  <a:lnTo>
                    <a:pt x="378060" y="476201"/>
                  </a:lnTo>
                  <a:lnTo>
                    <a:pt x="381141" y="473153"/>
                  </a:lnTo>
                  <a:close/>
                </a:path>
                <a:path w="637540" h="523875">
                  <a:moveTo>
                    <a:pt x="347323" y="451563"/>
                  </a:moveTo>
                  <a:lnTo>
                    <a:pt x="347323" y="454611"/>
                  </a:lnTo>
                  <a:lnTo>
                    <a:pt x="357218" y="454992"/>
                  </a:lnTo>
                  <a:lnTo>
                    <a:pt x="361928" y="461977"/>
                  </a:lnTo>
                  <a:lnTo>
                    <a:pt x="365483" y="470613"/>
                  </a:lnTo>
                  <a:lnTo>
                    <a:pt x="368838" y="473526"/>
                  </a:lnTo>
                  <a:lnTo>
                    <a:pt x="368838" y="473153"/>
                  </a:lnTo>
                  <a:lnTo>
                    <a:pt x="371976" y="473153"/>
                  </a:lnTo>
                  <a:lnTo>
                    <a:pt x="368838" y="469978"/>
                  </a:lnTo>
                  <a:lnTo>
                    <a:pt x="381141" y="469978"/>
                  </a:lnTo>
                  <a:lnTo>
                    <a:pt x="374989" y="466930"/>
                  </a:lnTo>
                  <a:lnTo>
                    <a:pt x="374989" y="463882"/>
                  </a:lnTo>
                  <a:lnTo>
                    <a:pt x="379601" y="463882"/>
                  </a:lnTo>
                  <a:lnTo>
                    <a:pt x="371919" y="460834"/>
                  </a:lnTo>
                  <a:lnTo>
                    <a:pt x="393856" y="460834"/>
                  </a:lnTo>
                  <a:lnTo>
                    <a:pt x="393141" y="460453"/>
                  </a:lnTo>
                  <a:lnTo>
                    <a:pt x="385751" y="460453"/>
                  </a:lnTo>
                  <a:lnTo>
                    <a:pt x="378835" y="459945"/>
                  </a:lnTo>
                  <a:lnTo>
                    <a:pt x="371919" y="454611"/>
                  </a:lnTo>
                  <a:lnTo>
                    <a:pt x="356545" y="454611"/>
                  </a:lnTo>
                  <a:lnTo>
                    <a:pt x="347323" y="451563"/>
                  </a:lnTo>
                  <a:close/>
                </a:path>
                <a:path w="637540" h="523875">
                  <a:moveTo>
                    <a:pt x="374989" y="473089"/>
                  </a:moveTo>
                  <a:close/>
                </a:path>
                <a:path w="637540" h="523875">
                  <a:moveTo>
                    <a:pt x="384212" y="469978"/>
                  </a:moveTo>
                  <a:lnTo>
                    <a:pt x="374989" y="469978"/>
                  </a:lnTo>
                  <a:lnTo>
                    <a:pt x="378060" y="473153"/>
                  </a:lnTo>
                  <a:lnTo>
                    <a:pt x="384212" y="469978"/>
                  </a:lnTo>
                  <a:close/>
                </a:path>
                <a:path w="637540" h="523875">
                  <a:moveTo>
                    <a:pt x="470272" y="470673"/>
                  </a:moveTo>
                  <a:lnTo>
                    <a:pt x="468070" y="470922"/>
                  </a:lnTo>
                  <a:lnTo>
                    <a:pt x="470272" y="473153"/>
                  </a:lnTo>
                  <a:lnTo>
                    <a:pt x="470272" y="470673"/>
                  </a:lnTo>
                  <a:close/>
                </a:path>
                <a:path w="637540" h="523875">
                  <a:moveTo>
                    <a:pt x="374989" y="469978"/>
                  </a:moveTo>
                  <a:lnTo>
                    <a:pt x="371919" y="469978"/>
                  </a:lnTo>
                  <a:lnTo>
                    <a:pt x="374989" y="473089"/>
                  </a:lnTo>
                  <a:lnTo>
                    <a:pt x="374989" y="469978"/>
                  </a:lnTo>
                  <a:close/>
                </a:path>
                <a:path w="637540" h="523875">
                  <a:moveTo>
                    <a:pt x="457979" y="448515"/>
                  </a:moveTo>
                  <a:lnTo>
                    <a:pt x="393434" y="448515"/>
                  </a:lnTo>
                  <a:lnTo>
                    <a:pt x="412021" y="453595"/>
                  </a:lnTo>
                  <a:lnTo>
                    <a:pt x="436080" y="463882"/>
                  </a:lnTo>
                  <a:lnTo>
                    <a:pt x="459565" y="471883"/>
                  </a:lnTo>
                  <a:lnTo>
                    <a:pt x="468070" y="470922"/>
                  </a:lnTo>
                  <a:lnTo>
                    <a:pt x="464131" y="466930"/>
                  </a:lnTo>
                  <a:lnTo>
                    <a:pt x="461050" y="463882"/>
                  </a:lnTo>
                  <a:lnTo>
                    <a:pt x="464131" y="463882"/>
                  </a:lnTo>
                  <a:lnTo>
                    <a:pt x="461050" y="460834"/>
                  </a:lnTo>
                  <a:lnTo>
                    <a:pt x="464131" y="460834"/>
                  </a:lnTo>
                  <a:lnTo>
                    <a:pt x="457979" y="457659"/>
                  </a:lnTo>
                  <a:lnTo>
                    <a:pt x="460027" y="455627"/>
                  </a:lnTo>
                  <a:lnTo>
                    <a:pt x="459515" y="454611"/>
                  </a:lnTo>
                  <a:lnTo>
                    <a:pt x="457979" y="454611"/>
                  </a:lnTo>
                  <a:lnTo>
                    <a:pt x="457979" y="448515"/>
                  </a:lnTo>
                  <a:close/>
                </a:path>
                <a:path w="637540" h="523875">
                  <a:moveTo>
                    <a:pt x="476424" y="469978"/>
                  </a:moveTo>
                  <a:lnTo>
                    <a:pt x="470272" y="469978"/>
                  </a:lnTo>
                  <a:lnTo>
                    <a:pt x="470272" y="470673"/>
                  </a:lnTo>
                  <a:lnTo>
                    <a:pt x="476424" y="469978"/>
                  </a:lnTo>
                  <a:close/>
                </a:path>
                <a:path w="637540" h="523875">
                  <a:moveTo>
                    <a:pt x="354628" y="432513"/>
                  </a:moveTo>
                  <a:lnTo>
                    <a:pt x="344252" y="433021"/>
                  </a:lnTo>
                  <a:lnTo>
                    <a:pt x="338111" y="439244"/>
                  </a:lnTo>
                  <a:lnTo>
                    <a:pt x="335030" y="445340"/>
                  </a:lnTo>
                  <a:lnTo>
                    <a:pt x="335030" y="457659"/>
                  </a:lnTo>
                  <a:lnTo>
                    <a:pt x="338111" y="463882"/>
                  </a:lnTo>
                  <a:lnTo>
                    <a:pt x="335030" y="469978"/>
                  </a:lnTo>
                  <a:lnTo>
                    <a:pt x="338111" y="466930"/>
                  </a:lnTo>
                  <a:lnTo>
                    <a:pt x="345284" y="466930"/>
                  </a:lnTo>
                  <a:lnTo>
                    <a:pt x="341181" y="457659"/>
                  </a:lnTo>
                  <a:lnTo>
                    <a:pt x="339883" y="444197"/>
                  </a:lnTo>
                  <a:lnTo>
                    <a:pt x="346941" y="436958"/>
                  </a:lnTo>
                  <a:lnTo>
                    <a:pt x="363605" y="436958"/>
                  </a:lnTo>
                  <a:lnTo>
                    <a:pt x="362695" y="435815"/>
                  </a:lnTo>
                  <a:lnTo>
                    <a:pt x="354628" y="432513"/>
                  </a:lnTo>
                  <a:close/>
                </a:path>
                <a:path w="637540" h="523875">
                  <a:moveTo>
                    <a:pt x="379601" y="463882"/>
                  </a:moveTo>
                  <a:lnTo>
                    <a:pt x="374989" y="463882"/>
                  </a:lnTo>
                  <a:lnTo>
                    <a:pt x="381141" y="469978"/>
                  </a:lnTo>
                  <a:lnTo>
                    <a:pt x="387282" y="466930"/>
                  </a:lnTo>
                  <a:lnTo>
                    <a:pt x="379601" y="463882"/>
                  </a:lnTo>
                  <a:close/>
                </a:path>
                <a:path w="637540" h="523875">
                  <a:moveTo>
                    <a:pt x="473353" y="466930"/>
                  </a:moveTo>
                  <a:lnTo>
                    <a:pt x="467202" y="466930"/>
                  </a:lnTo>
                  <a:lnTo>
                    <a:pt x="473353" y="469978"/>
                  </a:lnTo>
                  <a:lnTo>
                    <a:pt x="473353" y="466930"/>
                  </a:lnTo>
                  <a:close/>
                </a:path>
                <a:path w="637540" h="523875">
                  <a:moveTo>
                    <a:pt x="470272" y="460834"/>
                  </a:moveTo>
                  <a:lnTo>
                    <a:pt x="464131" y="463882"/>
                  </a:lnTo>
                  <a:lnTo>
                    <a:pt x="470272" y="466930"/>
                  </a:lnTo>
                  <a:lnTo>
                    <a:pt x="473353" y="463882"/>
                  </a:lnTo>
                  <a:lnTo>
                    <a:pt x="470272" y="460834"/>
                  </a:lnTo>
                  <a:close/>
                </a:path>
                <a:path w="637540" h="523875">
                  <a:moveTo>
                    <a:pt x="467202" y="457659"/>
                  </a:moveTo>
                  <a:lnTo>
                    <a:pt x="464131" y="460834"/>
                  </a:lnTo>
                  <a:lnTo>
                    <a:pt x="473353" y="460834"/>
                  </a:lnTo>
                  <a:lnTo>
                    <a:pt x="467202" y="457659"/>
                  </a:lnTo>
                  <a:close/>
                </a:path>
                <a:path w="637540" h="523875">
                  <a:moveTo>
                    <a:pt x="392665" y="460199"/>
                  </a:moveTo>
                  <a:lnTo>
                    <a:pt x="385751" y="460453"/>
                  </a:lnTo>
                  <a:lnTo>
                    <a:pt x="393141" y="460453"/>
                  </a:lnTo>
                  <a:lnTo>
                    <a:pt x="392665" y="460199"/>
                  </a:lnTo>
                  <a:close/>
                </a:path>
                <a:path w="637540" h="523875">
                  <a:moveTo>
                    <a:pt x="461050" y="454611"/>
                  </a:moveTo>
                  <a:lnTo>
                    <a:pt x="460027" y="455627"/>
                  </a:lnTo>
                  <a:lnTo>
                    <a:pt x="461050" y="457659"/>
                  </a:lnTo>
                  <a:lnTo>
                    <a:pt x="463359" y="455374"/>
                  </a:lnTo>
                  <a:lnTo>
                    <a:pt x="461050" y="454611"/>
                  </a:lnTo>
                  <a:close/>
                </a:path>
                <a:path w="637540" h="523875">
                  <a:moveTo>
                    <a:pt x="470272" y="451563"/>
                  </a:moveTo>
                  <a:lnTo>
                    <a:pt x="460436" y="454002"/>
                  </a:lnTo>
                  <a:lnTo>
                    <a:pt x="461050" y="454611"/>
                  </a:lnTo>
                  <a:lnTo>
                    <a:pt x="464131" y="454611"/>
                  </a:lnTo>
                  <a:lnTo>
                    <a:pt x="463359" y="455374"/>
                  </a:lnTo>
                  <a:lnTo>
                    <a:pt x="470272" y="457659"/>
                  </a:lnTo>
                  <a:lnTo>
                    <a:pt x="470272" y="451563"/>
                  </a:lnTo>
                  <a:close/>
                </a:path>
                <a:path w="637540" h="523875">
                  <a:moveTo>
                    <a:pt x="353986" y="449023"/>
                  </a:moveTo>
                  <a:lnTo>
                    <a:pt x="356545" y="451563"/>
                  </a:lnTo>
                  <a:lnTo>
                    <a:pt x="356545" y="454611"/>
                  </a:lnTo>
                  <a:lnTo>
                    <a:pt x="371919" y="454611"/>
                  </a:lnTo>
                  <a:lnTo>
                    <a:pt x="370322" y="449277"/>
                  </a:lnTo>
                  <a:lnTo>
                    <a:pt x="357313" y="449277"/>
                  </a:lnTo>
                  <a:lnTo>
                    <a:pt x="353986" y="449023"/>
                  </a:lnTo>
                  <a:close/>
                </a:path>
                <a:path w="637540" h="523875">
                  <a:moveTo>
                    <a:pt x="459344" y="454272"/>
                  </a:moveTo>
                  <a:lnTo>
                    <a:pt x="457979" y="454611"/>
                  </a:lnTo>
                  <a:lnTo>
                    <a:pt x="459515" y="454611"/>
                  </a:lnTo>
                  <a:lnTo>
                    <a:pt x="459344" y="454272"/>
                  </a:lnTo>
                  <a:close/>
                </a:path>
                <a:path w="637540" h="523875">
                  <a:moveTo>
                    <a:pt x="457979" y="451563"/>
                  </a:moveTo>
                  <a:lnTo>
                    <a:pt x="459344" y="454272"/>
                  </a:lnTo>
                  <a:lnTo>
                    <a:pt x="460436" y="454002"/>
                  </a:lnTo>
                  <a:lnTo>
                    <a:pt x="457979" y="451563"/>
                  </a:lnTo>
                  <a:close/>
                </a:path>
                <a:path w="637540" h="523875">
                  <a:moveTo>
                    <a:pt x="507161" y="411558"/>
                  </a:moveTo>
                  <a:lnTo>
                    <a:pt x="504091" y="411558"/>
                  </a:lnTo>
                  <a:lnTo>
                    <a:pt x="503753" y="416720"/>
                  </a:lnTo>
                  <a:lnTo>
                    <a:pt x="504091" y="417654"/>
                  </a:lnTo>
                  <a:lnTo>
                    <a:pt x="503692" y="417654"/>
                  </a:lnTo>
                  <a:lnTo>
                    <a:pt x="502838" y="430735"/>
                  </a:lnTo>
                  <a:lnTo>
                    <a:pt x="489486" y="442673"/>
                  </a:lnTo>
                  <a:lnTo>
                    <a:pt x="470370" y="448388"/>
                  </a:lnTo>
                  <a:lnTo>
                    <a:pt x="451828" y="448515"/>
                  </a:lnTo>
                  <a:lnTo>
                    <a:pt x="457979" y="448515"/>
                  </a:lnTo>
                  <a:lnTo>
                    <a:pt x="473062" y="449658"/>
                  </a:lnTo>
                  <a:lnTo>
                    <a:pt x="491022" y="444197"/>
                  </a:lnTo>
                  <a:lnTo>
                    <a:pt x="505525" y="432513"/>
                  </a:lnTo>
                  <a:lnTo>
                    <a:pt x="509431" y="417654"/>
                  </a:lnTo>
                  <a:lnTo>
                    <a:pt x="504091" y="417654"/>
                  </a:lnTo>
                  <a:lnTo>
                    <a:pt x="503717" y="417283"/>
                  </a:lnTo>
                  <a:lnTo>
                    <a:pt x="509528" y="417283"/>
                  </a:lnTo>
                  <a:lnTo>
                    <a:pt x="510232" y="414606"/>
                  </a:lnTo>
                  <a:lnTo>
                    <a:pt x="507161" y="411558"/>
                  </a:lnTo>
                  <a:close/>
                </a:path>
                <a:path w="637540" h="523875">
                  <a:moveTo>
                    <a:pt x="356545" y="439244"/>
                  </a:moveTo>
                  <a:lnTo>
                    <a:pt x="353474" y="439244"/>
                  </a:lnTo>
                  <a:lnTo>
                    <a:pt x="362697" y="445340"/>
                  </a:lnTo>
                  <a:lnTo>
                    <a:pt x="350404" y="445340"/>
                  </a:lnTo>
                  <a:lnTo>
                    <a:pt x="354243" y="446356"/>
                  </a:lnTo>
                  <a:lnTo>
                    <a:pt x="358083" y="448134"/>
                  </a:lnTo>
                  <a:lnTo>
                    <a:pt x="357313" y="449277"/>
                  </a:lnTo>
                  <a:lnTo>
                    <a:pt x="370322" y="449277"/>
                  </a:lnTo>
                  <a:lnTo>
                    <a:pt x="370093" y="448515"/>
                  </a:lnTo>
                  <a:lnTo>
                    <a:pt x="368838" y="448515"/>
                  </a:lnTo>
                  <a:lnTo>
                    <a:pt x="360909" y="440686"/>
                  </a:lnTo>
                  <a:lnTo>
                    <a:pt x="356545" y="439244"/>
                  </a:lnTo>
                  <a:close/>
                </a:path>
                <a:path w="637540" h="523875">
                  <a:moveTo>
                    <a:pt x="353474" y="448515"/>
                  </a:moveTo>
                  <a:lnTo>
                    <a:pt x="347323" y="448515"/>
                  </a:lnTo>
                  <a:lnTo>
                    <a:pt x="353986" y="449023"/>
                  </a:lnTo>
                  <a:lnTo>
                    <a:pt x="353474" y="448515"/>
                  </a:lnTo>
                  <a:close/>
                </a:path>
                <a:path w="637540" h="523875">
                  <a:moveTo>
                    <a:pt x="360909" y="440686"/>
                  </a:moveTo>
                  <a:lnTo>
                    <a:pt x="368838" y="448515"/>
                  </a:lnTo>
                  <a:lnTo>
                    <a:pt x="365767" y="442292"/>
                  </a:lnTo>
                  <a:lnTo>
                    <a:pt x="360909" y="440686"/>
                  </a:lnTo>
                  <a:close/>
                </a:path>
                <a:path w="637540" h="523875">
                  <a:moveTo>
                    <a:pt x="363605" y="436958"/>
                  </a:moveTo>
                  <a:lnTo>
                    <a:pt x="346941" y="436958"/>
                  </a:lnTo>
                  <a:lnTo>
                    <a:pt x="358034" y="437847"/>
                  </a:lnTo>
                  <a:lnTo>
                    <a:pt x="360909" y="440686"/>
                  </a:lnTo>
                  <a:lnTo>
                    <a:pt x="365767" y="442292"/>
                  </a:lnTo>
                  <a:lnTo>
                    <a:pt x="368838" y="448515"/>
                  </a:lnTo>
                  <a:lnTo>
                    <a:pt x="370093" y="448515"/>
                  </a:lnTo>
                  <a:lnTo>
                    <a:pt x="368458" y="443054"/>
                  </a:lnTo>
                  <a:lnTo>
                    <a:pt x="363605" y="436958"/>
                  </a:lnTo>
                  <a:close/>
                </a:path>
                <a:path w="637540" h="523875">
                  <a:moveTo>
                    <a:pt x="402580" y="431497"/>
                  </a:moveTo>
                  <a:lnTo>
                    <a:pt x="396555" y="431497"/>
                  </a:lnTo>
                  <a:lnTo>
                    <a:pt x="405727" y="433021"/>
                  </a:lnTo>
                  <a:lnTo>
                    <a:pt x="399575" y="436196"/>
                  </a:lnTo>
                  <a:lnTo>
                    <a:pt x="402656" y="436196"/>
                  </a:lnTo>
                  <a:lnTo>
                    <a:pt x="402656" y="439244"/>
                  </a:lnTo>
                  <a:lnTo>
                    <a:pt x="399575" y="439244"/>
                  </a:lnTo>
                  <a:lnTo>
                    <a:pt x="402656" y="442292"/>
                  </a:lnTo>
                  <a:lnTo>
                    <a:pt x="399575" y="442292"/>
                  </a:lnTo>
                  <a:lnTo>
                    <a:pt x="402656" y="445340"/>
                  </a:lnTo>
                  <a:lnTo>
                    <a:pt x="399575" y="445340"/>
                  </a:lnTo>
                  <a:lnTo>
                    <a:pt x="402656" y="448515"/>
                  </a:lnTo>
                  <a:lnTo>
                    <a:pt x="451828" y="448515"/>
                  </a:lnTo>
                  <a:lnTo>
                    <a:pt x="433534" y="441657"/>
                  </a:lnTo>
                  <a:lnTo>
                    <a:pt x="418407" y="435815"/>
                  </a:lnTo>
                  <a:lnTo>
                    <a:pt x="403855" y="431624"/>
                  </a:lnTo>
                  <a:lnTo>
                    <a:pt x="402580" y="431497"/>
                  </a:lnTo>
                  <a:close/>
                </a:path>
                <a:path w="637540" h="523875">
                  <a:moveTo>
                    <a:pt x="393434" y="442292"/>
                  </a:moveTo>
                  <a:lnTo>
                    <a:pt x="390363" y="445340"/>
                  </a:lnTo>
                  <a:lnTo>
                    <a:pt x="402656" y="445340"/>
                  </a:lnTo>
                  <a:lnTo>
                    <a:pt x="393434" y="442292"/>
                  </a:lnTo>
                  <a:close/>
                </a:path>
                <a:path w="637540" h="523875">
                  <a:moveTo>
                    <a:pt x="387282" y="429973"/>
                  </a:moveTo>
                  <a:lnTo>
                    <a:pt x="381141" y="429973"/>
                  </a:lnTo>
                  <a:lnTo>
                    <a:pt x="371919" y="433021"/>
                  </a:lnTo>
                  <a:lnTo>
                    <a:pt x="371919" y="439244"/>
                  </a:lnTo>
                  <a:lnTo>
                    <a:pt x="368838" y="439244"/>
                  </a:lnTo>
                  <a:lnTo>
                    <a:pt x="371919" y="442292"/>
                  </a:lnTo>
                  <a:lnTo>
                    <a:pt x="379363" y="435307"/>
                  </a:lnTo>
                  <a:lnTo>
                    <a:pt x="387671" y="431878"/>
                  </a:lnTo>
                  <a:lnTo>
                    <a:pt x="396555" y="431497"/>
                  </a:lnTo>
                  <a:lnTo>
                    <a:pt x="402580" y="431497"/>
                  </a:lnTo>
                  <a:lnTo>
                    <a:pt x="387282" y="429973"/>
                  </a:lnTo>
                  <a:close/>
                </a:path>
                <a:path w="637540" h="523875">
                  <a:moveTo>
                    <a:pt x="393434" y="439244"/>
                  </a:moveTo>
                  <a:lnTo>
                    <a:pt x="390363" y="442292"/>
                  </a:lnTo>
                  <a:lnTo>
                    <a:pt x="402656" y="442292"/>
                  </a:lnTo>
                  <a:lnTo>
                    <a:pt x="393434" y="439244"/>
                  </a:lnTo>
                  <a:close/>
                </a:path>
                <a:path w="637540" h="523875">
                  <a:moveTo>
                    <a:pt x="387282" y="436196"/>
                  </a:moveTo>
                  <a:lnTo>
                    <a:pt x="387282" y="439244"/>
                  </a:lnTo>
                  <a:lnTo>
                    <a:pt x="402656" y="439244"/>
                  </a:lnTo>
                  <a:lnTo>
                    <a:pt x="387282" y="436196"/>
                  </a:lnTo>
                  <a:close/>
                </a:path>
                <a:path w="637540" h="523875">
                  <a:moveTo>
                    <a:pt x="393434" y="433021"/>
                  </a:moveTo>
                  <a:lnTo>
                    <a:pt x="387282" y="436196"/>
                  </a:lnTo>
                  <a:lnTo>
                    <a:pt x="399575" y="436196"/>
                  </a:lnTo>
                  <a:lnTo>
                    <a:pt x="393434" y="433021"/>
                  </a:lnTo>
                  <a:close/>
                </a:path>
                <a:path w="637540" h="523875">
                  <a:moveTo>
                    <a:pt x="494868" y="426925"/>
                  </a:moveTo>
                  <a:lnTo>
                    <a:pt x="491787" y="426925"/>
                  </a:lnTo>
                  <a:lnTo>
                    <a:pt x="491787" y="436196"/>
                  </a:lnTo>
                  <a:lnTo>
                    <a:pt x="494868" y="426925"/>
                  </a:lnTo>
                  <a:close/>
                </a:path>
                <a:path w="637540" h="523875">
                  <a:moveTo>
                    <a:pt x="497939" y="423877"/>
                  </a:moveTo>
                  <a:lnTo>
                    <a:pt x="494868" y="423877"/>
                  </a:lnTo>
                  <a:lnTo>
                    <a:pt x="494868" y="433021"/>
                  </a:lnTo>
                  <a:lnTo>
                    <a:pt x="497939" y="429973"/>
                  </a:lnTo>
                  <a:lnTo>
                    <a:pt x="497939" y="423877"/>
                  </a:lnTo>
                  <a:close/>
                </a:path>
                <a:path w="637540" h="523875">
                  <a:moveTo>
                    <a:pt x="501010" y="423877"/>
                  </a:moveTo>
                  <a:lnTo>
                    <a:pt x="497939" y="429973"/>
                  </a:lnTo>
                  <a:lnTo>
                    <a:pt x="497939" y="433021"/>
                  </a:lnTo>
                  <a:lnTo>
                    <a:pt x="501010" y="429973"/>
                  </a:lnTo>
                  <a:lnTo>
                    <a:pt x="501010" y="423877"/>
                  </a:lnTo>
                  <a:close/>
                </a:path>
                <a:path w="637540" h="523875">
                  <a:moveTo>
                    <a:pt x="503753" y="416720"/>
                  </a:moveTo>
                  <a:lnTo>
                    <a:pt x="503717" y="417283"/>
                  </a:lnTo>
                  <a:lnTo>
                    <a:pt x="504091" y="417654"/>
                  </a:lnTo>
                  <a:lnTo>
                    <a:pt x="503753" y="416720"/>
                  </a:lnTo>
                  <a:close/>
                </a:path>
                <a:path w="637540" h="523875">
                  <a:moveTo>
                    <a:pt x="499301" y="408510"/>
                  </a:moveTo>
                  <a:lnTo>
                    <a:pt x="488717" y="408510"/>
                  </a:lnTo>
                  <a:lnTo>
                    <a:pt x="491787" y="411558"/>
                  </a:lnTo>
                  <a:lnTo>
                    <a:pt x="497939" y="411558"/>
                  </a:lnTo>
                  <a:lnTo>
                    <a:pt x="503717" y="417283"/>
                  </a:lnTo>
                  <a:lnTo>
                    <a:pt x="503753" y="416720"/>
                  </a:lnTo>
                  <a:lnTo>
                    <a:pt x="501065" y="409272"/>
                  </a:lnTo>
                  <a:lnTo>
                    <a:pt x="499301" y="408510"/>
                  </a:lnTo>
                  <a:close/>
                </a:path>
                <a:path w="637540" h="523875">
                  <a:moveTo>
                    <a:pt x="493716" y="406097"/>
                  </a:moveTo>
                  <a:lnTo>
                    <a:pt x="484638" y="406478"/>
                  </a:lnTo>
                  <a:lnTo>
                    <a:pt x="476424" y="408510"/>
                  </a:lnTo>
                  <a:lnTo>
                    <a:pt x="476424" y="411558"/>
                  </a:lnTo>
                  <a:lnTo>
                    <a:pt x="482565" y="411558"/>
                  </a:lnTo>
                  <a:lnTo>
                    <a:pt x="488717" y="408510"/>
                  </a:lnTo>
                  <a:lnTo>
                    <a:pt x="499301" y="408510"/>
                  </a:lnTo>
                  <a:lnTo>
                    <a:pt x="493716" y="406097"/>
                  </a:lnTo>
                  <a:close/>
                </a:path>
                <a:path w="637540" h="523875">
                  <a:moveTo>
                    <a:pt x="485646" y="374522"/>
                  </a:moveTo>
                  <a:lnTo>
                    <a:pt x="475461" y="377120"/>
                  </a:lnTo>
                  <a:lnTo>
                    <a:pt x="468736" y="383759"/>
                  </a:lnTo>
                  <a:lnTo>
                    <a:pt x="466622" y="392707"/>
                  </a:lnTo>
                  <a:lnTo>
                    <a:pt x="470272" y="402230"/>
                  </a:lnTo>
                  <a:lnTo>
                    <a:pt x="473353" y="399155"/>
                  </a:lnTo>
                  <a:lnTo>
                    <a:pt x="470518" y="389244"/>
                  </a:lnTo>
                  <a:lnTo>
                    <a:pt x="473735" y="382221"/>
                  </a:lnTo>
                  <a:lnTo>
                    <a:pt x="479833" y="377507"/>
                  </a:lnTo>
                  <a:lnTo>
                    <a:pt x="485646" y="374522"/>
                  </a:lnTo>
                  <a:close/>
                </a:path>
                <a:path w="637540" h="523875">
                  <a:moveTo>
                    <a:pt x="476424" y="392994"/>
                  </a:moveTo>
                  <a:lnTo>
                    <a:pt x="473353" y="392994"/>
                  </a:lnTo>
                  <a:lnTo>
                    <a:pt x="473353" y="396069"/>
                  </a:lnTo>
                  <a:lnTo>
                    <a:pt x="476424" y="399155"/>
                  </a:lnTo>
                  <a:lnTo>
                    <a:pt x="476424" y="396069"/>
                  </a:lnTo>
                  <a:lnTo>
                    <a:pt x="479495" y="396069"/>
                  </a:lnTo>
                  <a:lnTo>
                    <a:pt x="476424" y="392994"/>
                  </a:lnTo>
                  <a:close/>
                </a:path>
                <a:path w="637540" h="523875">
                  <a:moveTo>
                    <a:pt x="479495" y="392994"/>
                  </a:moveTo>
                  <a:lnTo>
                    <a:pt x="479495" y="396069"/>
                  </a:lnTo>
                  <a:lnTo>
                    <a:pt x="482565" y="396069"/>
                  </a:lnTo>
                  <a:lnTo>
                    <a:pt x="479495" y="392994"/>
                  </a:lnTo>
                  <a:close/>
                </a:path>
                <a:path w="637540" h="523875">
                  <a:moveTo>
                    <a:pt x="485646" y="389919"/>
                  </a:moveTo>
                  <a:lnTo>
                    <a:pt x="482565" y="389919"/>
                  </a:lnTo>
                  <a:lnTo>
                    <a:pt x="482565" y="392994"/>
                  </a:lnTo>
                  <a:lnTo>
                    <a:pt x="485646" y="392994"/>
                  </a:lnTo>
                  <a:lnTo>
                    <a:pt x="485646" y="389919"/>
                  </a:lnTo>
                  <a:close/>
                </a:path>
                <a:path w="637540" h="523875">
                  <a:moveTo>
                    <a:pt x="550192" y="371446"/>
                  </a:moveTo>
                  <a:lnTo>
                    <a:pt x="504091" y="371446"/>
                  </a:lnTo>
                  <a:lnTo>
                    <a:pt x="501010" y="374522"/>
                  </a:lnTo>
                  <a:lnTo>
                    <a:pt x="508454" y="375004"/>
                  </a:lnTo>
                  <a:lnTo>
                    <a:pt x="525646" y="377125"/>
                  </a:lnTo>
                  <a:lnTo>
                    <a:pt x="534818" y="377607"/>
                  </a:lnTo>
                  <a:lnTo>
                    <a:pt x="540969" y="377607"/>
                  </a:lnTo>
                  <a:lnTo>
                    <a:pt x="553262" y="374522"/>
                  </a:lnTo>
                  <a:lnTo>
                    <a:pt x="547121" y="374522"/>
                  </a:lnTo>
                  <a:lnTo>
                    <a:pt x="550192" y="371446"/>
                  </a:lnTo>
                  <a:close/>
                </a:path>
                <a:path w="637540" h="523875">
                  <a:moveTo>
                    <a:pt x="556343" y="371446"/>
                  </a:moveTo>
                  <a:lnTo>
                    <a:pt x="553262" y="371446"/>
                  </a:lnTo>
                  <a:lnTo>
                    <a:pt x="550192" y="374522"/>
                  </a:lnTo>
                  <a:lnTo>
                    <a:pt x="553262" y="374522"/>
                  </a:lnTo>
                  <a:lnTo>
                    <a:pt x="556343" y="371446"/>
                  </a:lnTo>
                  <a:close/>
                </a:path>
                <a:path w="637540" h="523875">
                  <a:moveTo>
                    <a:pt x="550192" y="368371"/>
                  </a:moveTo>
                  <a:lnTo>
                    <a:pt x="507161" y="368371"/>
                  </a:lnTo>
                  <a:lnTo>
                    <a:pt x="510232" y="371446"/>
                  </a:lnTo>
                  <a:lnTo>
                    <a:pt x="547121" y="371446"/>
                  </a:lnTo>
                  <a:lnTo>
                    <a:pt x="550192" y="368371"/>
                  </a:lnTo>
                  <a:close/>
                </a:path>
                <a:path w="637540" h="523875">
                  <a:moveTo>
                    <a:pt x="559414" y="365286"/>
                  </a:moveTo>
                  <a:lnTo>
                    <a:pt x="510232" y="365286"/>
                  </a:lnTo>
                  <a:lnTo>
                    <a:pt x="504091" y="368371"/>
                  </a:lnTo>
                  <a:lnTo>
                    <a:pt x="553262" y="368371"/>
                  </a:lnTo>
                  <a:lnTo>
                    <a:pt x="550192" y="371446"/>
                  </a:lnTo>
                  <a:lnTo>
                    <a:pt x="553262" y="371446"/>
                  </a:lnTo>
                  <a:lnTo>
                    <a:pt x="559414" y="365286"/>
                  </a:lnTo>
                  <a:close/>
                </a:path>
                <a:path w="637540" h="523875">
                  <a:moveTo>
                    <a:pt x="504091" y="365286"/>
                  </a:moveTo>
                  <a:lnTo>
                    <a:pt x="497939" y="368371"/>
                  </a:lnTo>
                  <a:lnTo>
                    <a:pt x="504091" y="368371"/>
                  </a:lnTo>
                  <a:lnTo>
                    <a:pt x="504091" y="365286"/>
                  </a:lnTo>
                  <a:close/>
                </a:path>
                <a:path w="637540" h="523875">
                  <a:moveTo>
                    <a:pt x="550192" y="359135"/>
                  </a:moveTo>
                  <a:lnTo>
                    <a:pt x="504091" y="359135"/>
                  </a:lnTo>
                  <a:lnTo>
                    <a:pt x="507161" y="362210"/>
                  </a:lnTo>
                  <a:lnTo>
                    <a:pt x="501010" y="362210"/>
                  </a:lnTo>
                  <a:lnTo>
                    <a:pt x="497939" y="365286"/>
                  </a:lnTo>
                  <a:lnTo>
                    <a:pt x="550192" y="365286"/>
                  </a:lnTo>
                  <a:lnTo>
                    <a:pt x="550192" y="359135"/>
                  </a:lnTo>
                  <a:close/>
                </a:path>
                <a:path w="637540" h="523875">
                  <a:moveTo>
                    <a:pt x="559414" y="359135"/>
                  </a:moveTo>
                  <a:lnTo>
                    <a:pt x="556343" y="359135"/>
                  </a:lnTo>
                  <a:lnTo>
                    <a:pt x="550192" y="362210"/>
                  </a:lnTo>
                  <a:lnTo>
                    <a:pt x="556343" y="362210"/>
                  </a:lnTo>
                  <a:lnTo>
                    <a:pt x="550192" y="365286"/>
                  </a:lnTo>
                  <a:lnTo>
                    <a:pt x="556343" y="365286"/>
                  </a:lnTo>
                  <a:lnTo>
                    <a:pt x="559414" y="362210"/>
                  </a:lnTo>
                  <a:lnTo>
                    <a:pt x="559414" y="359135"/>
                  </a:lnTo>
                  <a:close/>
                </a:path>
                <a:path w="637540" h="523875">
                  <a:moveTo>
                    <a:pt x="504091" y="356060"/>
                  </a:moveTo>
                  <a:lnTo>
                    <a:pt x="494868" y="356060"/>
                  </a:lnTo>
                  <a:lnTo>
                    <a:pt x="494868" y="359135"/>
                  </a:lnTo>
                  <a:lnTo>
                    <a:pt x="504091" y="356060"/>
                  </a:lnTo>
                  <a:close/>
                </a:path>
                <a:path w="637540" h="523875">
                  <a:moveTo>
                    <a:pt x="584000" y="328352"/>
                  </a:moveTo>
                  <a:lnTo>
                    <a:pt x="580534" y="331828"/>
                  </a:lnTo>
                  <a:lnTo>
                    <a:pt x="580306" y="335615"/>
                  </a:lnTo>
                  <a:lnTo>
                    <a:pt x="571324" y="343358"/>
                  </a:lnTo>
                  <a:lnTo>
                    <a:pt x="557155" y="348216"/>
                  </a:lnTo>
                  <a:lnTo>
                    <a:pt x="540969" y="349899"/>
                  </a:lnTo>
                  <a:lnTo>
                    <a:pt x="507161" y="349899"/>
                  </a:lnTo>
                  <a:lnTo>
                    <a:pt x="504091" y="352974"/>
                  </a:lnTo>
                  <a:lnTo>
                    <a:pt x="507161" y="356060"/>
                  </a:lnTo>
                  <a:lnTo>
                    <a:pt x="504091" y="356060"/>
                  </a:lnTo>
                  <a:lnTo>
                    <a:pt x="507161" y="359135"/>
                  </a:lnTo>
                  <a:lnTo>
                    <a:pt x="553262" y="359135"/>
                  </a:lnTo>
                  <a:lnTo>
                    <a:pt x="547121" y="352974"/>
                  </a:lnTo>
                  <a:lnTo>
                    <a:pt x="552451" y="351773"/>
                  </a:lnTo>
                  <a:lnTo>
                    <a:pt x="564409" y="347974"/>
                  </a:lnTo>
                  <a:lnTo>
                    <a:pt x="576942" y="341289"/>
                  </a:lnTo>
                  <a:lnTo>
                    <a:pt x="584000" y="331427"/>
                  </a:lnTo>
                  <a:lnTo>
                    <a:pt x="584000" y="328352"/>
                  </a:lnTo>
                  <a:close/>
                </a:path>
                <a:path w="637540" h="523875">
                  <a:moveTo>
                    <a:pt x="559414" y="356060"/>
                  </a:moveTo>
                  <a:lnTo>
                    <a:pt x="553262" y="359135"/>
                  </a:lnTo>
                  <a:lnTo>
                    <a:pt x="556343" y="359135"/>
                  </a:lnTo>
                  <a:lnTo>
                    <a:pt x="559414" y="356060"/>
                  </a:lnTo>
                  <a:close/>
                </a:path>
                <a:path w="637540" h="523875">
                  <a:moveTo>
                    <a:pt x="559414" y="352974"/>
                  </a:moveTo>
                  <a:lnTo>
                    <a:pt x="556343" y="352974"/>
                  </a:lnTo>
                  <a:lnTo>
                    <a:pt x="550192" y="356060"/>
                  </a:lnTo>
                  <a:lnTo>
                    <a:pt x="559414" y="352974"/>
                  </a:lnTo>
                  <a:close/>
                </a:path>
                <a:path w="637540" h="523875">
                  <a:moveTo>
                    <a:pt x="497939" y="349899"/>
                  </a:moveTo>
                  <a:lnTo>
                    <a:pt x="491787" y="352974"/>
                  </a:lnTo>
                  <a:lnTo>
                    <a:pt x="504091" y="352974"/>
                  </a:lnTo>
                  <a:lnTo>
                    <a:pt x="497939" y="349899"/>
                  </a:lnTo>
                  <a:close/>
                </a:path>
                <a:path w="637540" h="523875">
                  <a:moveTo>
                    <a:pt x="506393" y="348602"/>
                  </a:moveTo>
                  <a:lnTo>
                    <a:pt x="494868" y="349899"/>
                  </a:lnTo>
                  <a:lnTo>
                    <a:pt x="540969" y="349899"/>
                  </a:lnTo>
                  <a:lnTo>
                    <a:pt x="529445" y="349467"/>
                  </a:lnTo>
                  <a:lnTo>
                    <a:pt x="517919" y="348746"/>
                  </a:lnTo>
                  <a:lnTo>
                    <a:pt x="506393" y="348602"/>
                  </a:lnTo>
                  <a:close/>
                </a:path>
                <a:path w="637540" h="523875">
                  <a:moveTo>
                    <a:pt x="568636" y="331427"/>
                  </a:moveTo>
                  <a:lnTo>
                    <a:pt x="565555" y="331427"/>
                  </a:lnTo>
                  <a:lnTo>
                    <a:pt x="565555" y="337588"/>
                  </a:lnTo>
                  <a:lnTo>
                    <a:pt x="568636" y="337588"/>
                  </a:lnTo>
                  <a:lnTo>
                    <a:pt x="568636" y="331427"/>
                  </a:lnTo>
                  <a:close/>
                </a:path>
                <a:path w="637540" h="523875">
                  <a:moveTo>
                    <a:pt x="571707" y="325276"/>
                  </a:moveTo>
                  <a:lnTo>
                    <a:pt x="568636" y="331427"/>
                  </a:lnTo>
                  <a:lnTo>
                    <a:pt x="568636" y="334513"/>
                  </a:lnTo>
                  <a:lnTo>
                    <a:pt x="571707" y="337588"/>
                  </a:lnTo>
                  <a:lnTo>
                    <a:pt x="574777" y="334513"/>
                  </a:lnTo>
                  <a:lnTo>
                    <a:pt x="571707" y="328352"/>
                  </a:lnTo>
                  <a:lnTo>
                    <a:pt x="572729" y="328352"/>
                  </a:lnTo>
                  <a:lnTo>
                    <a:pt x="571707" y="325276"/>
                  </a:lnTo>
                  <a:close/>
                </a:path>
                <a:path w="637540" h="523875">
                  <a:moveTo>
                    <a:pt x="572729" y="328352"/>
                  </a:moveTo>
                  <a:lnTo>
                    <a:pt x="571707" y="328352"/>
                  </a:lnTo>
                  <a:lnTo>
                    <a:pt x="574777" y="334513"/>
                  </a:lnTo>
                  <a:lnTo>
                    <a:pt x="572729" y="328352"/>
                  </a:lnTo>
                  <a:close/>
                </a:path>
                <a:path w="637540" h="523875">
                  <a:moveTo>
                    <a:pt x="577858" y="328352"/>
                  </a:moveTo>
                  <a:lnTo>
                    <a:pt x="572729" y="328352"/>
                  </a:lnTo>
                  <a:lnTo>
                    <a:pt x="574777" y="334513"/>
                  </a:lnTo>
                  <a:lnTo>
                    <a:pt x="577858" y="328352"/>
                  </a:lnTo>
                  <a:close/>
                </a:path>
                <a:path w="637540" h="523875">
                  <a:moveTo>
                    <a:pt x="577858" y="325276"/>
                  </a:moveTo>
                  <a:lnTo>
                    <a:pt x="577858" y="334513"/>
                  </a:lnTo>
                  <a:lnTo>
                    <a:pt x="580534" y="331828"/>
                  </a:lnTo>
                  <a:lnTo>
                    <a:pt x="580839" y="326769"/>
                  </a:lnTo>
                  <a:lnTo>
                    <a:pt x="577858" y="325276"/>
                  </a:lnTo>
                  <a:close/>
                </a:path>
                <a:path w="637540" h="523875">
                  <a:moveTo>
                    <a:pt x="580839" y="326769"/>
                  </a:moveTo>
                  <a:lnTo>
                    <a:pt x="580534" y="331828"/>
                  </a:lnTo>
                  <a:lnTo>
                    <a:pt x="584000" y="328352"/>
                  </a:lnTo>
                  <a:lnTo>
                    <a:pt x="580839" y="326769"/>
                  </a:lnTo>
                  <a:close/>
                </a:path>
                <a:path w="637540" h="523875">
                  <a:moveTo>
                    <a:pt x="584000" y="325276"/>
                  </a:moveTo>
                  <a:lnTo>
                    <a:pt x="580929" y="325276"/>
                  </a:lnTo>
                  <a:lnTo>
                    <a:pt x="580839" y="326769"/>
                  </a:lnTo>
                  <a:lnTo>
                    <a:pt x="584000" y="328352"/>
                  </a:lnTo>
                  <a:lnTo>
                    <a:pt x="584000" y="325276"/>
                  </a:lnTo>
                  <a:close/>
                </a:path>
                <a:path w="637540" h="523875">
                  <a:moveTo>
                    <a:pt x="547386" y="316129"/>
                  </a:moveTo>
                  <a:lnTo>
                    <a:pt x="547838" y="316950"/>
                  </a:lnTo>
                  <a:lnTo>
                    <a:pt x="550192" y="322191"/>
                  </a:lnTo>
                  <a:lnTo>
                    <a:pt x="553262" y="322191"/>
                  </a:lnTo>
                  <a:lnTo>
                    <a:pt x="553262" y="325276"/>
                  </a:lnTo>
                  <a:lnTo>
                    <a:pt x="556343" y="325276"/>
                  </a:lnTo>
                  <a:lnTo>
                    <a:pt x="556343" y="319116"/>
                  </a:lnTo>
                  <a:lnTo>
                    <a:pt x="547386" y="316129"/>
                  </a:lnTo>
                  <a:close/>
                </a:path>
                <a:path w="637540" h="523875">
                  <a:moveTo>
                    <a:pt x="558549" y="296414"/>
                  </a:moveTo>
                  <a:lnTo>
                    <a:pt x="548654" y="296414"/>
                  </a:lnTo>
                  <a:lnTo>
                    <a:pt x="554033" y="297328"/>
                  </a:lnTo>
                  <a:lnTo>
                    <a:pt x="559414" y="303729"/>
                  </a:lnTo>
                  <a:lnTo>
                    <a:pt x="562484" y="309880"/>
                  </a:lnTo>
                  <a:lnTo>
                    <a:pt x="562484" y="319116"/>
                  </a:lnTo>
                  <a:lnTo>
                    <a:pt x="565555" y="316040"/>
                  </a:lnTo>
                  <a:lnTo>
                    <a:pt x="568636" y="306804"/>
                  </a:lnTo>
                  <a:lnTo>
                    <a:pt x="568636" y="303729"/>
                  </a:lnTo>
                  <a:lnTo>
                    <a:pt x="564120" y="298147"/>
                  </a:lnTo>
                  <a:lnTo>
                    <a:pt x="563782" y="297568"/>
                  </a:lnTo>
                  <a:lnTo>
                    <a:pt x="559414" y="297568"/>
                  </a:lnTo>
                  <a:lnTo>
                    <a:pt x="558549" y="296414"/>
                  </a:lnTo>
                  <a:close/>
                </a:path>
                <a:path w="637540" h="523875">
                  <a:moveTo>
                    <a:pt x="547260" y="315900"/>
                  </a:moveTo>
                  <a:lnTo>
                    <a:pt x="547121" y="316040"/>
                  </a:lnTo>
                  <a:lnTo>
                    <a:pt x="547386" y="316129"/>
                  </a:lnTo>
                  <a:lnTo>
                    <a:pt x="547260" y="315900"/>
                  </a:lnTo>
                  <a:close/>
                </a:path>
                <a:path w="637540" h="523875">
                  <a:moveTo>
                    <a:pt x="538501" y="298171"/>
                  </a:moveTo>
                  <a:lnTo>
                    <a:pt x="538520" y="298384"/>
                  </a:lnTo>
                  <a:lnTo>
                    <a:pt x="542890" y="307956"/>
                  </a:lnTo>
                  <a:lnTo>
                    <a:pt x="547260" y="315900"/>
                  </a:lnTo>
                  <a:lnTo>
                    <a:pt x="550192" y="312955"/>
                  </a:lnTo>
                  <a:lnTo>
                    <a:pt x="547121" y="309880"/>
                  </a:lnTo>
                  <a:lnTo>
                    <a:pt x="545581" y="300695"/>
                  </a:lnTo>
                  <a:lnTo>
                    <a:pt x="540969" y="300643"/>
                  </a:lnTo>
                  <a:lnTo>
                    <a:pt x="538501" y="298171"/>
                  </a:lnTo>
                  <a:close/>
                </a:path>
                <a:path w="637540" h="523875">
                  <a:moveTo>
                    <a:pt x="540969" y="297568"/>
                  </a:moveTo>
                  <a:lnTo>
                    <a:pt x="540969" y="300643"/>
                  </a:lnTo>
                  <a:lnTo>
                    <a:pt x="544040" y="300643"/>
                  </a:lnTo>
                  <a:lnTo>
                    <a:pt x="540969" y="297568"/>
                  </a:lnTo>
                  <a:close/>
                </a:path>
                <a:path w="637540" h="523875">
                  <a:moveTo>
                    <a:pt x="553262" y="289356"/>
                  </a:moveTo>
                  <a:lnTo>
                    <a:pt x="553262" y="294493"/>
                  </a:lnTo>
                  <a:lnTo>
                    <a:pt x="544040" y="294493"/>
                  </a:lnTo>
                  <a:lnTo>
                    <a:pt x="544040" y="300643"/>
                  </a:lnTo>
                  <a:lnTo>
                    <a:pt x="545618" y="300643"/>
                  </a:lnTo>
                  <a:lnTo>
                    <a:pt x="548654" y="296414"/>
                  </a:lnTo>
                  <a:lnTo>
                    <a:pt x="558549" y="296414"/>
                  </a:lnTo>
                  <a:lnTo>
                    <a:pt x="553262" y="289356"/>
                  </a:lnTo>
                  <a:close/>
                </a:path>
                <a:path w="637540" h="523875">
                  <a:moveTo>
                    <a:pt x="537899" y="294493"/>
                  </a:moveTo>
                  <a:lnTo>
                    <a:pt x="537899" y="297568"/>
                  </a:lnTo>
                  <a:lnTo>
                    <a:pt x="538501" y="298171"/>
                  </a:lnTo>
                  <a:lnTo>
                    <a:pt x="538200" y="294795"/>
                  </a:lnTo>
                  <a:lnTo>
                    <a:pt x="537899" y="294493"/>
                  </a:lnTo>
                  <a:close/>
                </a:path>
                <a:path w="637540" h="523875">
                  <a:moveTo>
                    <a:pt x="540969" y="291407"/>
                  </a:moveTo>
                  <a:lnTo>
                    <a:pt x="537899" y="291407"/>
                  </a:lnTo>
                  <a:lnTo>
                    <a:pt x="538200" y="294795"/>
                  </a:lnTo>
                  <a:lnTo>
                    <a:pt x="540969" y="297568"/>
                  </a:lnTo>
                  <a:lnTo>
                    <a:pt x="540969" y="291407"/>
                  </a:lnTo>
                  <a:close/>
                </a:path>
                <a:path w="637540" h="523875">
                  <a:moveTo>
                    <a:pt x="574777" y="236001"/>
                  </a:moveTo>
                  <a:lnTo>
                    <a:pt x="553357" y="244324"/>
                  </a:lnTo>
                  <a:lnTo>
                    <a:pt x="546346" y="258704"/>
                  </a:lnTo>
                  <a:lnTo>
                    <a:pt x="549709" y="277125"/>
                  </a:lnTo>
                  <a:lnTo>
                    <a:pt x="559414" y="297568"/>
                  </a:lnTo>
                  <a:lnTo>
                    <a:pt x="563782" y="297568"/>
                  </a:lnTo>
                  <a:lnTo>
                    <a:pt x="560181" y="291407"/>
                  </a:lnTo>
                  <a:lnTo>
                    <a:pt x="557399" y="284678"/>
                  </a:lnTo>
                  <a:lnTo>
                    <a:pt x="556343" y="279096"/>
                  </a:lnTo>
                  <a:lnTo>
                    <a:pt x="550624" y="263753"/>
                  </a:lnTo>
                  <a:lnTo>
                    <a:pt x="552112" y="251006"/>
                  </a:lnTo>
                  <a:lnTo>
                    <a:pt x="561095" y="242299"/>
                  </a:lnTo>
                  <a:lnTo>
                    <a:pt x="577858" y="239077"/>
                  </a:lnTo>
                  <a:lnTo>
                    <a:pt x="611666" y="239077"/>
                  </a:lnTo>
                  <a:lnTo>
                    <a:pt x="611666" y="236289"/>
                  </a:lnTo>
                  <a:lnTo>
                    <a:pt x="584096" y="236289"/>
                  </a:lnTo>
                  <a:lnTo>
                    <a:pt x="574777" y="236001"/>
                  </a:lnTo>
                  <a:close/>
                </a:path>
                <a:path w="637540" h="523875">
                  <a:moveTo>
                    <a:pt x="544040" y="288332"/>
                  </a:moveTo>
                  <a:lnTo>
                    <a:pt x="540969" y="288332"/>
                  </a:lnTo>
                  <a:lnTo>
                    <a:pt x="540975" y="291413"/>
                  </a:lnTo>
                  <a:lnTo>
                    <a:pt x="544040" y="294493"/>
                  </a:lnTo>
                  <a:lnTo>
                    <a:pt x="544040" y="288332"/>
                  </a:lnTo>
                  <a:close/>
                </a:path>
                <a:path w="637540" h="523875">
                  <a:moveTo>
                    <a:pt x="547121" y="285257"/>
                  </a:moveTo>
                  <a:lnTo>
                    <a:pt x="544040" y="285257"/>
                  </a:lnTo>
                  <a:lnTo>
                    <a:pt x="547121" y="294493"/>
                  </a:lnTo>
                  <a:lnTo>
                    <a:pt x="550192" y="294493"/>
                  </a:lnTo>
                  <a:lnTo>
                    <a:pt x="547126" y="291413"/>
                  </a:lnTo>
                  <a:lnTo>
                    <a:pt x="547121" y="285257"/>
                  </a:lnTo>
                  <a:close/>
                </a:path>
                <a:path w="637540" h="523875">
                  <a:moveTo>
                    <a:pt x="550192" y="285257"/>
                  </a:moveTo>
                  <a:lnTo>
                    <a:pt x="547121" y="285257"/>
                  </a:lnTo>
                  <a:lnTo>
                    <a:pt x="550192" y="291407"/>
                  </a:lnTo>
                  <a:lnTo>
                    <a:pt x="550192" y="294493"/>
                  </a:lnTo>
                  <a:lnTo>
                    <a:pt x="553262" y="294493"/>
                  </a:lnTo>
                  <a:lnTo>
                    <a:pt x="550192" y="288332"/>
                  </a:lnTo>
                  <a:lnTo>
                    <a:pt x="550192" y="285257"/>
                  </a:lnTo>
                  <a:close/>
                </a:path>
                <a:path w="637540" h="523875">
                  <a:moveTo>
                    <a:pt x="553262" y="288332"/>
                  </a:moveTo>
                  <a:lnTo>
                    <a:pt x="552495" y="288332"/>
                  </a:lnTo>
                  <a:lnTo>
                    <a:pt x="553262" y="289356"/>
                  </a:lnTo>
                  <a:lnTo>
                    <a:pt x="553262" y="288332"/>
                  </a:lnTo>
                  <a:close/>
                </a:path>
                <a:path w="637540" h="523875">
                  <a:moveTo>
                    <a:pt x="550192" y="285257"/>
                  </a:moveTo>
                  <a:lnTo>
                    <a:pt x="550192" y="288332"/>
                  </a:lnTo>
                  <a:lnTo>
                    <a:pt x="552495" y="288332"/>
                  </a:lnTo>
                  <a:lnTo>
                    <a:pt x="550192" y="285257"/>
                  </a:lnTo>
                  <a:close/>
                </a:path>
                <a:path w="637540" h="523875">
                  <a:moveTo>
                    <a:pt x="614931" y="207190"/>
                  </a:moveTo>
                  <a:lnTo>
                    <a:pt x="611666" y="208293"/>
                  </a:lnTo>
                  <a:lnTo>
                    <a:pt x="620791" y="219408"/>
                  </a:lnTo>
                  <a:lnTo>
                    <a:pt x="626989" y="232444"/>
                  </a:lnTo>
                  <a:lnTo>
                    <a:pt x="626989" y="233402"/>
                  </a:lnTo>
                  <a:lnTo>
                    <a:pt x="626362" y="245094"/>
                  </a:lnTo>
                  <a:lnTo>
                    <a:pt x="614737" y="254473"/>
                  </a:lnTo>
                  <a:lnTo>
                    <a:pt x="577858" y="254473"/>
                  </a:lnTo>
                  <a:lnTo>
                    <a:pt x="574777" y="257549"/>
                  </a:lnTo>
                  <a:lnTo>
                    <a:pt x="562484" y="257549"/>
                  </a:lnTo>
                  <a:lnTo>
                    <a:pt x="562484" y="260624"/>
                  </a:lnTo>
                  <a:lnTo>
                    <a:pt x="573241" y="258846"/>
                  </a:lnTo>
                  <a:lnTo>
                    <a:pt x="586304" y="257933"/>
                  </a:lnTo>
                  <a:lnTo>
                    <a:pt x="600520" y="257597"/>
                  </a:lnTo>
                  <a:lnTo>
                    <a:pt x="614737" y="257549"/>
                  </a:lnTo>
                  <a:lnTo>
                    <a:pt x="625304" y="252644"/>
                  </a:lnTo>
                  <a:lnTo>
                    <a:pt x="630107" y="243698"/>
                  </a:lnTo>
                  <a:lnTo>
                    <a:pt x="630298" y="232444"/>
                  </a:lnTo>
                  <a:lnTo>
                    <a:pt x="627030" y="220615"/>
                  </a:lnTo>
                  <a:lnTo>
                    <a:pt x="619348" y="210990"/>
                  </a:lnTo>
                  <a:lnTo>
                    <a:pt x="614931" y="207190"/>
                  </a:lnTo>
                  <a:close/>
                </a:path>
                <a:path w="637540" h="523875">
                  <a:moveTo>
                    <a:pt x="611666" y="239077"/>
                  </a:moveTo>
                  <a:lnTo>
                    <a:pt x="577858" y="239077"/>
                  </a:lnTo>
                  <a:lnTo>
                    <a:pt x="574777" y="242162"/>
                  </a:lnTo>
                  <a:lnTo>
                    <a:pt x="577858" y="242162"/>
                  </a:lnTo>
                  <a:lnTo>
                    <a:pt x="571707" y="245237"/>
                  </a:lnTo>
                  <a:lnTo>
                    <a:pt x="577858" y="245237"/>
                  </a:lnTo>
                  <a:lnTo>
                    <a:pt x="574777" y="248313"/>
                  </a:lnTo>
                  <a:lnTo>
                    <a:pt x="577858" y="248313"/>
                  </a:lnTo>
                  <a:lnTo>
                    <a:pt x="574777" y="251398"/>
                  </a:lnTo>
                  <a:lnTo>
                    <a:pt x="562484" y="254473"/>
                  </a:lnTo>
                  <a:lnTo>
                    <a:pt x="562484" y="257549"/>
                  </a:lnTo>
                  <a:lnTo>
                    <a:pt x="568636" y="254473"/>
                  </a:lnTo>
                  <a:lnTo>
                    <a:pt x="614737" y="254473"/>
                  </a:lnTo>
                  <a:lnTo>
                    <a:pt x="614737" y="248313"/>
                  </a:lnTo>
                  <a:lnTo>
                    <a:pt x="615761" y="247288"/>
                  </a:lnTo>
                  <a:lnTo>
                    <a:pt x="611666" y="245237"/>
                  </a:lnTo>
                  <a:lnTo>
                    <a:pt x="611666" y="242162"/>
                  </a:lnTo>
                  <a:lnTo>
                    <a:pt x="613713" y="241134"/>
                  </a:lnTo>
                  <a:lnTo>
                    <a:pt x="611666" y="239077"/>
                  </a:lnTo>
                  <a:close/>
                </a:path>
                <a:path w="637540" h="523875">
                  <a:moveTo>
                    <a:pt x="574777" y="248313"/>
                  </a:moveTo>
                  <a:lnTo>
                    <a:pt x="568636" y="248313"/>
                  </a:lnTo>
                  <a:lnTo>
                    <a:pt x="562484" y="251398"/>
                  </a:lnTo>
                  <a:lnTo>
                    <a:pt x="574777" y="248313"/>
                  </a:lnTo>
                  <a:close/>
                </a:path>
                <a:path w="637540" h="523875">
                  <a:moveTo>
                    <a:pt x="620889" y="248313"/>
                  </a:moveTo>
                  <a:lnTo>
                    <a:pt x="617808" y="248313"/>
                  </a:lnTo>
                  <a:lnTo>
                    <a:pt x="614737" y="251398"/>
                  </a:lnTo>
                  <a:lnTo>
                    <a:pt x="617808" y="251398"/>
                  </a:lnTo>
                  <a:lnTo>
                    <a:pt x="620889" y="248313"/>
                  </a:lnTo>
                  <a:close/>
                </a:path>
                <a:path w="637540" h="523875">
                  <a:moveTo>
                    <a:pt x="574777" y="245237"/>
                  </a:moveTo>
                  <a:lnTo>
                    <a:pt x="568636" y="245237"/>
                  </a:lnTo>
                  <a:lnTo>
                    <a:pt x="562484" y="248313"/>
                  </a:lnTo>
                  <a:lnTo>
                    <a:pt x="574777" y="245237"/>
                  </a:lnTo>
                  <a:close/>
                </a:path>
                <a:path w="637540" h="523875">
                  <a:moveTo>
                    <a:pt x="617808" y="245237"/>
                  </a:moveTo>
                  <a:lnTo>
                    <a:pt x="615761" y="247288"/>
                  </a:lnTo>
                  <a:lnTo>
                    <a:pt x="617808" y="248313"/>
                  </a:lnTo>
                  <a:lnTo>
                    <a:pt x="617808" y="245237"/>
                  </a:lnTo>
                  <a:close/>
                </a:path>
                <a:path w="637540" h="523875">
                  <a:moveTo>
                    <a:pt x="574777" y="242162"/>
                  </a:moveTo>
                  <a:lnTo>
                    <a:pt x="568636" y="242162"/>
                  </a:lnTo>
                  <a:lnTo>
                    <a:pt x="562484" y="245237"/>
                  </a:lnTo>
                  <a:lnTo>
                    <a:pt x="574777" y="242162"/>
                  </a:lnTo>
                  <a:close/>
                </a:path>
                <a:path w="637540" h="523875">
                  <a:moveTo>
                    <a:pt x="620889" y="236001"/>
                  </a:moveTo>
                  <a:lnTo>
                    <a:pt x="617808" y="239077"/>
                  </a:lnTo>
                  <a:lnTo>
                    <a:pt x="613713" y="241134"/>
                  </a:lnTo>
                  <a:lnTo>
                    <a:pt x="614737" y="242162"/>
                  </a:lnTo>
                  <a:lnTo>
                    <a:pt x="620889" y="236001"/>
                  </a:lnTo>
                  <a:close/>
                </a:path>
                <a:path w="637540" h="523875">
                  <a:moveTo>
                    <a:pt x="617808" y="226765"/>
                  </a:moveTo>
                  <a:lnTo>
                    <a:pt x="608495" y="233402"/>
                  </a:lnTo>
                  <a:lnTo>
                    <a:pt x="596242" y="236001"/>
                  </a:lnTo>
                  <a:lnTo>
                    <a:pt x="584096" y="236289"/>
                  </a:lnTo>
                  <a:lnTo>
                    <a:pt x="611666" y="236289"/>
                  </a:lnTo>
                  <a:lnTo>
                    <a:pt x="611668" y="236000"/>
                  </a:lnTo>
                  <a:lnTo>
                    <a:pt x="617808" y="229840"/>
                  </a:lnTo>
                  <a:lnTo>
                    <a:pt x="617808" y="226765"/>
                  </a:lnTo>
                  <a:close/>
                </a:path>
                <a:path w="637540" h="523875">
                  <a:moveTo>
                    <a:pt x="617808" y="232926"/>
                  </a:moveTo>
                  <a:lnTo>
                    <a:pt x="614737" y="232926"/>
                  </a:lnTo>
                  <a:lnTo>
                    <a:pt x="611666" y="236001"/>
                  </a:lnTo>
                  <a:lnTo>
                    <a:pt x="617808" y="232926"/>
                  </a:lnTo>
                  <a:close/>
                </a:path>
                <a:path w="637540" h="523875">
                  <a:moveTo>
                    <a:pt x="622413" y="198804"/>
                  </a:moveTo>
                  <a:lnTo>
                    <a:pt x="623959" y="202143"/>
                  </a:lnTo>
                  <a:lnTo>
                    <a:pt x="627030" y="202143"/>
                  </a:lnTo>
                  <a:lnTo>
                    <a:pt x="622413" y="198804"/>
                  </a:lnTo>
                  <a:close/>
                </a:path>
                <a:path w="637540" h="523875">
                  <a:moveTo>
                    <a:pt x="616661" y="190713"/>
                  </a:moveTo>
                  <a:lnTo>
                    <a:pt x="611666" y="190713"/>
                  </a:lnTo>
                  <a:lnTo>
                    <a:pt x="614737" y="193253"/>
                  </a:lnTo>
                  <a:lnTo>
                    <a:pt x="622413" y="198804"/>
                  </a:lnTo>
                  <a:lnTo>
                    <a:pt x="621607" y="197063"/>
                  </a:lnTo>
                  <a:lnTo>
                    <a:pt x="616661" y="190713"/>
                  </a:lnTo>
                  <a:close/>
                </a:path>
                <a:path w="637540" h="523875">
                  <a:moveTo>
                    <a:pt x="616051" y="186172"/>
                  </a:moveTo>
                  <a:lnTo>
                    <a:pt x="623959" y="197063"/>
                  </a:lnTo>
                  <a:lnTo>
                    <a:pt x="627030" y="197063"/>
                  </a:lnTo>
                  <a:lnTo>
                    <a:pt x="616051" y="186172"/>
                  </a:lnTo>
                  <a:close/>
                </a:path>
                <a:path w="637540" h="523875">
                  <a:moveTo>
                    <a:pt x="615940" y="174203"/>
                  </a:moveTo>
                  <a:lnTo>
                    <a:pt x="587556" y="174203"/>
                  </a:lnTo>
                  <a:lnTo>
                    <a:pt x="589382" y="178013"/>
                  </a:lnTo>
                  <a:lnTo>
                    <a:pt x="590055" y="185633"/>
                  </a:lnTo>
                  <a:lnTo>
                    <a:pt x="590151" y="190713"/>
                  </a:lnTo>
                  <a:lnTo>
                    <a:pt x="593222" y="190713"/>
                  </a:lnTo>
                  <a:lnTo>
                    <a:pt x="596293" y="193253"/>
                  </a:lnTo>
                  <a:lnTo>
                    <a:pt x="596825" y="190713"/>
                  </a:lnTo>
                  <a:lnTo>
                    <a:pt x="595914" y="185633"/>
                  </a:lnTo>
                  <a:lnTo>
                    <a:pt x="596730" y="183093"/>
                  </a:lnTo>
                  <a:lnTo>
                    <a:pt x="602444" y="181823"/>
                  </a:lnTo>
                  <a:lnTo>
                    <a:pt x="620113" y="181823"/>
                  </a:lnTo>
                  <a:lnTo>
                    <a:pt x="617808" y="178013"/>
                  </a:lnTo>
                  <a:lnTo>
                    <a:pt x="620348" y="178013"/>
                  </a:lnTo>
                  <a:lnTo>
                    <a:pt x="615940" y="174203"/>
                  </a:lnTo>
                  <a:close/>
                </a:path>
                <a:path w="637540" h="523875">
                  <a:moveTo>
                    <a:pt x="611666" y="181823"/>
                  </a:moveTo>
                  <a:lnTo>
                    <a:pt x="602444" y="181823"/>
                  </a:lnTo>
                  <a:lnTo>
                    <a:pt x="611666" y="186903"/>
                  </a:lnTo>
                  <a:lnTo>
                    <a:pt x="608596" y="186903"/>
                  </a:lnTo>
                  <a:lnTo>
                    <a:pt x="608596" y="193253"/>
                  </a:lnTo>
                  <a:lnTo>
                    <a:pt x="611666" y="193253"/>
                  </a:lnTo>
                  <a:lnTo>
                    <a:pt x="611666" y="190713"/>
                  </a:lnTo>
                  <a:lnTo>
                    <a:pt x="616661" y="190713"/>
                  </a:lnTo>
                  <a:lnTo>
                    <a:pt x="612292" y="186903"/>
                  </a:lnTo>
                  <a:lnTo>
                    <a:pt x="611666" y="184363"/>
                  </a:lnTo>
                  <a:lnTo>
                    <a:pt x="614227" y="184363"/>
                  </a:lnTo>
                  <a:lnTo>
                    <a:pt x="611666" y="181823"/>
                  </a:lnTo>
                  <a:close/>
                </a:path>
                <a:path w="637540" h="523875">
                  <a:moveTo>
                    <a:pt x="620113" y="181823"/>
                  </a:moveTo>
                  <a:lnTo>
                    <a:pt x="614737" y="181823"/>
                  </a:lnTo>
                  <a:lnTo>
                    <a:pt x="620889" y="190713"/>
                  </a:lnTo>
                  <a:lnTo>
                    <a:pt x="627030" y="193253"/>
                  </a:lnTo>
                  <a:lnTo>
                    <a:pt x="620113" y="181823"/>
                  </a:lnTo>
                  <a:close/>
                </a:path>
                <a:path w="637540" h="523875">
                  <a:moveTo>
                    <a:pt x="620348" y="178013"/>
                  </a:moveTo>
                  <a:lnTo>
                    <a:pt x="617808" y="178013"/>
                  </a:lnTo>
                  <a:lnTo>
                    <a:pt x="623959" y="184363"/>
                  </a:lnTo>
                  <a:lnTo>
                    <a:pt x="627030" y="190713"/>
                  </a:lnTo>
                  <a:lnTo>
                    <a:pt x="623287" y="180553"/>
                  </a:lnTo>
                  <a:lnTo>
                    <a:pt x="620348" y="178013"/>
                  </a:lnTo>
                  <a:close/>
                </a:path>
                <a:path w="637540" h="523875">
                  <a:moveTo>
                    <a:pt x="614737" y="184363"/>
                  </a:moveTo>
                  <a:lnTo>
                    <a:pt x="614227" y="184363"/>
                  </a:lnTo>
                  <a:lnTo>
                    <a:pt x="616051" y="186172"/>
                  </a:lnTo>
                  <a:lnTo>
                    <a:pt x="614737" y="184363"/>
                  </a:lnTo>
                  <a:close/>
                </a:path>
                <a:path w="637540" h="523875">
                  <a:moveTo>
                    <a:pt x="559414" y="138643"/>
                  </a:moveTo>
                  <a:lnTo>
                    <a:pt x="562484" y="143723"/>
                  </a:lnTo>
                  <a:lnTo>
                    <a:pt x="568636" y="147533"/>
                  </a:lnTo>
                  <a:lnTo>
                    <a:pt x="574777" y="156423"/>
                  </a:lnTo>
                  <a:lnTo>
                    <a:pt x="571707" y="156423"/>
                  </a:lnTo>
                  <a:lnTo>
                    <a:pt x="565555" y="160233"/>
                  </a:lnTo>
                  <a:lnTo>
                    <a:pt x="565555" y="162773"/>
                  </a:lnTo>
                  <a:lnTo>
                    <a:pt x="574777" y="162773"/>
                  </a:lnTo>
                  <a:lnTo>
                    <a:pt x="580929" y="171663"/>
                  </a:lnTo>
                  <a:lnTo>
                    <a:pt x="580929" y="178013"/>
                  </a:lnTo>
                  <a:lnTo>
                    <a:pt x="584000" y="178013"/>
                  </a:lnTo>
                  <a:lnTo>
                    <a:pt x="587556" y="174203"/>
                  </a:lnTo>
                  <a:lnTo>
                    <a:pt x="615940" y="174203"/>
                  </a:lnTo>
                  <a:lnTo>
                    <a:pt x="608593" y="167853"/>
                  </a:lnTo>
                  <a:lnTo>
                    <a:pt x="591593" y="156423"/>
                  </a:lnTo>
                  <a:lnTo>
                    <a:pt x="587327" y="153883"/>
                  </a:lnTo>
                  <a:lnTo>
                    <a:pt x="580929" y="153883"/>
                  </a:lnTo>
                  <a:lnTo>
                    <a:pt x="575404" y="152613"/>
                  </a:lnTo>
                  <a:lnTo>
                    <a:pt x="569016" y="147533"/>
                  </a:lnTo>
                  <a:lnTo>
                    <a:pt x="563206" y="141183"/>
                  </a:lnTo>
                  <a:lnTo>
                    <a:pt x="559414" y="138643"/>
                  </a:lnTo>
                  <a:close/>
                </a:path>
                <a:path w="637540" h="523875">
                  <a:moveTo>
                    <a:pt x="574777" y="162773"/>
                  </a:moveTo>
                  <a:lnTo>
                    <a:pt x="562484" y="162773"/>
                  </a:lnTo>
                  <a:lnTo>
                    <a:pt x="562484" y="165313"/>
                  </a:lnTo>
                  <a:lnTo>
                    <a:pt x="571707" y="165313"/>
                  </a:lnTo>
                  <a:lnTo>
                    <a:pt x="574777" y="162773"/>
                  </a:lnTo>
                  <a:close/>
                </a:path>
                <a:path w="637540" h="523875">
                  <a:moveTo>
                    <a:pt x="560437" y="158116"/>
                  </a:moveTo>
                  <a:lnTo>
                    <a:pt x="562484" y="160233"/>
                  </a:lnTo>
                  <a:lnTo>
                    <a:pt x="565555" y="160233"/>
                  </a:lnTo>
                  <a:lnTo>
                    <a:pt x="560437" y="158116"/>
                  </a:lnTo>
                  <a:close/>
                </a:path>
                <a:path w="637540" h="523875">
                  <a:moveTo>
                    <a:pt x="563166" y="155292"/>
                  </a:moveTo>
                  <a:lnTo>
                    <a:pt x="565555" y="160233"/>
                  </a:lnTo>
                  <a:lnTo>
                    <a:pt x="568636" y="156423"/>
                  </a:lnTo>
                  <a:lnTo>
                    <a:pt x="563166" y="155292"/>
                  </a:lnTo>
                  <a:close/>
                </a:path>
                <a:path w="637540" h="523875">
                  <a:moveTo>
                    <a:pt x="556343" y="153883"/>
                  </a:moveTo>
                  <a:lnTo>
                    <a:pt x="556343" y="156423"/>
                  </a:lnTo>
                  <a:lnTo>
                    <a:pt x="560437" y="158116"/>
                  </a:lnTo>
                  <a:lnTo>
                    <a:pt x="556343" y="153883"/>
                  </a:lnTo>
                  <a:close/>
                </a:path>
                <a:path w="637540" h="523875">
                  <a:moveTo>
                    <a:pt x="564539" y="149652"/>
                  </a:moveTo>
                  <a:lnTo>
                    <a:pt x="568636" y="156423"/>
                  </a:lnTo>
                  <a:lnTo>
                    <a:pt x="571707" y="156423"/>
                  </a:lnTo>
                  <a:lnTo>
                    <a:pt x="565555" y="150073"/>
                  </a:lnTo>
                  <a:lnTo>
                    <a:pt x="564539" y="149652"/>
                  </a:lnTo>
                  <a:close/>
                </a:path>
                <a:path w="637540" h="523875">
                  <a:moveTo>
                    <a:pt x="559414" y="147533"/>
                  </a:moveTo>
                  <a:lnTo>
                    <a:pt x="556343" y="147533"/>
                  </a:lnTo>
                  <a:lnTo>
                    <a:pt x="556343" y="153883"/>
                  </a:lnTo>
                  <a:lnTo>
                    <a:pt x="563166" y="155292"/>
                  </a:lnTo>
                  <a:lnTo>
                    <a:pt x="559414" y="147533"/>
                  </a:lnTo>
                  <a:close/>
                </a:path>
                <a:path w="637540" h="523875">
                  <a:moveTo>
                    <a:pt x="580929" y="104353"/>
                  </a:moveTo>
                  <a:lnTo>
                    <a:pt x="565555" y="104353"/>
                  </a:lnTo>
                  <a:lnTo>
                    <a:pt x="554991" y="117053"/>
                  </a:lnTo>
                  <a:lnTo>
                    <a:pt x="557106" y="129753"/>
                  </a:lnTo>
                  <a:lnTo>
                    <a:pt x="567288" y="142453"/>
                  </a:lnTo>
                  <a:lnTo>
                    <a:pt x="580929" y="153883"/>
                  </a:lnTo>
                  <a:lnTo>
                    <a:pt x="587327" y="153883"/>
                  </a:lnTo>
                  <a:lnTo>
                    <a:pt x="580929" y="150073"/>
                  </a:lnTo>
                  <a:lnTo>
                    <a:pt x="565369" y="136103"/>
                  </a:lnTo>
                  <a:lnTo>
                    <a:pt x="557879" y="123394"/>
                  </a:lnTo>
                  <a:lnTo>
                    <a:pt x="561909" y="113243"/>
                  </a:lnTo>
                  <a:lnTo>
                    <a:pt x="565555" y="111538"/>
                  </a:lnTo>
                  <a:lnTo>
                    <a:pt x="565555" y="106893"/>
                  </a:lnTo>
                  <a:lnTo>
                    <a:pt x="575495" y="106893"/>
                  </a:lnTo>
                  <a:lnTo>
                    <a:pt x="580929" y="104353"/>
                  </a:lnTo>
                  <a:close/>
                </a:path>
                <a:path w="637540" h="523875">
                  <a:moveTo>
                    <a:pt x="559414" y="141183"/>
                  </a:moveTo>
                  <a:lnTo>
                    <a:pt x="556343" y="141183"/>
                  </a:lnTo>
                  <a:lnTo>
                    <a:pt x="559414" y="147533"/>
                  </a:lnTo>
                  <a:lnTo>
                    <a:pt x="564539" y="149652"/>
                  </a:lnTo>
                  <a:lnTo>
                    <a:pt x="559414" y="141183"/>
                  </a:lnTo>
                  <a:close/>
                </a:path>
                <a:path w="637540" h="523875">
                  <a:moveTo>
                    <a:pt x="609543" y="117053"/>
                  </a:moveTo>
                  <a:lnTo>
                    <a:pt x="577858" y="117053"/>
                  </a:lnTo>
                  <a:lnTo>
                    <a:pt x="574777" y="119593"/>
                  </a:lnTo>
                  <a:lnTo>
                    <a:pt x="577858" y="119593"/>
                  </a:lnTo>
                  <a:lnTo>
                    <a:pt x="574777" y="122133"/>
                  </a:lnTo>
                  <a:lnTo>
                    <a:pt x="577858" y="122133"/>
                  </a:lnTo>
                  <a:lnTo>
                    <a:pt x="574777" y="125943"/>
                  </a:lnTo>
                  <a:lnTo>
                    <a:pt x="571707" y="125943"/>
                  </a:lnTo>
                  <a:lnTo>
                    <a:pt x="568636" y="128483"/>
                  </a:lnTo>
                  <a:lnTo>
                    <a:pt x="568636" y="132293"/>
                  </a:lnTo>
                  <a:lnTo>
                    <a:pt x="581940" y="128483"/>
                  </a:lnTo>
                  <a:lnTo>
                    <a:pt x="594377" y="124673"/>
                  </a:lnTo>
                  <a:lnTo>
                    <a:pt x="606237" y="119593"/>
                  </a:lnTo>
                  <a:lnTo>
                    <a:pt x="609543" y="117053"/>
                  </a:lnTo>
                  <a:close/>
                </a:path>
                <a:path w="637540" h="523875">
                  <a:moveTo>
                    <a:pt x="577858" y="122133"/>
                  </a:moveTo>
                  <a:lnTo>
                    <a:pt x="569246" y="122133"/>
                  </a:lnTo>
                  <a:lnTo>
                    <a:pt x="568020" y="123403"/>
                  </a:lnTo>
                  <a:lnTo>
                    <a:pt x="565555" y="128483"/>
                  </a:lnTo>
                  <a:lnTo>
                    <a:pt x="568636" y="125943"/>
                  </a:lnTo>
                  <a:lnTo>
                    <a:pt x="574777" y="125943"/>
                  </a:lnTo>
                  <a:lnTo>
                    <a:pt x="577858" y="122133"/>
                  </a:lnTo>
                  <a:close/>
                </a:path>
                <a:path w="637540" h="523875">
                  <a:moveTo>
                    <a:pt x="570589" y="120746"/>
                  </a:moveTo>
                  <a:lnTo>
                    <a:pt x="565555" y="122133"/>
                  </a:lnTo>
                  <a:lnTo>
                    <a:pt x="565555" y="125943"/>
                  </a:lnTo>
                  <a:lnTo>
                    <a:pt x="568024" y="123394"/>
                  </a:lnTo>
                  <a:lnTo>
                    <a:pt x="568636" y="122133"/>
                  </a:lnTo>
                  <a:lnTo>
                    <a:pt x="569246" y="122133"/>
                  </a:lnTo>
                  <a:lnTo>
                    <a:pt x="570589" y="120746"/>
                  </a:lnTo>
                  <a:close/>
                </a:path>
                <a:path w="637540" h="523875">
                  <a:moveTo>
                    <a:pt x="569246" y="122133"/>
                  </a:moveTo>
                  <a:lnTo>
                    <a:pt x="568636" y="122133"/>
                  </a:lnTo>
                  <a:lnTo>
                    <a:pt x="568024" y="123394"/>
                  </a:lnTo>
                  <a:lnTo>
                    <a:pt x="569246" y="122133"/>
                  </a:lnTo>
                  <a:close/>
                </a:path>
                <a:path w="637540" h="523875">
                  <a:moveTo>
                    <a:pt x="617808" y="110703"/>
                  </a:moveTo>
                  <a:lnTo>
                    <a:pt x="577858" y="110703"/>
                  </a:lnTo>
                  <a:lnTo>
                    <a:pt x="574777" y="113243"/>
                  </a:lnTo>
                  <a:lnTo>
                    <a:pt x="568636" y="117053"/>
                  </a:lnTo>
                  <a:lnTo>
                    <a:pt x="565555" y="119593"/>
                  </a:lnTo>
                  <a:lnTo>
                    <a:pt x="565555" y="122133"/>
                  </a:lnTo>
                  <a:lnTo>
                    <a:pt x="571707" y="117053"/>
                  </a:lnTo>
                  <a:lnTo>
                    <a:pt x="609543" y="117053"/>
                  </a:lnTo>
                  <a:lnTo>
                    <a:pt x="617808" y="110703"/>
                  </a:lnTo>
                  <a:close/>
                </a:path>
                <a:path w="637540" h="523875">
                  <a:moveTo>
                    <a:pt x="574777" y="119593"/>
                  </a:moveTo>
                  <a:lnTo>
                    <a:pt x="571707" y="119593"/>
                  </a:lnTo>
                  <a:lnTo>
                    <a:pt x="570589" y="120746"/>
                  </a:lnTo>
                  <a:lnTo>
                    <a:pt x="574777" y="119593"/>
                  </a:lnTo>
                  <a:close/>
                </a:path>
                <a:path w="637540" h="523875">
                  <a:moveTo>
                    <a:pt x="574777" y="110703"/>
                  </a:moveTo>
                  <a:lnTo>
                    <a:pt x="569244" y="110703"/>
                  </a:lnTo>
                  <a:lnTo>
                    <a:pt x="568331" y="111331"/>
                  </a:lnTo>
                  <a:lnTo>
                    <a:pt x="565555" y="117053"/>
                  </a:lnTo>
                  <a:lnTo>
                    <a:pt x="568636" y="117053"/>
                  </a:lnTo>
                  <a:lnTo>
                    <a:pt x="574777" y="110703"/>
                  </a:lnTo>
                  <a:close/>
                </a:path>
                <a:path w="637540" h="523875">
                  <a:moveTo>
                    <a:pt x="573261" y="107937"/>
                  </a:moveTo>
                  <a:lnTo>
                    <a:pt x="565555" y="111538"/>
                  </a:lnTo>
                  <a:lnTo>
                    <a:pt x="565555" y="113243"/>
                  </a:lnTo>
                  <a:lnTo>
                    <a:pt x="568331" y="111331"/>
                  </a:lnTo>
                  <a:lnTo>
                    <a:pt x="568636" y="110703"/>
                  </a:lnTo>
                  <a:lnTo>
                    <a:pt x="569244" y="110703"/>
                  </a:lnTo>
                  <a:lnTo>
                    <a:pt x="573261" y="107937"/>
                  </a:lnTo>
                  <a:close/>
                </a:path>
                <a:path w="637540" h="523875">
                  <a:moveTo>
                    <a:pt x="574777" y="106893"/>
                  </a:moveTo>
                  <a:lnTo>
                    <a:pt x="565555" y="106893"/>
                  </a:lnTo>
                  <a:lnTo>
                    <a:pt x="565555" y="111538"/>
                  </a:lnTo>
                  <a:lnTo>
                    <a:pt x="573261" y="107937"/>
                  </a:lnTo>
                  <a:lnTo>
                    <a:pt x="574777" y="106893"/>
                  </a:lnTo>
                  <a:close/>
                </a:path>
                <a:path w="637540" h="523875">
                  <a:moveTo>
                    <a:pt x="569244" y="110703"/>
                  </a:moveTo>
                  <a:lnTo>
                    <a:pt x="568636" y="110703"/>
                  </a:lnTo>
                  <a:lnTo>
                    <a:pt x="568331" y="111331"/>
                  </a:lnTo>
                  <a:lnTo>
                    <a:pt x="569244" y="110703"/>
                  </a:lnTo>
                  <a:close/>
                </a:path>
                <a:path w="637540" h="523875">
                  <a:moveTo>
                    <a:pt x="614737" y="104353"/>
                  </a:moveTo>
                  <a:lnTo>
                    <a:pt x="580929" y="104353"/>
                  </a:lnTo>
                  <a:lnTo>
                    <a:pt x="577858" y="106893"/>
                  </a:lnTo>
                  <a:lnTo>
                    <a:pt x="574777" y="110703"/>
                  </a:lnTo>
                  <a:lnTo>
                    <a:pt x="611666" y="110703"/>
                  </a:lnTo>
                  <a:lnTo>
                    <a:pt x="620889" y="106893"/>
                  </a:lnTo>
                  <a:lnTo>
                    <a:pt x="611666" y="106893"/>
                  </a:lnTo>
                  <a:lnTo>
                    <a:pt x="614737" y="104353"/>
                  </a:lnTo>
                  <a:close/>
                </a:path>
                <a:path w="637540" h="523875">
                  <a:moveTo>
                    <a:pt x="575495" y="106893"/>
                  </a:moveTo>
                  <a:lnTo>
                    <a:pt x="574777" y="106893"/>
                  </a:lnTo>
                  <a:lnTo>
                    <a:pt x="573261" y="107937"/>
                  </a:lnTo>
                  <a:lnTo>
                    <a:pt x="575495" y="106893"/>
                  </a:lnTo>
                  <a:close/>
                </a:path>
                <a:path w="637540" h="523875">
                  <a:moveTo>
                    <a:pt x="623959" y="101813"/>
                  </a:moveTo>
                  <a:lnTo>
                    <a:pt x="620889" y="104353"/>
                  </a:lnTo>
                  <a:lnTo>
                    <a:pt x="611666" y="106893"/>
                  </a:lnTo>
                  <a:lnTo>
                    <a:pt x="620889" y="106893"/>
                  </a:lnTo>
                  <a:lnTo>
                    <a:pt x="623959" y="104353"/>
                  </a:lnTo>
                  <a:lnTo>
                    <a:pt x="623959" y="101813"/>
                  </a:lnTo>
                  <a:close/>
                </a:path>
                <a:path w="637540" h="523875">
                  <a:moveTo>
                    <a:pt x="629163" y="39583"/>
                  </a:moveTo>
                  <a:lnTo>
                    <a:pt x="627030" y="39583"/>
                  </a:lnTo>
                  <a:lnTo>
                    <a:pt x="627030" y="42123"/>
                  </a:lnTo>
                  <a:lnTo>
                    <a:pt x="628557" y="44970"/>
                  </a:lnTo>
                  <a:lnTo>
                    <a:pt x="630111" y="45933"/>
                  </a:lnTo>
                  <a:lnTo>
                    <a:pt x="629657" y="46868"/>
                  </a:lnTo>
                  <a:lnTo>
                    <a:pt x="632797" y="52283"/>
                  </a:lnTo>
                  <a:lnTo>
                    <a:pt x="632414" y="67523"/>
                  </a:lnTo>
                  <a:lnTo>
                    <a:pt x="623962" y="81493"/>
                  </a:lnTo>
                  <a:lnTo>
                    <a:pt x="608596" y="91653"/>
                  </a:lnTo>
                  <a:lnTo>
                    <a:pt x="587844" y="98003"/>
                  </a:lnTo>
                  <a:lnTo>
                    <a:pt x="576606" y="101813"/>
                  </a:lnTo>
                  <a:lnTo>
                    <a:pt x="571707" y="104353"/>
                  </a:lnTo>
                  <a:lnTo>
                    <a:pt x="611666" y="104353"/>
                  </a:lnTo>
                  <a:lnTo>
                    <a:pt x="620889" y="98003"/>
                  </a:lnTo>
                  <a:lnTo>
                    <a:pt x="611666" y="98003"/>
                  </a:lnTo>
                  <a:lnTo>
                    <a:pt x="608596" y="95463"/>
                  </a:lnTo>
                  <a:lnTo>
                    <a:pt x="611666" y="91653"/>
                  </a:lnTo>
                  <a:lnTo>
                    <a:pt x="614737" y="91653"/>
                  </a:lnTo>
                  <a:lnTo>
                    <a:pt x="617808" y="89113"/>
                  </a:lnTo>
                  <a:lnTo>
                    <a:pt x="636928" y="57363"/>
                  </a:lnTo>
                  <a:lnTo>
                    <a:pt x="634719" y="48473"/>
                  </a:lnTo>
                  <a:lnTo>
                    <a:pt x="630204" y="40853"/>
                  </a:lnTo>
                  <a:lnTo>
                    <a:pt x="629163" y="39583"/>
                  </a:lnTo>
                  <a:close/>
                </a:path>
                <a:path w="637540" h="523875">
                  <a:moveTo>
                    <a:pt x="623959" y="98003"/>
                  </a:moveTo>
                  <a:lnTo>
                    <a:pt x="614737" y="104353"/>
                  </a:lnTo>
                  <a:lnTo>
                    <a:pt x="623959" y="101813"/>
                  </a:lnTo>
                  <a:lnTo>
                    <a:pt x="623959" y="98003"/>
                  </a:lnTo>
                  <a:close/>
                </a:path>
                <a:path w="637540" h="523875">
                  <a:moveTo>
                    <a:pt x="627030" y="89113"/>
                  </a:moveTo>
                  <a:lnTo>
                    <a:pt x="623959" y="89113"/>
                  </a:lnTo>
                  <a:lnTo>
                    <a:pt x="611666" y="98003"/>
                  </a:lnTo>
                  <a:lnTo>
                    <a:pt x="623959" y="91653"/>
                  </a:lnTo>
                  <a:lnTo>
                    <a:pt x="627030" y="89113"/>
                  </a:lnTo>
                  <a:close/>
                </a:path>
                <a:path w="637540" h="523875">
                  <a:moveTo>
                    <a:pt x="627030" y="91653"/>
                  </a:moveTo>
                  <a:lnTo>
                    <a:pt x="617808" y="98003"/>
                  </a:lnTo>
                  <a:lnTo>
                    <a:pt x="620889" y="98003"/>
                  </a:lnTo>
                  <a:lnTo>
                    <a:pt x="627030" y="95463"/>
                  </a:lnTo>
                  <a:lnTo>
                    <a:pt x="627030" y="91653"/>
                  </a:lnTo>
                  <a:close/>
                </a:path>
                <a:path w="637540" h="523875">
                  <a:moveTo>
                    <a:pt x="562484" y="63713"/>
                  </a:moveTo>
                  <a:lnTo>
                    <a:pt x="556343" y="63713"/>
                  </a:lnTo>
                  <a:lnTo>
                    <a:pt x="559414" y="67523"/>
                  </a:lnTo>
                  <a:lnTo>
                    <a:pt x="562484" y="63713"/>
                  </a:lnTo>
                  <a:close/>
                </a:path>
                <a:path w="637540" h="523875">
                  <a:moveTo>
                    <a:pt x="540969" y="35326"/>
                  </a:moveTo>
                  <a:lnTo>
                    <a:pt x="539001" y="35773"/>
                  </a:lnTo>
                  <a:lnTo>
                    <a:pt x="536742" y="40853"/>
                  </a:lnTo>
                  <a:lnTo>
                    <a:pt x="541976" y="45933"/>
                  </a:lnTo>
                  <a:lnTo>
                    <a:pt x="553262" y="48473"/>
                  </a:lnTo>
                  <a:lnTo>
                    <a:pt x="550192" y="52283"/>
                  </a:lnTo>
                  <a:lnTo>
                    <a:pt x="553262" y="52283"/>
                  </a:lnTo>
                  <a:lnTo>
                    <a:pt x="553262" y="54823"/>
                  </a:lnTo>
                  <a:lnTo>
                    <a:pt x="556343" y="58633"/>
                  </a:lnTo>
                  <a:lnTo>
                    <a:pt x="556343" y="61173"/>
                  </a:lnTo>
                  <a:lnTo>
                    <a:pt x="559414" y="63713"/>
                  </a:lnTo>
                  <a:lnTo>
                    <a:pt x="565555" y="63713"/>
                  </a:lnTo>
                  <a:lnTo>
                    <a:pt x="565555" y="61173"/>
                  </a:lnTo>
                  <a:lnTo>
                    <a:pt x="556343" y="45933"/>
                  </a:lnTo>
                  <a:lnTo>
                    <a:pt x="544040" y="45933"/>
                  </a:lnTo>
                  <a:lnTo>
                    <a:pt x="540969" y="39583"/>
                  </a:lnTo>
                  <a:lnTo>
                    <a:pt x="540969" y="35326"/>
                  </a:lnTo>
                  <a:close/>
                </a:path>
                <a:path w="637540" h="523875">
                  <a:moveTo>
                    <a:pt x="620889" y="48473"/>
                  </a:moveTo>
                  <a:lnTo>
                    <a:pt x="617808" y="48473"/>
                  </a:lnTo>
                  <a:lnTo>
                    <a:pt x="620889" y="52283"/>
                  </a:lnTo>
                  <a:lnTo>
                    <a:pt x="620889" y="53561"/>
                  </a:lnTo>
                  <a:lnTo>
                    <a:pt x="623959" y="58633"/>
                  </a:lnTo>
                  <a:lnTo>
                    <a:pt x="623959" y="54823"/>
                  </a:lnTo>
                  <a:lnTo>
                    <a:pt x="620889" y="48473"/>
                  </a:lnTo>
                  <a:close/>
                </a:path>
                <a:path w="637540" h="523875">
                  <a:moveTo>
                    <a:pt x="620889" y="45933"/>
                  </a:moveTo>
                  <a:lnTo>
                    <a:pt x="611666" y="45933"/>
                  </a:lnTo>
                  <a:lnTo>
                    <a:pt x="611666" y="48473"/>
                  </a:lnTo>
                  <a:lnTo>
                    <a:pt x="617808" y="52283"/>
                  </a:lnTo>
                  <a:lnTo>
                    <a:pt x="620889" y="54823"/>
                  </a:lnTo>
                  <a:lnTo>
                    <a:pt x="620889" y="53561"/>
                  </a:lnTo>
                  <a:lnTo>
                    <a:pt x="617808" y="48473"/>
                  </a:lnTo>
                  <a:lnTo>
                    <a:pt x="620889" y="48473"/>
                  </a:lnTo>
                  <a:lnTo>
                    <a:pt x="620889" y="45933"/>
                  </a:lnTo>
                  <a:close/>
                </a:path>
                <a:path w="637540" h="523875">
                  <a:moveTo>
                    <a:pt x="620889" y="45933"/>
                  </a:moveTo>
                  <a:lnTo>
                    <a:pt x="620889" y="48473"/>
                  </a:lnTo>
                  <a:lnTo>
                    <a:pt x="627030" y="54823"/>
                  </a:lnTo>
                  <a:lnTo>
                    <a:pt x="623959" y="48473"/>
                  </a:lnTo>
                  <a:lnTo>
                    <a:pt x="620889" y="45933"/>
                  </a:lnTo>
                  <a:close/>
                </a:path>
                <a:path w="637540" h="523875">
                  <a:moveTo>
                    <a:pt x="617808" y="48473"/>
                  </a:moveTo>
                  <a:lnTo>
                    <a:pt x="620889" y="53561"/>
                  </a:lnTo>
                  <a:lnTo>
                    <a:pt x="620889" y="52283"/>
                  </a:lnTo>
                  <a:lnTo>
                    <a:pt x="617808" y="48473"/>
                  </a:lnTo>
                  <a:close/>
                </a:path>
                <a:path w="637540" h="523875">
                  <a:moveTo>
                    <a:pt x="567096" y="39583"/>
                  </a:moveTo>
                  <a:lnTo>
                    <a:pt x="565555" y="39583"/>
                  </a:lnTo>
                  <a:lnTo>
                    <a:pt x="562484" y="42123"/>
                  </a:lnTo>
                  <a:lnTo>
                    <a:pt x="565555" y="42123"/>
                  </a:lnTo>
                  <a:lnTo>
                    <a:pt x="565555" y="48473"/>
                  </a:lnTo>
                  <a:lnTo>
                    <a:pt x="568636" y="48473"/>
                  </a:lnTo>
                  <a:lnTo>
                    <a:pt x="565555" y="52283"/>
                  </a:lnTo>
                  <a:lnTo>
                    <a:pt x="568636" y="52283"/>
                  </a:lnTo>
                  <a:lnTo>
                    <a:pt x="571707" y="48473"/>
                  </a:lnTo>
                  <a:lnTo>
                    <a:pt x="571707" y="45933"/>
                  </a:lnTo>
                  <a:lnTo>
                    <a:pt x="568636" y="45933"/>
                  </a:lnTo>
                  <a:lnTo>
                    <a:pt x="567096" y="39583"/>
                  </a:lnTo>
                  <a:close/>
                </a:path>
                <a:path w="637540" h="523875">
                  <a:moveTo>
                    <a:pt x="623959" y="37043"/>
                  </a:moveTo>
                  <a:lnTo>
                    <a:pt x="621810" y="43266"/>
                  </a:lnTo>
                  <a:lnTo>
                    <a:pt x="623959" y="45933"/>
                  </a:lnTo>
                  <a:lnTo>
                    <a:pt x="627030" y="52283"/>
                  </a:lnTo>
                  <a:lnTo>
                    <a:pt x="629657" y="46868"/>
                  </a:lnTo>
                  <a:lnTo>
                    <a:pt x="628557" y="44970"/>
                  </a:lnTo>
                  <a:lnTo>
                    <a:pt x="623959" y="42123"/>
                  </a:lnTo>
                  <a:lnTo>
                    <a:pt x="623959" y="37043"/>
                  </a:lnTo>
                  <a:close/>
                </a:path>
                <a:path w="637540" h="523875">
                  <a:moveTo>
                    <a:pt x="628557" y="44970"/>
                  </a:moveTo>
                  <a:lnTo>
                    <a:pt x="629657" y="46868"/>
                  </a:lnTo>
                  <a:lnTo>
                    <a:pt x="630111" y="45933"/>
                  </a:lnTo>
                  <a:lnTo>
                    <a:pt x="628557" y="44970"/>
                  </a:lnTo>
                  <a:close/>
                </a:path>
                <a:path w="637540" h="523875">
                  <a:moveTo>
                    <a:pt x="620889" y="42123"/>
                  </a:moveTo>
                  <a:lnTo>
                    <a:pt x="620889" y="45933"/>
                  </a:lnTo>
                  <a:lnTo>
                    <a:pt x="621810" y="43266"/>
                  </a:lnTo>
                  <a:lnTo>
                    <a:pt x="620889" y="42123"/>
                  </a:lnTo>
                  <a:close/>
                </a:path>
                <a:path w="637540" h="523875">
                  <a:moveTo>
                    <a:pt x="550192" y="33233"/>
                  </a:moveTo>
                  <a:lnTo>
                    <a:pt x="544868" y="34441"/>
                  </a:lnTo>
                  <a:lnTo>
                    <a:pt x="553262" y="37043"/>
                  </a:lnTo>
                  <a:lnTo>
                    <a:pt x="559414" y="37043"/>
                  </a:lnTo>
                  <a:lnTo>
                    <a:pt x="559414" y="42123"/>
                  </a:lnTo>
                  <a:lnTo>
                    <a:pt x="562484" y="39583"/>
                  </a:lnTo>
                  <a:lnTo>
                    <a:pt x="567096" y="39583"/>
                  </a:lnTo>
                  <a:lnTo>
                    <a:pt x="565863" y="34503"/>
                  </a:lnTo>
                  <a:lnTo>
                    <a:pt x="556339" y="34503"/>
                  </a:lnTo>
                  <a:lnTo>
                    <a:pt x="550192" y="33233"/>
                  </a:lnTo>
                  <a:close/>
                </a:path>
                <a:path w="637540" h="523875">
                  <a:moveTo>
                    <a:pt x="625432" y="39583"/>
                  </a:moveTo>
                  <a:lnTo>
                    <a:pt x="623959" y="39583"/>
                  </a:lnTo>
                  <a:lnTo>
                    <a:pt x="623959" y="42123"/>
                  </a:lnTo>
                  <a:lnTo>
                    <a:pt x="626905" y="42123"/>
                  </a:lnTo>
                  <a:lnTo>
                    <a:pt x="625432" y="39583"/>
                  </a:lnTo>
                  <a:close/>
                </a:path>
                <a:path w="637540" h="523875">
                  <a:moveTo>
                    <a:pt x="623959" y="33233"/>
                  </a:moveTo>
                  <a:lnTo>
                    <a:pt x="620889" y="33233"/>
                  </a:lnTo>
                  <a:lnTo>
                    <a:pt x="623959" y="37043"/>
                  </a:lnTo>
                  <a:lnTo>
                    <a:pt x="626905" y="42123"/>
                  </a:lnTo>
                  <a:lnTo>
                    <a:pt x="627030" y="39583"/>
                  </a:lnTo>
                  <a:lnTo>
                    <a:pt x="629163" y="39583"/>
                  </a:lnTo>
                  <a:lnTo>
                    <a:pt x="623959" y="33233"/>
                  </a:lnTo>
                  <a:close/>
                </a:path>
                <a:path w="637540" h="523875">
                  <a:moveTo>
                    <a:pt x="540969" y="33233"/>
                  </a:moveTo>
                  <a:lnTo>
                    <a:pt x="540969" y="35326"/>
                  </a:lnTo>
                  <a:lnTo>
                    <a:pt x="544868" y="34441"/>
                  </a:lnTo>
                  <a:lnTo>
                    <a:pt x="540969" y="33233"/>
                  </a:lnTo>
                  <a:close/>
                </a:path>
                <a:path w="637540" h="523875">
                  <a:moveTo>
                    <a:pt x="560033" y="213"/>
                  </a:moveTo>
                  <a:lnTo>
                    <a:pt x="559414" y="213"/>
                  </a:lnTo>
                  <a:lnTo>
                    <a:pt x="547121" y="2753"/>
                  </a:lnTo>
                  <a:lnTo>
                    <a:pt x="544040" y="5293"/>
                  </a:lnTo>
                  <a:lnTo>
                    <a:pt x="538614" y="11643"/>
                  </a:lnTo>
                  <a:lnTo>
                    <a:pt x="539817" y="16723"/>
                  </a:lnTo>
                  <a:lnTo>
                    <a:pt x="546206" y="21803"/>
                  </a:lnTo>
                  <a:lnTo>
                    <a:pt x="556343" y="24343"/>
                  </a:lnTo>
                  <a:lnTo>
                    <a:pt x="559045" y="26781"/>
                  </a:lnTo>
                  <a:lnTo>
                    <a:pt x="559414" y="26883"/>
                  </a:lnTo>
                  <a:lnTo>
                    <a:pt x="559414" y="27114"/>
                  </a:lnTo>
                  <a:lnTo>
                    <a:pt x="560565" y="28153"/>
                  </a:lnTo>
                  <a:lnTo>
                    <a:pt x="560180" y="31963"/>
                  </a:lnTo>
                  <a:lnTo>
                    <a:pt x="556339" y="34503"/>
                  </a:lnTo>
                  <a:lnTo>
                    <a:pt x="565863" y="34503"/>
                  </a:lnTo>
                  <a:lnTo>
                    <a:pt x="544040" y="17993"/>
                  </a:lnTo>
                  <a:lnTo>
                    <a:pt x="540923" y="10370"/>
                  </a:lnTo>
                  <a:lnTo>
                    <a:pt x="549036" y="4023"/>
                  </a:lnTo>
                  <a:lnTo>
                    <a:pt x="560033" y="213"/>
                  </a:lnTo>
                  <a:close/>
                </a:path>
                <a:path w="637540" h="523875">
                  <a:moveTo>
                    <a:pt x="550192" y="24343"/>
                  </a:moveTo>
                  <a:lnTo>
                    <a:pt x="547121" y="24343"/>
                  </a:lnTo>
                  <a:lnTo>
                    <a:pt x="553262" y="26883"/>
                  </a:lnTo>
                  <a:lnTo>
                    <a:pt x="550192" y="26883"/>
                  </a:lnTo>
                  <a:lnTo>
                    <a:pt x="553262" y="30693"/>
                  </a:lnTo>
                  <a:lnTo>
                    <a:pt x="559414" y="30693"/>
                  </a:lnTo>
                  <a:lnTo>
                    <a:pt x="559414" y="27114"/>
                  </a:lnTo>
                  <a:lnTo>
                    <a:pt x="559045" y="26781"/>
                  </a:lnTo>
                  <a:lnTo>
                    <a:pt x="550192" y="24343"/>
                  </a:lnTo>
                  <a:close/>
                </a:path>
                <a:path w="637540" h="523875">
                  <a:moveTo>
                    <a:pt x="559045" y="26781"/>
                  </a:moveTo>
                  <a:lnTo>
                    <a:pt x="559414" y="27114"/>
                  </a:lnTo>
                  <a:lnTo>
                    <a:pt x="559414" y="26883"/>
                  </a:lnTo>
                  <a:lnTo>
                    <a:pt x="559045" y="26781"/>
                  </a:lnTo>
                  <a:close/>
                </a:path>
                <a:path w="637540" h="523875">
                  <a:moveTo>
                    <a:pt x="562484" y="11643"/>
                  </a:moveTo>
                  <a:lnTo>
                    <a:pt x="562484" y="15453"/>
                  </a:lnTo>
                  <a:lnTo>
                    <a:pt x="559414" y="17993"/>
                  </a:lnTo>
                  <a:lnTo>
                    <a:pt x="568636" y="17993"/>
                  </a:lnTo>
                  <a:lnTo>
                    <a:pt x="562484" y="11643"/>
                  </a:lnTo>
                  <a:close/>
                </a:path>
                <a:path w="637540" h="523875">
                  <a:moveTo>
                    <a:pt x="562484" y="9103"/>
                  </a:moveTo>
                  <a:lnTo>
                    <a:pt x="557879" y="10373"/>
                  </a:lnTo>
                  <a:lnTo>
                    <a:pt x="556343" y="11643"/>
                  </a:lnTo>
                  <a:lnTo>
                    <a:pt x="556343" y="15453"/>
                  </a:lnTo>
                  <a:lnTo>
                    <a:pt x="559414" y="11643"/>
                  </a:lnTo>
                  <a:lnTo>
                    <a:pt x="562484" y="11643"/>
                  </a:lnTo>
                  <a:lnTo>
                    <a:pt x="562484" y="9103"/>
                  </a:lnTo>
                  <a:close/>
                </a:path>
                <a:path w="637540" h="523875">
                  <a:moveTo>
                    <a:pt x="555572" y="11007"/>
                  </a:moveTo>
                  <a:lnTo>
                    <a:pt x="553262" y="11643"/>
                  </a:lnTo>
                  <a:lnTo>
                    <a:pt x="556343" y="11643"/>
                  </a:lnTo>
                  <a:lnTo>
                    <a:pt x="555572" y="11007"/>
                  </a:lnTo>
                  <a:close/>
                </a:path>
                <a:path w="637540" h="523875">
                  <a:moveTo>
                    <a:pt x="557881" y="10370"/>
                  </a:moveTo>
                  <a:lnTo>
                    <a:pt x="555572" y="11007"/>
                  </a:lnTo>
                  <a:lnTo>
                    <a:pt x="556343" y="11643"/>
                  </a:lnTo>
                  <a:lnTo>
                    <a:pt x="557881" y="10370"/>
                  </a:lnTo>
                  <a:close/>
                </a:path>
                <a:path w="637540" h="523875">
                  <a:moveTo>
                    <a:pt x="556343" y="5293"/>
                  </a:moveTo>
                  <a:lnTo>
                    <a:pt x="553262" y="9103"/>
                  </a:lnTo>
                  <a:lnTo>
                    <a:pt x="555572" y="11007"/>
                  </a:lnTo>
                  <a:lnTo>
                    <a:pt x="557881" y="10370"/>
                  </a:lnTo>
                  <a:lnTo>
                    <a:pt x="559414" y="9103"/>
                  </a:lnTo>
                  <a:lnTo>
                    <a:pt x="556343" y="5293"/>
                  </a:lnTo>
                  <a:close/>
                </a:path>
                <a:path w="637540" h="523875">
                  <a:moveTo>
                    <a:pt x="565555" y="5293"/>
                  </a:moveTo>
                  <a:lnTo>
                    <a:pt x="562484" y="5293"/>
                  </a:lnTo>
                  <a:lnTo>
                    <a:pt x="559414" y="9103"/>
                  </a:lnTo>
                  <a:lnTo>
                    <a:pt x="562484" y="9103"/>
                  </a:lnTo>
                  <a:lnTo>
                    <a:pt x="565555" y="5293"/>
                  </a:lnTo>
                  <a:close/>
                </a:path>
              </a:pathLst>
            </a:custGeom>
            <a:solidFill>
              <a:srgbClr val="7BC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735" y="5969127"/>
              <a:ext cx="190575" cy="212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4573" y="6061478"/>
              <a:ext cx="455295" cy="71755"/>
            </a:xfrm>
            <a:custGeom>
              <a:avLst/>
              <a:gdLst/>
              <a:ahLst/>
              <a:cxnLst/>
              <a:rect l="l" t="t" r="r" b="b"/>
              <a:pathLst>
                <a:path w="455294" h="71754">
                  <a:moveTo>
                    <a:pt x="86060" y="24622"/>
                  </a:moveTo>
                  <a:lnTo>
                    <a:pt x="79908" y="24622"/>
                  </a:lnTo>
                  <a:lnTo>
                    <a:pt x="81830" y="31645"/>
                  </a:lnTo>
                  <a:lnTo>
                    <a:pt x="76837" y="39245"/>
                  </a:lnTo>
                  <a:lnTo>
                    <a:pt x="69538" y="47998"/>
                  </a:lnTo>
                  <a:lnTo>
                    <a:pt x="64545" y="58481"/>
                  </a:lnTo>
                  <a:lnTo>
                    <a:pt x="66030" y="69351"/>
                  </a:lnTo>
                  <a:lnTo>
                    <a:pt x="74146" y="71564"/>
                  </a:lnTo>
                  <a:lnTo>
                    <a:pt x="83492" y="69065"/>
                  </a:lnTo>
                  <a:lnTo>
                    <a:pt x="69923" y="69065"/>
                  </a:lnTo>
                  <a:lnTo>
                    <a:pt x="66080" y="62333"/>
                  </a:lnTo>
                  <a:lnTo>
                    <a:pt x="69154" y="52137"/>
                  </a:lnTo>
                  <a:lnTo>
                    <a:pt x="76838" y="43094"/>
                  </a:lnTo>
                  <a:lnTo>
                    <a:pt x="84811" y="37465"/>
                  </a:lnTo>
                  <a:lnTo>
                    <a:pt x="93976" y="30783"/>
                  </a:lnTo>
                  <a:lnTo>
                    <a:pt x="86060" y="30783"/>
                  </a:lnTo>
                  <a:lnTo>
                    <a:pt x="86060" y="24622"/>
                  </a:lnTo>
                  <a:close/>
                </a:path>
                <a:path w="455294" h="71754">
                  <a:moveTo>
                    <a:pt x="82989" y="55406"/>
                  </a:moveTo>
                  <a:lnTo>
                    <a:pt x="79908" y="58481"/>
                  </a:lnTo>
                  <a:lnTo>
                    <a:pt x="86060" y="58481"/>
                  </a:lnTo>
                  <a:lnTo>
                    <a:pt x="82989" y="61566"/>
                  </a:lnTo>
                  <a:lnTo>
                    <a:pt x="82989" y="64642"/>
                  </a:lnTo>
                  <a:lnTo>
                    <a:pt x="86060" y="64642"/>
                  </a:lnTo>
                  <a:lnTo>
                    <a:pt x="82989" y="66177"/>
                  </a:lnTo>
                  <a:lnTo>
                    <a:pt x="82989" y="67717"/>
                  </a:lnTo>
                  <a:lnTo>
                    <a:pt x="69923" y="69065"/>
                  </a:lnTo>
                  <a:lnTo>
                    <a:pt x="83492" y="69065"/>
                  </a:lnTo>
                  <a:lnTo>
                    <a:pt x="87451" y="68006"/>
                  </a:lnTo>
                  <a:lnTo>
                    <a:pt x="104505" y="61566"/>
                  </a:lnTo>
                  <a:lnTo>
                    <a:pt x="111415" y="57572"/>
                  </a:lnTo>
                  <a:lnTo>
                    <a:pt x="116635" y="55647"/>
                  </a:lnTo>
                  <a:lnTo>
                    <a:pt x="95138" y="55647"/>
                  </a:lnTo>
                  <a:lnTo>
                    <a:pt x="82989" y="55406"/>
                  </a:lnTo>
                  <a:close/>
                </a:path>
                <a:path w="455294" h="71754">
                  <a:moveTo>
                    <a:pt x="73767" y="64642"/>
                  </a:moveTo>
                  <a:lnTo>
                    <a:pt x="73767" y="67717"/>
                  </a:lnTo>
                  <a:lnTo>
                    <a:pt x="77454" y="66488"/>
                  </a:lnTo>
                  <a:lnTo>
                    <a:pt x="73767" y="64642"/>
                  </a:lnTo>
                  <a:close/>
                </a:path>
                <a:path w="455294" h="71754">
                  <a:moveTo>
                    <a:pt x="82989" y="64642"/>
                  </a:moveTo>
                  <a:lnTo>
                    <a:pt x="77454" y="66488"/>
                  </a:lnTo>
                  <a:lnTo>
                    <a:pt x="79908" y="67717"/>
                  </a:lnTo>
                  <a:lnTo>
                    <a:pt x="82989" y="66177"/>
                  </a:lnTo>
                  <a:lnTo>
                    <a:pt x="82989" y="64642"/>
                  </a:lnTo>
                  <a:close/>
                </a:path>
                <a:path w="455294" h="71754">
                  <a:moveTo>
                    <a:pt x="66143" y="2948"/>
                  </a:moveTo>
                  <a:lnTo>
                    <a:pt x="61948" y="5671"/>
                  </a:lnTo>
                  <a:lnTo>
                    <a:pt x="56089" y="13077"/>
                  </a:lnTo>
                  <a:lnTo>
                    <a:pt x="49077" y="21640"/>
                  </a:lnTo>
                  <a:lnTo>
                    <a:pt x="36878" y="30783"/>
                  </a:lnTo>
                  <a:lnTo>
                    <a:pt x="19445" y="32946"/>
                  </a:lnTo>
                  <a:lnTo>
                    <a:pt x="12674" y="36552"/>
                  </a:lnTo>
                  <a:lnTo>
                    <a:pt x="8784" y="44198"/>
                  </a:lnTo>
                  <a:lnTo>
                    <a:pt x="0" y="58481"/>
                  </a:lnTo>
                  <a:lnTo>
                    <a:pt x="6141" y="58481"/>
                  </a:lnTo>
                  <a:lnTo>
                    <a:pt x="12292" y="64642"/>
                  </a:lnTo>
                  <a:lnTo>
                    <a:pt x="21515" y="64642"/>
                  </a:lnTo>
                  <a:lnTo>
                    <a:pt x="30727" y="58481"/>
                  </a:lnTo>
                  <a:lnTo>
                    <a:pt x="30727" y="55406"/>
                  </a:lnTo>
                  <a:lnTo>
                    <a:pt x="15363" y="55406"/>
                  </a:lnTo>
                  <a:lnTo>
                    <a:pt x="18434" y="52330"/>
                  </a:lnTo>
                  <a:lnTo>
                    <a:pt x="9211" y="52330"/>
                  </a:lnTo>
                  <a:lnTo>
                    <a:pt x="13484" y="45480"/>
                  </a:lnTo>
                  <a:lnTo>
                    <a:pt x="12292" y="43094"/>
                  </a:lnTo>
                  <a:lnTo>
                    <a:pt x="14972" y="43094"/>
                  </a:lnTo>
                  <a:lnTo>
                    <a:pt x="17763" y="38620"/>
                  </a:lnTo>
                  <a:lnTo>
                    <a:pt x="31499" y="35010"/>
                  </a:lnTo>
                  <a:lnTo>
                    <a:pt x="49665" y="35010"/>
                  </a:lnTo>
                  <a:lnTo>
                    <a:pt x="58393" y="33858"/>
                  </a:lnTo>
                  <a:lnTo>
                    <a:pt x="70593" y="25394"/>
                  </a:lnTo>
                  <a:lnTo>
                    <a:pt x="71761" y="24622"/>
                  </a:lnTo>
                  <a:lnTo>
                    <a:pt x="67616" y="24622"/>
                  </a:lnTo>
                  <a:lnTo>
                    <a:pt x="70686" y="18461"/>
                  </a:lnTo>
                  <a:lnTo>
                    <a:pt x="67616" y="18461"/>
                  </a:lnTo>
                  <a:lnTo>
                    <a:pt x="67616" y="15386"/>
                  </a:lnTo>
                  <a:lnTo>
                    <a:pt x="64545" y="15386"/>
                  </a:lnTo>
                  <a:lnTo>
                    <a:pt x="64545" y="9236"/>
                  </a:lnTo>
                  <a:lnTo>
                    <a:pt x="61464" y="9236"/>
                  </a:lnTo>
                  <a:lnTo>
                    <a:pt x="64545" y="6150"/>
                  </a:lnTo>
                  <a:lnTo>
                    <a:pt x="66143" y="2948"/>
                  </a:lnTo>
                  <a:close/>
                </a:path>
                <a:path w="455294" h="71754">
                  <a:moveTo>
                    <a:pt x="76838" y="61566"/>
                  </a:moveTo>
                  <a:lnTo>
                    <a:pt x="76838" y="64642"/>
                  </a:lnTo>
                  <a:lnTo>
                    <a:pt x="82989" y="64642"/>
                  </a:lnTo>
                  <a:lnTo>
                    <a:pt x="76838" y="61566"/>
                  </a:lnTo>
                  <a:close/>
                </a:path>
                <a:path w="455294" h="71754">
                  <a:moveTo>
                    <a:pt x="79908" y="58481"/>
                  </a:moveTo>
                  <a:lnTo>
                    <a:pt x="79908" y="61566"/>
                  </a:lnTo>
                  <a:lnTo>
                    <a:pt x="82989" y="61566"/>
                  </a:lnTo>
                  <a:lnTo>
                    <a:pt x="79908" y="58481"/>
                  </a:lnTo>
                  <a:close/>
                </a:path>
                <a:path w="455294" h="71754">
                  <a:moveTo>
                    <a:pt x="124048" y="41123"/>
                  </a:moveTo>
                  <a:lnTo>
                    <a:pt x="108728" y="48097"/>
                  </a:lnTo>
                  <a:lnTo>
                    <a:pt x="95138" y="55647"/>
                  </a:lnTo>
                  <a:lnTo>
                    <a:pt x="116635" y="55647"/>
                  </a:lnTo>
                  <a:lnTo>
                    <a:pt x="118329" y="55022"/>
                  </a:lnTo>
                  <a:lnTo>
                    <a:pt x="125244" y="54204"/>
                  </a:lnTo>
                  <a:lnTo>
                    <a:pt x="130962" y="54204"/>
                  </a:lnTo>
                  <a:lnTo>
                    <a:pt x="129090" y="52330"/>
                  </a:lnTo>
                  <a:lnTo>
                    <a:pt x="122939" y="52330"/>
                  </a:lnTo>
                  <a:lnTo>
                    <a:pt x="122939" y="49245"/>
                  </a:lnTo>
                  <a:lnTo>
                    <a:pt x="129090" y="49245"/>
                  </a:lnTo>
                  <a:lnTo>
                    <a:pt x="126020" y="46169"/>
                  </a:lnTo>
                  <a:lnTo>
                    <a:pt x="132161" y="43094"/>
                  </a:lnTo>
                  <a:lnTo>
                    <a:pt x="141383" y="43094"/>
                  </a:lnTo>
                  <a:lnTo>
                    <a:pt x="124048" y="41123"/>
                  </a:lnTo>
                  <a:close/>
                </a:path>
                <a:path w="455294" h="71754">
                  <a:moveTo>
                    <a:pt x="21515" y="52330"/>
                  </a:moveTo>
                  <a:lnTo>
                    <a:pt x="15363" y="55406"/>
                  </a:lnTo>
                  <a:lnTo>
                    <a:pt x="18434" y="55406"/>
                  </a:lnTo>
                  <a:lnTo>
                    <a:pt x="21515" y="52330"/>
                  </a:lnTo>
                  <a:close/>
                </a:path>
                <a:path w="455294" h="71754">
                  <a:moveTo>
                    <a:pt x="30727" y="49245"/>
                  </a:moveTo>
                  <a:lnTo>
                    <a:pt x="27656" y="49245"/>
                  </a:lnTo>
                  <a:lnTo>
                    <a:pt x="27656" y="55406"/>
                  </a:lnTo>
                  <a:lnTo>
                    <a:pt x="30727" y="55406"/>
                  </a:lnTo>
                  <a:lnTo>
                    <a:pt x="30727" y="49245"/>
                  </a:lnTo>
                  <a:close/>
                </a:path>
                <a:path w="455294" h="71754">
                  <a:moveTo>
                    <a:pt x="130962" y="54204"/>
                  </a:moveTo>
                  <a:lnTo>
                    <a:pt x="125244" y="54204"/>
                  </a:lnTo>
                  <a:lnTo>
                    <a:pt x="132161" y="55406"/>
                  </a:lnTo>
                  <a:lnTo>
                    <a:pt x="130962" y="54204"/>
                  </a:lnTo>
                  <a:close/>
                </a:path>
                <a:path w="455294" h="71754">
                  <a:moveTo>
                    <a:pt x="15363" y="49245"/>
                  </a:moveTo>
                  <a:lnTo>
                    <a:pt x="9211" y="52330"/>
                  </a:lnTo>
                  <a:lnTo>
                    <a:pt x="12292" y="52330"/>
                  </a:lnTo>
                  <a:lnTo>
                    <a:pt x="15363" y="49245"/>
                  </a:lnTo>
                  <a:close/>
                </a:path>
                <a:path w="455294" h="71754">
                  <a:moveTo>
                    <a:pt x="18434" y="46169"/>
                  </a:moveTo>
                  <a:lnTo>
                    <a:pt x="15363" y="46169"/>
                  </a:lnTo>
                  <a:lnTo>
                    <a:pt x="18434" y="52330"/>
                  </a:lnTo>
                  <a:lnTo>
                    <a:pt x="18434" y="46169"/>
                  </a:lnTo>
                  <a:close/>
                </a:path>
                <a:path w="455294" h="71754">
                  <a:moveTo>
                    <a:pt x="24585" y="46169"/>
                  </a:moveTo>
                  <a:lnTo>
                    <a:pt x="18434" y="46169"/>
                  </a:lnTo>
                  <a:lnTo>
                    <a:pt x="21515" y="52330"/>
                  </a:lnTo>
                  <a:lnTo>
                    <a:pt x="21515" y="49245"/>
                  </a:lnTo>
                  <a:lnTo>
                    <a:pt x="24585" y="46169"/>
                  </a:lnTo>
                  <a:close/>
                </a:path>
                <a:path w="455294" h="71754">
                  <a:moveTo>
                    <a:pt x="132161" y="49245"/>
                  </a:moveTo>
                  <a:lnTo>
                    <a:pt x="122939" y="49245"/>
                  </a:lnTo>
                  <a:lnTo>
                    <a:pt x="135242" y="52330"/>
                  </a:lnTo>
                  <a:lnTo>
                    <a:pt x="132161" y="49245"/>
                  </a:lnTo>
                  <a:close/>
                </a:path>
                <a:path w="455294" h="71754">
                  <a:moveTo>
                    <a:pt x="15363" y="43094"/>
                  </a:moveTo>
                  <a:lnTo>
                    <a:pt x="14972" y="43094"/>
                  </a:lnTo>
                  <a:lnTo>
                    <a:pt x="13484" y="45480"/>
                  </a:lnTo>
                  <a:lnTo>
                    <a:pt x="15363" y="49245"/>
                  </a:lnTo>
                  <a:lnTo>
                    <a:pt x="15363" y="43094"/>
                  </a:lnTo>
                  <a:close/>
                </a:path>
                <a:path w="455294" h="71754">
                  <a:moveTo>
                    <a:pt x="135242" y="46169"/>
                  </a:moveTo>
                  <a:lnTo>
                    <a:pt x="132161" y="46169"/>
                  </a:lnTo>
                  <a:lnTo>
                    <a:pt x="135242" y="49245"/>
                  </a:lnTo>
                  <a:lnTo>
                    <a:pt x="135242" y="46169"/>
                  </a:lnTo>
                  <a:close/>
                </a:path>
                <a:path w="455294" h="71754">
                  <a:moveTo>
                    <a:pt x="135242" y="43094"/>
                  </a:moveTo>
                  <a:lnTo>
                    <a:pt x="132161" y="43094"/>
                  </a:lnTo>
                  <a:lnTo>
                    <a:pt x="138313" y="46169"/>
                  </a:lnTo>
                  <a:lnTo>
                    <a:pt x="135242" y="43094"/>
                  </a:lnTo>
                  <a:close/>
                </a:path>
                <a:path w="455294" h="71754">
                  <a:moveTo>
                    <a:pt x="14972" y="43094"/>
                  </a:moveTo>
                  <a:lnTo>
                    <a:pt x="12292" y="43094"/>
                  </a:lnTo>
                  <a:lnTo>
                    <a:pt x="13484" y="45480"/>
                  </a:lnTo>
                  <a:lnTo>
                    <a:pt x="14972" y="43094"/>
                  </a:lnTo>
                  <a:close/>
                </a:path>
                <a:path w="455294" h="71754">
                  <a:moveTo>
                    <a:pt x="49665" y="35010"/>
                  </a:moveTo>
                  <a:lnTo>
                    <a:pt x="31499" y="35010"/>
                  </a:lnTo>
                  <a:lnTo>
                    <a:pt x="46388" y="35443"/>
                  </a:lnTo>
                  <a:lnTo>
                    <a:pt x="49665" y="35010"/>
                  </a:lnTo>
                  <a:close/>
                </a:path>
                <a:path w="455294" h="71754">
                  <a:moveTo>
                    <a:pt x="89131" y="24622"/>
                  </a:moveTo>
                  <a:lnTo>
                    <a:pt x="86060" y="30783"/>
                  </a:lnTo>
                  <a:lnTo>
                    <a:pt x="89131" y="30783"/>
                  </a:lnTo>
                  <a:lnTo>
                    <a:pt x="89131" y="24622"/>
                  </a:lnTo>
                  <a:close/>
                </a:path>
                <a:path w="455294" h="71754">
                  <a:moveTo>
                    <a:pt x="95282" y="21547"/>
                  </a:moveTo>
                  <a:lnTo>
                    <a:pt x="89131" y="21547"/>
                  </a:lnTo>
                  <a:lnTo>
                    <a:pt x="92201" y="24622"/>
                  </a:lnTo>
                  <a:lnTo>
                    <a:pt x="89131" y="27697"/>
                  </a:lnTo>
                  <a:lnTo>
                    <a:pt x="89131" y="30783"/>
                  </a:lnTo>
                  <a:lnTo>
                    <a:pt x="93976" y="30783"/>
                  </a:lnTo>
                  <a:lnTo>
                    <a:pt x="94511" y="30393"/>
                  </a:lnTo>
                  <a:lnTo>
                    <a:pt x="95898" y="27697"/>
                  </a:lnTo>
                  <a:lnTo>
                    <a:pt x="92201" y="27697"/>
                  </a:lnTo>
                  <a:lnTo>
                    <a:pt x="95282" y="21547"/>
                  </a:lnTo>
                  <a:close/>
                </a:path>
                <a:path w="455294" h="71754">
                  <a:moveTo>
                    <a:pt x="90593" y="16541"/>
                  </a:moveTo>
                  <a:lnTo>
                    <a:pt x="86922" y="16541"/>
                  </a:lnTo>
                  <a:lnTo>
                    <a:pt x="92201" y="18461"/>
                  </a:lnTo>
                  <a:lnTo>
                    <a:pt x="95185" y="21449"/>
                  </a:lnTo>
                  <a:lnTo>
                    <a:pt x="95282" y="24622"/>
                  </a:lnTo>
                  <a:lnTo>
                    <a:pt x="92201" y="27697"/>
                  </a:lnTo>
                  <a:lnTo>
                    <a:pt x="95898" y="27697"/>
                  </a:lnTo>
                  <a:lnTo>
                    <a:pt x="98447" y="22746"/>
                  </a:lnTo>
                  <a:lnTo>
                    <a:pt x="90593" y="16541"/>
                  </a:lnTo>
                  <a:close/>
                </a:path>
                <a:path w="455294" h="71754">
                  <a:moveTo>
                    <a:pt x="84905" y="15099"/>
                  </a:moveTo>
                  <a:lnTo>
                    <a:pt x="78373" y="17698"/>
                  </a:lnTo>
                  <a:lnTo>
                    <a:pt x="71841" y="21449"/>
                  </a:lnTo>
                  <a:lnTo>
                    <a:pt x="67616" y="24622"/>
                  </a:lnTo>
                  <a:lnTo>
                    <a:pt x="71761" y="24622"/>
                  </a:lnTo>
                  <a:lnTo>
                    <a:pt x="79911" y="19237"/>
                  </a:lnTo>
                  <a:lnTo>
                    <a:pt x="86922" y="16541"/>
                  </a:lnTo>
                  <a:lnTo>
                    <a:pt x="90593" y="16541"/>
                  </a:lnTo>
                  <a:lnTo>
                    <a:pt x="89131" y="15386"/>
                  </a:lnTo>
                  <a:lnTo>
                    <a:pt x="84905" y="15099"/>
                  </a:lnTo>
                  <a:close/>
                </a:path>
                <a:path w="455294" h="71754">
                  <a:moveTo>
                    <a:pt x="76838" y="15386"/>
                  </a:moveTo>
                  <a:lnTo>
                    <a:pt x="73767" y="15386"/>
                  </a:lnTo>
                  <a:lnTo>
                    <a:pt x="67616" y="18461"/>
                  </a:lnTo>
                  <a:lnTo>
                    <a:pt x="70686" y="18461"/>
                  </a:lnTo>
                  <a:lnTo>
                    <a:pt x="76838" y="15386"/>
                  </a:lnTo>
                  <a:close/>
                </a:path>
                <a:path w="455294" h="71754">
                  <a:moveTo>
                    <a:pt x="73767" y="9236"/>
                  </a:moveTo>
                  <a:lnTo>
                    <a:pt x="70686" y="9236"/>
                  </a:lnTo>
                  <a:lnTo>
                    <a:pt x="64545" y="15386"/>
                  </a:lnTo>
                  <a:lnTo>
                    <a:pt x="67616" y="15386"/>
                  </a:lnTo>
                  <a:lnTo>
                    <a:pt x="73767" y="9236"/>
                  </a:lnTo>
                  <a:close/>
                </a:path>
                <a:path w="455294" h="71754">
                  <a:moveTo>
                    <a:pt x="73767" y="12311"/>
                  </a:moveTo>
                  <a:lnTo>
                    <a:pt x="67616" y="15386"/>
                  </a:lnTo>
                  <a:lnTo>
                    <a:pt x="73767" y="15386"/>
                  </a:lnTo>
                  <a:lnTo>
                    <a:pt x="73767" y="12311"/>
                  </a:lnTo>
                  <a:close/>
                </a:path>
                <a:path w="455294" h="71754">
                  <a:moveTo>
                    <a:pt x="73767" y="6150"/>
                  </a:moveTo>
                  <a:lnTo>
                    <a:pt x="70686" y="6150"/>
                  </a:lnTo>
                  <a:lnTo>
                    <a:pt x="64545" y="9236"/>
                  </a:lnTo>
                  <a:lnTo>
                    <a:pt x="64545" y="12311"/>
                  </a:lnTo>
                  <a:lnTo>
                    <a:pt x="70686" y="9236"/>
                  </a:lnTo>
                  <a:lnTo>
                    <a:pt x="73767" y="6150"/>
                  </a:lnTo>
                  <a:close/>
                </a:path>
                <a:path w="455294" h="71754">
                  <a:moveTo>
                    <a:pt x="70686" y="3075"/>
                  </a:moveTo>
                  <a:lnTo>
                    <a:pt x="67616" y="3075"/>
                  </a:lnTo>
                  <a:lnTo>
                    <a:pt x="61464" y="9236"/>
                  </a:lnTo>
                  <a:lnTo>
                    <a:pt x="64545" y="9236"/>
                  </a:lnTo>
                  <a:lnTo>
                    <a:pt x="70686" y="3075"/>
                  </a:lnTo>
                  <a:close/>
                </a:path>
                <a:path w="455294" h="71754">
                  <a:moveTo>
                    <a:pt x="70686" y="0"/>
                  </a:moveTo>
                  <a:lnTo>
                    <a:pt x="67616" y="0"/>
                  </a:lnTo>
                  <a:lnTo>
                    <a:pt x="66143" y="2948"/>
                  </a:lnTo>
                  <a:lnTo>
                    <a:pt x="70686" y="0"/>
                  </a:lnTo>
                  <a:close/>
                </a:path>
                <a:path w="455294" h="71754">
                  <a:moveTo>
                    <a:pt x="333921" y="41123"/>
                  </a:moveTo>
                  <a:lnTo>
                    <a:pt x="316585" y="43094"/>
                  </a:lnTo>
                  <a:lnTo>
                    <a:pt x="325808" y="43094"/>
                  </a:lnTo>
                  <a:lnTo>
                    <a:pt x="328878" y="46169"/>
                  </a:lnTo>
                  <a:lnTo>
                    <a:pt x="331959" y="46169"/>
                  </a:lnTo>
                  <a:lnTo>
                    <a:pt x="328878" y="49245"/>
                  </a:lnTo>
                  <a:lnTo>
                    <a:pt x="335030" y="49245"/>
                  </a:lnTo>
                  <a:lnTo>
                    <a:pt x="328878" y="52330"/>
                  </a:lnTo>
                  <a:lnTo>
                    <a:pt x="325808" y="52330"/>
                  </a:lnTo>
                  <a:lnTo>
                    <a:pt x="332291" y="52907"/>
                  </a:lnTo>
                  <a:lnTo>
                    <a:pt x="338486" y="54638"/>
                  </a:lnTo>
                  <a:lnTo>
                    <a:pt x="345258" y="57524"/>
                  </a:lnTo>
                  <a:lnTo>
                    <a:pt x="353474" y="61566"/>
                  </a:lnTo>
                  <a:lnTo>
                    <a:pt x="370522" y="68006"/>
                  </a:lnTo>
                  <a:lnTo>
                    <a:pt x="383824" y="71564"/>
                  </a:lnTo>
                  <a:lnTo>
                    <a:pt x="391939" y="69351"/>
                  </a:lnTo>
                  <a:lnTo>
                    <a:pt x="392155" y="67768"/>
                  </a:lnTo>
                  <a:lnTo>
                    <a:pt x="386754" y="67768"/>
                  </a:lnTo>
                  <a:lnTo>
                    <a:pt x="386564" y="67717"/>
                  </a:lnTo>
                  <a:lnTo>
                    <a:pt x="378060" y="67717"/>
                  </a:lnTo>
                  <a:lnTo>
                    <a:pt x="371908" y="64642"/>
                  </a:lnTo>
                  <a:lnTo>
                    <a:pt x="374989" y="64642"/>
                  </a:lnTo>
                  <a:lnTo>
                    <a:pt x="374989" y="61566"/>
                  </a:lnTo>
                  <a:lnTo>
                    <a:pt x="368838" y="58481"/>
                  </a:lnTo>
                  <a:lnTo>
                    <a:pt x="378060" y="58481"/>
                  </a:lnTo>
                  <a:lnTo>
                    <a:pt x="375231" y="55647"/>
                  </a:lnTo>
                  <a:lnTo>
                    <a:pt x="362835" y="55647"/>
                  </a:lnTo>
                  <a:lnTo>
                    <a:pt x="349242" y="48097"/>
                  </a:lnTo>
                  <a:lnTo>
                    <a:pt x="333921" y="41123"/>
                  </a:lnTo>
                  <a:close/>
                </a:path>
                <a:path w="455294" h="71754">
                  <a:moveTo>
                    <a:pt x="371908" y="12311"/>
                  </a:moveTo>
                  <a:lnTo>
                    <a:pt x="368838" y="15386"/>
                  </a:lnTo>
                  <a:lnTo>
                    <a:pt x="359090" y="22746"/>
                  </a:lnTo>
                  <a:lnTo>
                    <a:pt x="362306" y="30393"/>
                  </a:lnTo>
                  <a:lnTo>
                    <a:pt x="371862" y="37465"/>
                  </a:lnTo>
                  <a:lnTo>
                    <a:pt x="381131" y="43094"/>
                  </a:lnTo>
                  <a:lnTo>
                    <a:pt x="388383" y="52089"/>
                  </a:lnTo>
                  <a:lnTo>
                    <a:pt x="390738" y="61948"/>
                  </a:lnTo>
                  <a:lnTo>
                    <a:pt x="386754" y="67768"/>
                  </a:lnTo>
                  <a:lnTo>
                    <a:pt x="392155" y="67768"/>
                  </a:lnTo>
                  <a:lnTo>
                    <a:pt x="393424" y="58481"/>
                  </a:lnTo>
                  <a:lnTo>
                    <a:pt x="388383" y="47998"/>
                  </a:lnTo>
                  <a:lnTo>
                    <a:pt x="380748" y="39245"/>
                  </a:lnTo>
                  <a:lnTo>
                    <a:pt x="374843" y="31645"/>
                  </a:lnTo>
                  <a:lnTo>
                    <a:pt x="374861" y="30783"/>
                  </a:lnTo>
                  <a:lnTo>
                    <a:pt x="368838" y="30783"/>
                  </a:lnTo>
                  <a:lnTo>
                    <a:pt x="362686" y="24622"/>
                  </a:lnTo>
                  <a:lnTo>
                    <a:pt x="362686" y="21547"/>
                  </a:lnTo>
                  <a:lnTo>
                    <a:pt x="365767" y="18461"/>
                  </a:lnTo>
                  <a:lnTo>
                    <a:pt x="370999" y="16493"/>
                  </a:lnTo>
                  <a:lnTo>
                    <a:pt x="378870" y="16493"/>
                  </a:lnTo>
                  <a:lnTo>
                    <a:pt x="371908" y="12311"/>
                  </a:lnTo>
                  <a:close/>
                </a:path>
                <a:path w="455294" h="71754">
                  <a:moveTo>
                    <a:pt x="380111" y="66692"/>
                  </a:moveTo>
                  <a:lnTo>
                    <a:pt x="378060" y="67717"/>
                  </a:lnTo>
                  <a:lnTo>
                    <a:pt x="384212" y="67717"/>
                  </a:lnTo>
                  <a:lnTo>
                    <a:pt x="380111" y="66692"/>
                  </a:lnTo>
                  <a:close/>
                </a:path>
                <a:path w="455294" h="71754">
                  <a:moveTo>
                    <a:pt x="381011" y="66242"/>
                  </a:moveTo>
                  <a:lnTo>
                    <a:pt x="380111" y="66692"/>
                  </a:lnTo>
                  <a:lnTo>
                    <a:pt x="384212" y="67717"/>
                  </a:lnTo>
                  <a:lnTo>
                    <a:pt x="384212" y="67092"/>
                  </a:lnTo>
                  <a:lnTo>
                    <a:pt x="381011" y="66242"/>
                  </a:lnTo>
                  <a:close/>
                </a:path>
                <a:path w="455294" h="71754">
                  <a:moveTo>
                    <a:pt x="384212" y="67092"/>
                  </a:moveTo>
                  <a:lnTo>
                    <a:pt x="384212" y="67717"/>
                  </a:lnTo>
                  <a:lnTo>
                    <a:pt x="386564" y="67717"/>
                  </a:lnTo>
                  <a:lnTo>
                    <a:pt x="384212" y="67092"/>
                  </a:lnTo>
                  <a:close/>
                </a:path>
                <a:path w="455294" h="71754">
                  <a:moveTo>
                    <a:pt x="384212" y="64642"/>
                  </a:moveTo>
                  <a:lnTo>
                    <a:pt x="381011" y="66242"/>
                  </a:lnTo>
                  <a:lnTo>
                    <a:pt x="384212" y="67092"/>
                  </a:lnTo>
                  <a:lnTo>
                    <a:pt x="384212" y="64642"/>
                  </a:lnTo>
                  <a:close/>
                </a:path>
                <a:path w="455294" h="71754">
                  <a:moveTo>
                    <a:pt x="374989" y="64642"/>
                  </a:moveTo>
                  <a:lnTo>
                    <a:pt x="371908" y="64642"/>
                  </a:lnTo>
                  <a:lnTo>
                    <a:pt x="380111" y="66692"/>
                  </a:lnTo>
                  <a:lnTo>
                    <a:pt x="381011" y="66242"/>
                  </a:lnTo>
                  <a:lnTo>
                    <a:pt x="374989" y="64642"/>
                  </a:lnTo>
                  <a:close/>
                </a:path>
                <a:path w="455294" h="71754">
                  <a:moveTo>
                    <a:pt x="381131" y="61566"/>
                  </a:moveTo>
                  <a:lnTo>
                    <a:pt x="374989" y="64642"/>
                  </a:lnTo>
                  <a:lnTo>
                    <a:pt x="381131" y="64642"/>
                  </a:lnTo>
                  <a:lnTo>
                    <a:pt x="381131" y="61566"/>
                  </a:lnTo>
                  <a:close/>
                </a:path>
                <a:path w="455294" h="71754">
                  <a:moveTo>
                    <a:pt x="430313" y="49245"/>
                  </a:moveTo>
                  <a:lnTo>
                    <a:pt x="427242" y="49245"/>
                  </a:lnTo>
                  <a:lnTo>
                    <a:pt x="427242" y="55406"/>
                  </a:lnTo>
                  <a:lnTo>
                    <a:pt x="436464" y="64642"/>
                  </a:lnTo>
                  <a:lnTo>
                    <a:pt x="445676" y="64642"/>
                  </a:lnTo>
                  <a:lnTo>
                    <a:pt x="448757" y="58481"/>
                  </a:lnTo>
                  <a:lnTo>
                    <a:pt x="454898" y="58481"/>
                  </a:lnTo>
                  <a:lnTo>
                    <a:pt x="453389" y="55406"/>
                  </a:lnTo>
                  <a:lnTo>
                    <a:pt x="430313" y="55406"/>
                  </a:lnTo>
                  <a:lnTo>
                    <a:pt x="430313" y="49245"/>
                  </a:lnTo>
                  <a:close/>
                </a:path>
                <a:path w="455294" h="71754">
                  <a:moveTo>
                    <a:pt x="378060" y="58481"/>
                  </a:moveTo>
                  <a:lnTo>
                    <a:pt x="374989" y="61566"/>
                  </a:lnTo>
                  <a:lnTo>
                    <a:pt x="378060" y="61566"/>
                  </a:lnTo>
                  <a:lnTo>
                    <a:pt x="378060" y="58481"/>
                  </a:lnTo>
                  <a:close/>
                </a:path>
                <a:path w="455294" h="71754">
                  <a:moveTo>
                    <a:pt x="374989" y="55406"/>
                  </a:moveTo>
                  <a:lnTo>
                    <a:pt x="362835" y="55647"/>
                  </a:lnTo>
                  <a:lnTo>
                    <a:pt x="375231" y="55647"/>
                  </a:lnTo>
                  <a:lnTo>
                    <a:pt x="374989" y="55406"/>
                  </a:lnTo>
                  <a:close/>
                </a:path>
                <a:path w="455294" h="71754">
                  <a:moveTo>
                    <a:pt x="436464" y="53358"/>
                  </a:moveTo>
                  <a:lnTo>
                    <a:pt x="436464" y="55406"/>
                  </a:lnTo>
                  <a:lnTo>
                    <a:pt x="442606" y="55406"/>
                  </a:lnTo>
                  <a:lnTo>
                    <a:pt x="436464" y="53358"/>
                  </a:lnTo>
                  <a:close/>
                </a:path>
                <a:path w="455294" h="71754">
                  <a:moveTo>
                    <a:pt x="447459" y="43094"/>
                  </a:moveTo>
                  <a:lnTo>
                    <a:pt x="445676" y="43094"/>
                  </a:lnTo>
                  <a:lnTo>
                    <a:pt x="444481" y="45488"/>
                  </a:lnTo>
                  <a:lnTo>
                    <a:pt x="448757" y="52330"/>
                  </a:lnTo>
                  <a:lnTo>
                    <a:pt x="439535" y="52330"/>
                  </a:lnTo>
                  <a:lnTo>
                    <a:pt x="442606" y="55406"/>
                  </a:lnTo>
                  <a:lnTo>
                    <a:pt x="453389" y="55406"/>
                  </a:lnTo>
                  <a:lnTo>
                    <a:pt x="447889" y="44198"/>
                  </a:lnTo>
                  <a:lnTo>
                    <a:pt x="447459" y="43094"/>
                  </a:lnTo>
                  <a:close/>
                </a:path>
                <a:path w="455294" h="71754">
                  <a:moveTo>
                    <a:pt x="435438" y="48221"/>
                  </a:moveTo>
                  <a:lnTo>
                    <a:pt x="433383" y="52330"/>
                  </a:lnTo>
                  <a:lnTo>
                    <a:pt x="436464" y="53358"/>
                  </a:lnTo>
                  <a:lnTo>
                    <a:pt x="436464" y="49245"/>
                  </a:lnTo>
                  <a:lnTo>
                    <a:pt x="435438" y="48221"/>
                  </a:lnTo>
                  <a:close/>
                </a:path>
                <a:path w="455294" h="71754">
                  <a:moveTo>
                    <a:pt x="331959" y="49245"/>
                  </a:moveTo>
                  <a:lnTo>
                    <a:pt x="325808" y="49245"/>
                  </a:lnTo>
                  <a:lnTo>
                    <a:pt x="322737" y="52330"/>
                  </a:lnTo>
                  <a:lnTo>
                    <a:pt x="331959" y="49245"/>
                  </a:lnTo>
                  <a:close/>
                </a:path>
                <a:path w="455294" h="71754">
                  <a:moveTo>
                    <a:pt x="442606" y="49245"/>
                  </a:moveTo>
                  <a:lnTo>
                    <a:pt x="445676" y="52330"/>
                  </a:lnTo>
                  <a:lnTo>
                    <a:pt x="448757" y="52330"/>
                  </a:lnTo>
                  <a:lnTo>
                    <a:pt x="442606" y="49245"/>
                  </a:lnTo>
                  <a:close/>
                </a:path>
                <a:path w="455294" h="71754">
                  <a:moveTo>
                    <a:pt x="325808" y="46169"/>
                  </a:moveTo>
                  <a:lnTo>
                    <a:pt x="322737" y="46169"/>
                  </a:lnTo>
                  <a:lnTo>
                    <a:pt x="322737" y="49245"/>
                  </a:lnTo>
                  <a:lnTo>
                    <a:pt x="325808" y="46169"/>
                  </a:lnTo>
                  <a:close/>
                </a:path>
                <a:path w="455294" h="71754">
                  <a:moveTo>
                    <a:pt x="442985" y="43094"/>
                  </a:moveTo>
                  <a:lnTo>
                    <a:pt x="439535" y="43094"/>
                  </a:lnTo>
                  <a:lnTo>
                    <a:pt x="442606" y="46169"/>
                  </a:lnTo>
                  <a:lnTo>
                    <a:pt x="442606" y="49245"/>
                  </a:lnTo>
                  <a:lnTo>
                    <a:pt x="444481" y="45488"/>
                  </a:lnTo>
                  <a:lnTo>
                    <a:pt x="442985" y="43094"/>
                  </a:lnTo>
                  <a:close/>
                </a:path>
                <a:path w="455294" h="71754">
                  <a:moveTo>
                    <a:pt x="436464" y="46169"/>
                  </a:moveTo>
                  <a:lnTo>
                    <a:pt x="433383" y="46169"/>
                  </a:lnTo>
                  <a:lnTo>
                    <a:pt x="435438" y="48221"/>
                  </a:lnTo>
                  <a:lnTo>
                    <a:pt x="436464" y="46169"/>
                  </a:lnTo>
                  <a:close/>
                </a:path>
                <a:path w="455294" h="71754">
                  <a:moveTo>
                    <a:pt x="325808" y="43094"/>
                  </a:moveTo>
                  <a:lnTo>
                    <a:pt x="322737" y="43094"/>
                  </a:lnTo>
                  <a:lnTo>
                    <a:pt x="319656" y="46169"/>
                  </a:lnTo>
                  <a:lnTo>
                    <a:pt x="325808" y="43094"/>
                  </a:lnTo>
                  <a:close/>
                </a:path>
                <a:path w="455294" h="71754">
                  <a:moveTo>
                    <a:pt x="378870" y="16493"/>
                  </a:moveTo>
                  <a:lnTo>
                    <a:pt x="370999" y="16493"/>
                  </a:lnTo>
                  <a:lnTo>
                    <a:pt x="377674" y="18852"/>
                  </a:lnTo>
                  <a:lnTo>
                    <a:pt x="386080" y="24096"/>
                  </a:lnTo>
                  <a:lnTo>
                    <a:pt x="396505" y="30783"/>
                  </a:lnTo>
                  <a:lnTo>
                    <a:pt x="410285" y="34145"/>
                  </a:lnTo>
                  <a:lnTo>
                    <a:pt x="426085" y="34626"/>
                  </a:lnTo>
                  <a:lnTo>
                    <a:pt x="440158" y="38572"/>
                  </a:lnTo>
                  <a:lnTo>
                    <a:pt x="444481" y="45488"/>
                  </a:lnTo>
                  <a:lnTo>
                    <a:pt x="445676" y="43094"/>
                  </a:lnTo>
                  <a:lnTo>
                    <a:pt x="447459" y="43094"/>
                  </a:lnTo>
                  <a:lnTo>
                    <a:pt x="444911" y="36552"/>
                  </a:lnTo>
                  <a:lnTo>
                    <a:pt x="438475" y="32946"/>
                  </a:lnTo>
                  <a:lnTo>
                    <a:pt x="421090" y="30783"/>
                  </a:lnTo>
                  <a:lnTo>
                    <a:pt x="407596" y="21640"/>
                  </a:lnTo>
                  <a:lnTo>
                    <a:pt x="387282" y="21547"/>
                  </a:lnTo>
                  <a:lnTo>
                    <a:pt x="378870" y="16493"/>
                  </a:lnTo>
                  <a:close/>
                </a:path>
                <a:path w="455294" h="71754">
                  <a:moveTo>
                    <a:pt x="371908" y="21547"/>
                  </a:moveTo>
                  <a:lnTo>
                    <a:pt x="365767" y="24622"/>
                  </a:lnTo>
                  <a:lnTo>
                    <a:pt x="368838" y="27697"/>
                  </a:lnTo>
                  <a:lnTo>
                    <a:pt x="368838" y="30783"/>
                  </a:lnTo>
                  <a:lnTo>
                    <a:pt x="371908" y="30783"/>
                  </a:lnTo>
                  <a:lnTo>
                    <a:pt x="368838" y="24622"/>
                  </a:lnTo>
                  <a:lnTo>
                    <a:pt x="371908" y="21547"/>
                  </a:lnTo>
                  <a:close/>
                </a:path>
                <a:path w="455294" h="71754">
                  <a:moveTo>
                    <a:pt x="374989" y="24622"/>
                  </a:moveTo>
                  <a:lnTo>
                    <a:pt x="371908" y="24622"/>
                  </a:lnTo>
                  <a:lnTo>
                    <a:pt x="371908" y="30783"/>
                  </a:lnTo>
                  <a:lnTo>
                    <a:pt x="374861" y="30783"/>
                  </a:lnTo>
                  <a:lnTo>
                    <a:pt x="374989" y="24622"/>
                  </a:lnTo>
                  <a:close/>
                </a:path>
                <a:path w="455294" h="71754">
                  <a:moveTo>
                    <a:pt x="368838" y="21547"/>
                  </a:moveTo>
                  <a:lnTo>
                    <a:pt x="362686" y="21547"/>
                  </a:lnTo>
                  <a:lnTo>
                    <a:pt x="365767" y="27697"/>
                  </a:lnTo>
                  <a:lnTo>
                    <a:pt x="365767" y="24622"/>
                  </a:lnTo>
                  <a:lnTo>
                    <a:pt x="368838" y="21547"/>
                  </a:lnTo>
                  <a:close/>
                </a:path>
                <a:path w="455294" h="71754">
                  <a:moveTo>
                    <a:pt x="387282" y="6150"/>
                  </a:moveTo>
                  <a:lnTo>
                    <a:pt x="384212" y="6150"/>
                  </a:lnTo>
                  <a:lnTo>
                    <a:pt x="393424" y="15386"/>
                  </a:lnTo>
                  <a:lnTo>
                    <a:pt x="387282" y="15386"/>
                  </a:lnTo>
                  <a:lnTo>
                    <a:pt x="390353" y="18461"/>
                  </a:lnTo>
                  <a:lnTo>
                    <a:pt x="387282" y="18461"/>
                  </a:lnTo>
                  <a:lnTo>
                    <a:pt x="390353" y="21547"/>
                  </a:lnTo>
                  <a:lnTo>
                    <a:pt x="407522" y="21547"/>
                  </a:lnTo>
                  <a:lnTo>
                    <a:pt x="400728" y="13077"/>
                  </a:lnTo>
                  <a:lnTo>
                    <a:pt x="400196" y="12311"/>
                  </a:lnTo>
                  <a:lnTo>
                    <a:pt x="393424" y="12311"/>
                  </a:lnTo>
                  <a:lnTo>
                    <a:pt x="387282" y="6150"/>
                  </a:lnTo>
                  <a:close/>
                </a:path>
                <a:path w="455294" h="71754">
                  <a:moveTo>
                    <a:pt x="384212" y="15386"/>
                  </a:moveTo>
                  <a:lnTo>
                    <a:pt x="381131" y="15386"/>
                  </a:lnTo>
                  <a:lnTo>
                    <a:pt x="387282" y="18461"/>
                  </a:lnTo>
                  <a:lnTo>
                    <a:pt x="384212" y="15386"/>
                  </a:lnTo>
                  <a:close/>
                </a:path>
                <a:path w="455294" h="71754">
                  <a:moveTo>
                    <a:pt x="390353" y="12311"/>
                  </a:moveTo>
                  <a:lnTo>
                    <a:pt x="390353" y="15386"/>
                  </a:lnTo>
                  <a:lnTo>
                    <a:pt x="393424" y="15386"/>
                  </a:lnTo>
                  <a:lnTo>
                    <a:pt x="390353" y="12311"/>
                  </a:lnTo>
                  <a:close/>
                </a:path>
                <a:path w="455294" h="71754">
                  <a:moveTo>
                    <a:pt x="387282" y="9236"/>
                  </a:moveTo>
                  <a:lnTo>
                    <a:pt x="384212" y="9236"/>
                  </a:lnTo>
                  <a:lnTo>
                    <a:pt x="384212" y="12311"/>
                  </a:lnTo>
                  <a:lnTo>
                    <a:pt x="390353" y="12311"/>
                  </a:lnTo>
                  <a:lnTo>
                    <a:pt x="387282" y="9236"/>
                  </a:lnTo>
                  <a:close/>
                </a:path>
                <a:path w="455294" h="71754">
                  <a:moveTo>
                    <a:pt x="387282" y="0"/>
                  </a:moveTo>
                  <a:lnTo>
                    <a:pt x="393424" y="6150"/>
                  </a:lnTo>
                  <a:lnTo>
                    <a:pt x="393424" y="12311"/>
                  </a:lnTo>
                  <a:lnTo>
                    <a:pt x="400196" y="12311"/>
                  </a:lnTo>
                  <a:lnTo>
                    <a:pt x="395589" y="5671"/>
                  </a:lnTo>
                  <a:lnTo>
                    <a:pt x="387282" y="0"/>
                  </a:lnTo>
                  <a:close/>
                </a:path>
                <a:path w="455294" h="71754">
                  <a:moveTo>
                    <a:pt x="390353" y="3075"/>
                  </a:moveTo>
                  <a:lnTo>
                    <a:pt x="387282" y="3075"/>
                  </a:lnTo>
                  <a:lnTo>
                    <a:pt x="387282" y="6150"/>
                  </a:lnTo>
                  <a:lnTo>
                    <a:pt x="393424" y="9236"/>
                  </a:lnTo>
                  <a:lnTo>
                    <a:pt x="393424" y="6150"/>
                  </a:lnTo>
                  <a:lnTo>
                    <a:pt x="390353" y="3075"/>
                  </a:lnTo>
                  <a:close/>
                </a:path>
              </a:pathLst>
            </a:custGeom>
            <a:solidFill>
              <a:srgbClr val="7BC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682041" y="490257"/>
            <a:ext cx="2814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2E5496"/>
                </a:solidFill>
              </a:rPr>
              <a:t>Заключение</a:t>
            </a:r>
            <a:endParaRPr sz="4000"/>
          </a:p>
        </p:txBody>
      </p:sp>
      <p:sp>
        <p:nvSpPr>
          <p:cNvPr id="36" name="object 36"/>
          <p:cNvSpPr txBox="1"/>
          <p:nvPr/>
        </p:nvSpPr>
        <p:spPr>
          <a:xfrm>
            <a:off x="4182783" y="1320647"/>
            <a:ext cx="5258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51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57834" algn="l"/>
                <a:tab pos="458470" algn="l"/>
                <a:tab pos="2062480" algn="l"/>
                <a:tab pos="2536190" algn="l"/>
                <a:tab pos="3630929" algn="l"/>
                <a:tab pos="4507230" algn="l"/>
              </a:tabLst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Использованные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E5496"/>
                </a:solidFill>
                <a:latin typeface="Times New Roman"/>
                <a:cs typeface="Times New Roman"/>
              </a:rPr>
              <a:t>при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разработке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моделей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35" dirty="0">
                <a:solidFill>
                  <a:srgbClr val="2E5496"/>
                </a:solidFill>
                <a:latin typeface="Times New Roman"/>
                <a:cs typeface="Times New Roman"/>
              </a:rPr>
              <a:t>подходы сколько-</a:t>
            </a:r>
            <a:r>
              <a:rPr sz="1600" spc="-25" dirty="0">
                <a:solidFill>
                  <a:srgbClr val="2E5496"/>
                </a:solidFill>
                <a:latin typeface="Times New Roman"/>
                <a:cs typeface="Times New Roman"/>
              </a:rPr>
              <a:t>нибудь</a:t>
            </a:r>
            <a:r>
              <a:rPr sz="1600" spc="-5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достоверных</a:t>
            </a:r>
            <a:r>
              <a:rPr sz="1600" spc="-4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прогнозов.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70758" y="1320647"/>
            <a:ext cx="2244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1428115" algn="l"/>
              </a:tabLst>
            </a:pPr>
            <a:r>
              <a:rPr sz="1600" spc="-25" dirty="0">
                <a:solidFill>
                  <a:srgbClr val="2E5496"/>
                </a:solidFill>
                <a:latin typeface="Times New Roman"/>
                <a:cs typeface="Times New Roman"/>
              </a:rPr>
              <a:t>не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позволили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получить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82783" y="1960727"/>
            <a:ext cx="7632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834" indent="-44577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57834" algn="l"/>
                <a:tab pos="458470" algn="l"/>
                <a:tab pos="1865630" algn="l"/>
                <a:tab pos="2680970" algn="l"/>
                <a:tab pos="3742054" algn="l"/>
                <a:tab pos="4129404" algn="l"/>
                <a:tab pos="5095240" algn="l"/>
                <a:tab pos="6005830" algn="l"/>
                <a:tab pos="7523480" algn="l"/>
              </a:tabLst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Применённые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модели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регрессии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E5496"/>
                </a:solidFill>
                <a:latin typeface="Times New Roman"/>
                <a:cs typeface="Times New Roman"/>
              </a:rPr>
              <a:t>не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показали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высокой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эффективности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2E5496"/>
                </a:solidFill>
                <a:latin typeface="Times New Roman"/>
                <a:cs typeface="Times New Roman"/>
              </a:rPr>
              <a:t>в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прогнозировании 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свойств</a:t>
            </a:r>
            <a:r>
              <a:rPr sz="1600" spc="-4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композитов.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81183" y="2601137"/>
            <a:ext cx="6520180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marR="43180" indent="4451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59435" algn="l"/>
                <a:tab pos="560070" algn="l"/>
                <a:tab pos="1811655" algn="l"/>
                <a:tab pos="2965450" algn="l"/>
                <a:tab pos="3322320" algn="l"/>
                <a:tab pos="4160520" algn="l"/>
                <a:tab pos="5321935" algn="l"/>
              </a:tabLst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Невозможно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определить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E5496"/>
                </a:solidFill>
                <a:latin typeface="Times New Roman"/>
                <a:cs typeface="Times New Roman"/>
              </a:rPr>
              <a:t>из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свойств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материалов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соотношение </a:t>
            </a:r>
            <a:r>
              <a:rPr sz="1600" spc="-40" dirty="0">
                <a:solidFill>
                  <a:srgbClr val="2E5496"/>
                </a:solidFill>
                <a:latin typeface="Times New Roman"/>
                <a:cs typeface="Times New Roman"/>
              </a:rPr>
              <a:t>н</a:t>
            </a:r>
            <a:r>
              <a:rPr sz="2400" spc="-60" baseline="24305" dirty="0">
                <a:solidFill>
                  <a:srgbClr val="2E5496"/>
                </a:solidFill>
                <a:latin typeface="Wingdings"/>
                <a:cs typeface="Wingdings"/>
              </a:rPr>
              <a:t></a:t>
            </a:r>
            <a:r>
              <a:rPr sz="1600" spc="-40" dirty="0">
                <a:solidFill>
                  <a:srgbClr val="2E5496"/>
                </a:solidFill>
                <a:latin typeface="Times New Roman"/>
                <a:cs typeface="Times New Roman"/>
              </a:rPr>
              <a:t>аполнитель»</a:t>
            </a:r>
            <a:endParaRPr sz="1600">
              <a:latin typeface="Times New Roman"/>
              <a:cs typeface="Times New Roman"/>
            </a:endParaRPr>
          </a:p>
          <a:p>
            <a:pPr marL="559435" indent="-44577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559435" algn="l"/>
                <a:tab pos="560070" algn="l"/>
              </a:tabLst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Текущим</a:t>
            </a:r>
            <a:r>
              <a:rPr sz="1600" spc="-3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набором</a:t>
            </a:r>
            <a:r>
              <a:rPr sz="1600" spc="-5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алгоритмов</a:t>
            </a:r>
            <a:r>
              <a:rPr sz="1600" spc="-5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задача</a:t>
            </a:r>
            <a:r>
              <a:rPr sz="1600" spc="-5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эффективно</a:t>
            </a:r>
            <a:r>
              <a:rPr sz="1600" spc="-3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не</a:t>
            </a:r>
            <a:r>
              <a:rPr sz="1600" spc="-5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решается.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707916" y="2601137"/>
            <a:ext cx="1108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775" algn="l"/>
              </a:tabLst>
            </a:pPr>
            <a:r>
              <a:rPr sz="1600" spc="-10" dirty="0">
                <a:solidFill>
                  <a:srgbClr val="2E5496"/>
                </a:solidFill>
                <a:latin typeface="Times New Roman"/>
                <a:cs typeface="Times New Roman"/>
              </a:rPr>
              <a:t>«матрица</a:t>
            </a:r>
            <a:r>
              <a:rPr sz="1600" dirty="0">
                <a:solidFill>
                  <a:srgbClr val="2E5496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2E5496"/>
                </a:solidFill>
                <a:latin typeface="Times New Roman"/>
                <a:cs typeface="Times New Roman"/>
              </a:rPr>
              <a:t>–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93160" cy="6864350"/>
            <a:chOff x="-3175" y="-3175"/>
            <a:chExt cx="3693160" cy="6864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86810" cy="6858000"/>
            </a:xfrm>
            <a:custGeom>
              <a:avLst/>
              <a:gdLst/>
              <a:ahLst/>
              <a:cxnLst/>
              <a:rect l="l" t="t" r="r" b="b"/>
              <a:pathLst>
                <a:path w="3686810" h="6858000">
                  <a:moveTo>
                    <a:pt x="368655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86555" y="6858000"/>
                  </a:lnTo>
                  <a:lnTo>
                    <a:pt x="3686555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86810" cy="6858000"/>
            </a:xfrm>
            <a:custGeom>
              <a:avLst/>
              <a:gdLst/>
              <a:ahLst/>
              <a:cxnLst/>
              <a:rect l="l" t="t" r="r" b="b"/>
              <a:pathLst>
                <a:path w="3686810" h="6858000">
                  <a:moveTo>
                    <a:pt x="0" y="6858000"/>
                  </a:moveTo>
                  <a:lnTo>
                    <a:pt x="3686555" y="6858000"/>
                  </a:lnTo>
                  <a:lnTo>
                    <a:pt x="368655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711" y="30861"/>
            <a:ext cx="3186430" cy="11360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algn="ctr">
              <a:lnSpc>
                <a:spcPts val="2810"/>
              </a:lnSpc>
              <a:spcBef>
                <a:spcPts val="455"/>
              </a:spcBef>
            </a:pPr>
            <a:r>
              <a:rPr sz="2600" dirty="0"/>
              <a:t>Объединение</a:t>
            </a:r>
            <a:r>
              <a:rPr sz="2600" spc="-135" dirty="0"/>
              <a:t> </a:t>
            </a:r>
            <a:r>
              <a:rPr sz="2600" spc="-10" dirty="0"/>
              <a:t>файлов </a:t>
            </a:r>
            <a:r>
              <a:rPr sz="2600" dirty="0"/>
              <a:t>и </a:t>
            </a:r>
            <a:r>
              <a:rPr sz="2600" spc="-10" dirty="0"/>
              <a:t>разведочный анализ: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72313" y="1301318"/>
            <a:ext cx="3289300" cy="446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indent="-2292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656590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Объединение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по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индексу:</a:t>
            </a:r>
            <a:endParaRPr sz="15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Импортируем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необходимые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библиотеки;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Загружаем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файлы;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размерность;</a:t>
            </a:r>
            <a:endParaRPr sz="1300">
              <a:latin typeface="Times New Roman"/>
              <a:cs typeface="Times New Roman"/>
            </a:endParaRPr>
          </a:p>
          <a:p>
            <a:pPr marL="240665" marR="80010" indent="-227965">
              <a:lnSpc>
                <a:spcPct val="11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Объединим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оба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файла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индексу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типу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объединения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INNER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292100" lvl="1" indent="-229235">
              <a:lnSpc>
                <a:spcPct val="100000"/>
              </a:lnSpc>
              <a:spcBef>
                <a:spcPts val="880"/>
              </a:spcBef>
              <a:buFont typeface="Wingdings"/>
              <a:buChar char=""/>
              <a:tabLst>
                <a:tab pos="292735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Разведочный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анализ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данных:</a:t>
            </a:r>
            <a:endParaRPr sz="1500">
              <a:latin typeface="Times New Roman"/>
              <a:cs typeface="Times New Roman"/>
            </a:endParaRPr>
          </a:p>
          <a:p>
            <a:pPr marL="292100" marR="351790" indent="-228600">
              <a:lnSpc>
                <a:spcPts val="1400"/>
              </a:lnSpc>
              <a:spcBef>
                <a:spcPts val="1030"/>
              </a:spcBef>
              <a:buFont typeface="Arial"/>
              <a:buChar char="•"/>
              <a:tabLst>
                <a:tab pos="292100" algn="l"/>
                <a:tab pos="2927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начальные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конечные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нашего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датасета;</a:t>
            </a:r>
            <a:endParaRPr sz="1300">
              <a:latin typeface="Times New Roman"/>
              <a:cs typeface="Times New Roman"/>
            </a:endParaRPr>
          </a:p>
          <a:p>
            <a:pPr marL="292100" indent="-229235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292100" algn="l"/>
                <a:tab pos="292735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Изучим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информацию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датасете;</a:t>
            </a:r>
            <a:endParaRPr sz="1300">
              <a:latin typeface="Times New Roman"/>
              <a:cs typeface="Times New Roman"/>
            </a:endParaRPr>
          </a:p>
          <a:p>
            <a:pPr marL="292100" marR="615950" indent="-228600">
              <a:lnSpc>
                <a:spcPts val="1400"/>
              </a:lnSpc>
              <a:spcBef>
                <a:spcPts val="1035"/>
              </a:spcBef>
              <a:buFont typeface="Arial"/>
              <a:buChar char="•"/>
              <a:tabLst>
                <a:tab pos="292100" algn="l"/>
                <a:tab pos="2927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типы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данных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каждом столбце;</a:t>
            </a:r>
            <a:endParaRPr sz="1300">
              <a:latin typeface="Times New Roman"/>
              <a:cs typeface="Times New Roman"/>
            </a:endParaRPr>
          </a:p>
          <a:p>
            <a:pPr marL="292100" indent="-22923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92100" algn="l"/>
                <a:tab pos="2927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пропуски;</a:t>
            </a:r>
            <a:endParaRPr sz="1300">
              <a:latin typeface="Times New Roman"/>
              <a:cs typeface="Times New Roman"/>
            </a:endParaRPr>
          </a:p>
          <a:p>
            <a:pPr marL="292100" marR="5080" indent="-228600">
              <a:lnSpc>
                <a:spcPts val="1400"/>
              </a:lnSpc>
              <a:spcBef>
                <a:spcPts val="1019"/>
              </a:spcBef>
              <a:buFont typeface="Arial"/>
              <a:buChar char="•"/>
              <a:tabLst>
                <a:tab pos="292100" algn="l"/>
                <a:tab pos="2927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Поищем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уникальные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значения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помощью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функции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nunique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46339" y="108707"/>
            <a:ext cx="8082280" cy="2724785"/>
            <a:chOff x="3846339" y="108707"/>
            <a:chExt cx="8082280" cy="27247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6339" y="108707"/>
              <a:ext cx="4991336" cy="27246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2192" y="580644"/>
              <a:ext cx="4296156" cy="186842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0865" y="3223835"/>
            <a:ext cx="3716067" cy="25160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71452" y="3160776"/>
            <a:ext cx="3895351" cy="2761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8" y="13589"/>
            <a:ext cx="3699510" cy="6847840"/>
            <a:chOff x="5968" y="13589"/>
            <a:chExt cx="3699510" cy="6847840"/>
          </a:xfrm>
        </p:grpSpPr>
        <p:sp>
          <p:nvSpPr>
            <p:cNvPr id="3" name="object 3"/>
            <p:cNvSpPr/>
            <p:nvPr/>
          </p:nvSpPr>
          <p:spPr>
            <a:xfrm>
              <a:off x="9143" y="16764"/>
              <a:ext cx="3693160" cy="6841490"/>
            </a:xfrm>
            <a:custGeom>
              <a:avLst/>
              <a:gdLst/>
              <a:ahLst/>
              <a:cxnLst/>
              <a:rect l="l" t="t" r="r" b="b"/>
              <a:pathLst>
                <a:path w="3693160" h="6841490">
                  <a:moveTo>
                    <a:pt x="3692652" y="0"/>
                  </a:moveTo>
                  <a:lnTo>
                    <a:pt x="0" y="0"/>
                  </a:lnTo>
                  <a:lnTo>
                    <a:pt x="0" y="6841235"/>
                  </a:lnTo>
                  <a:lnTo>
                    <a:pt x="3692652" y="6841235"/>
                  </a:lnTo>
                  <a:lnTo>
                    <a:pt x="3692652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3" y="16764"/>
              <a:ext cx="3693160" cy="6841490"/>
            </a:xfrm>
            <a:custGeom>
              <a:avLst/>
              <a:gdLst/>
              <a:ahLst/>
              <a:cxnLst/>
              <a:rect l="l" t="t" r="r" b="b"/>
              <a:pathLst>
                <a:path w="3693160" h="6841490">
                  <a:moveTo>
                    <a:pt x="3692652" y="6841235"/>
                  </a:moveTo>
                  <a:lnTo>
                    <a:pt x="3692652" y="0"/>
                  </a:lnTo>
                  <a:lnTo>
                    <a:pt x="0" y="0"/>
                  </a:lnTo>
                  <a:lnTo>
                    <a:pt x="0" y="6841235"/>
                  </a:lnTo>
                </a:path>
              </a:pathLst>
            </a:custGeom>
            <a:ln w="634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3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3335" marR="5080" algn="ctr">
              <a:lnSpc>
                <a:spcPts val="3020"/>
              </a:lnSpc>
              <a:spcBef>
                <a:spcPts val="480"/>
              </a:spcBef>
            </a:pPr>
            <a:r>
              <a:rPr sz="2800" spc="-65" dirty="0"/>
              <a:t>«Угол</a:t>
            </a:r>
            <a:r>
              <a:rPr sz="2800" spc="-110" dirty="0"/>
              <a:t> </a:t>
            </a:r>
            <a:r>
              <a:rPr sz="2800" dirty="0"/>
              <a:t>нашивки»</a:t>
            </a:r>
            <a:r>
              <a:rPr sz="2800" spc="-145" dirty="0"/>
              <a:t> </a:t>
            </a:r>
            <a:r>
              <a:rPr sz="2800" spc="-50" dirty="0"/>
              <a:t>и </a:t>
            </a:r>
            <a:r>
              <a:rPr sz="2800" spc="-10" dirty="0"/>
              <a:t>описательная</a:t>
            </a:r>
            <a:endParaRPr sz="2800"/>
          </a:p>
          <a:p>
            <a:pPr marL="635" algn="ctr">
              <a:lnSpc>
                <a:spcPts val="2985"/>
              </a:lnSpc>
            </a:pPr>
            <a:r>
              <a:rPr sz="2800" spc="-10" dirty="0"/>
              <a:t>статистика: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225043" y="1295780"/>
            <a:ext cx="3214370" cy="46907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667385" indent="-229235">
              <a:lnSpc>
                <a:spcPct val="100000"/>
              </a:lnSpc>
              <a:spcBef>
                <a:spcPts val="280"/>
              </a:spcBef>
              <a:buFont typeface="Wingdings"/>
              <a:buChar char=""/>
              <a:tabLst>
                <a:tab pos="668020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Работа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со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столбцом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"Угол</a:t>
            </a:r>
            <a:endParaRPr sz="1500">
              <a:latin typeface="Times New Roman"/>
              <a:cs typeface="Times New Roman"/>
            </a:endParaRPr>
          </a:p>
          <a:p>
            <a:pPr marL="1294765">
              <a:lnSpc>
                <a:spcPct val="100000"/>
              </a:lnSpc>
              <a:spcBef>
                <a:spcPts val="180"/>
              </a:spcBef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нашивки":</a:t>
            </a:r>
            <a:endParaRPr sz="1500">
              <a:latin typeface="Times New Roman"/>
              <a:cs typeface="Times New Roman"/>
            </a:endParaRPr>
          </a:p>
          <a:p>
            <a:pPr marL="275590" marR="433070" indent="-228600">
              <a:lnSpc>
                <a:spcPct val="110000"/>
              </a:lnSpc>
              <a:spcBef>
                <a:spcPts val="1025"/>
              </a:spcBef>
              <a:buFont typeface="Arial"/>
              <a:buChar char="•"/>
              <a:tabLst>
                <a:tab pos="275590" algn="l"/>
                <a:tab pos="27622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количество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элементов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со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градусов;</a:t>
            </a:r>
            <a:endParaRPr sz="1300">
              <a:latin typeface="Times New Roman"/>
              <a:cs typeface="Times New Roman"/>
            </a:endParaRPr>
          </a:p>
          <a:p>
            <a:pPr marL="275590" indent="-229235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75590" algn="l"/>
                <a:tab pos="276225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Приведём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к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значениям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1;</a:t>
            </a:r>
            <a:endParaRPr sz="1300">
              <a:latin typeface="Times New Roman"/>
              <a:cs typeface="Times New Roman"/>
            </a:endParaRPr>
          </a:p>
          <a:p>
            <a:pPr marL="275590" marR="411480" indent="-2286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tabLst>
                <a:tab pos="275590" algn="l"/>
                <a:tab pos="276225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Убедимся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неизменном количестве элементов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150">
              <a:latin typeface="Times New Roman"/>
              <a:cs typeface="Times New Roman"/>
            </a:endParaRPr>
          </a:p>
          <a:p>
            <a:pPr marL="596265" lvl="1" indent="-229235">
              <a:lnSpc>
                <a:spcPct val="100000"/>
              </a:lnSpc>
              <a:buFont typeface="Wingdings"/>
              <a:buChar char=""/>
              <a:tabLst>
                <a:tab pos="596900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Описательная</a:t>
            </a:r>
            <a:r>
              <a:rPr sz="15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статистика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40665" marR="5080" indent="-227965">
              <a:lnSpc>
                <a:spcPct val="9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Изучим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описательную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статистику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данных (максимальное,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минимальное,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квартили,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медиана,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стандартное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отклонение,</a:t>
            </a:r>
            <a:r>
              <a:rPr sz="1300" spc="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среднее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т.д.),</a:t>
            </a:r>
            <a:endParaRPr sz="1300">
              <a:latin typeface="Times New Roman"/>
              <a:cs typeface="Times New Roman"/>
            </a:endParaRPr>
          </a:p>
          <a:p>
            <a:pPr marL="240665" marR="424815" indent="-227965">
              <a:lnSpc>
                <a:spcPts val="1400"/>
              </a:lnSpc>
              <a:spcBef>
                <a:spcPts val="10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Посмотрим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основные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параметры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анализа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данных;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ts val="1480"/>
              </a:lnSpc>
              <a:spcBef>
                <a:spcPts val="8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датасет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пропущенные</a:t>
            </a:r>
            <a:r>
              <a:rPr sz="1300" spc="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endParaRPr sz="1300">
              <a:latin typeface="Times New Roman"/>
              <a:cs typeface="Times New Roman"/>
            </a:endParaRPr>
          </a:p>
          <a:p>
            <a:pPr marL="241300">
              <a:lnSpc>
                <a:spcPts val="1480"/>
              </a:lnSpc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дублирующие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данные;</a:t>
            </a:r>
            <a:endParaRPr sz="1300">
              <a:latin typeface="Times New Roman"/>
              <a:cs typeface="Times New Roman"/>
            </a:endParaRPr>
          </a:p>
          <a:p>
            <a:pPr marL="240665" marR="456565" indent="-227965">
              <a:lnSpc>
                <a:spcPts val="1400"/>
              </a:lnSpc>
              <a:spcBef>
                <a:spcPts val="10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Вычислим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коэффициенты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ранговой корреляции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Кендалла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Пирсона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7478" y="64500"/>
            <a:ext cx="4240285" cy="31044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7680" y="604668"/>
            <a:ext cx="3898391" cy="205811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726179" y="3660473"/>
            <a:ext cx="8373109" cy="2872740"/>
            <a:chOff x="3726179" y="3660473"/>
            <a:chExt cx="8373109" cy="287274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6179" y="3660473"/>
              <a:ext cx="5728716" cy="28726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4520" y="3770383"/>
              <a:ext cx="2604516" cy="2741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8" y="-3175"/>
            <a:ext cx="3697604" cy="6864350"/>
            <a:chOff x="5968" y="-3175"/>
            <a:chExt cx="3697604" cy="6864350"/>
          </a:xfrm>
        </p:grpSpPr>
        <p:sp>
          <p:nvSpPr>
            <p:cNvPr id="3" name="object 3"/>
            <p:cNvSpPr/>
            <p:nvPr/>
          </p:nvSpPr>
          <p:spPr>
            <a:xfrm>
              <a:off x="9143" y="0"/>
              <a:ext cx="3691254" cy="6858000"/>
            </a:xfrm>
            <a:custGeom>
              <a:avLst/>
              <a:gdLst/>
              <a:ahLst/>
              <a:cxnLst/>
              <a:rect l="l" t="t" r="r" b="b"/>
              <a:pathLst>
                <a:path w="3691254" h="6858000">
                  <a:moveTo>
                    <a:pt x="36911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91128" y="6858000"/>
                  </a:lnTo>
                  <a:lnTo>
                    <a:pt x="3691128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3" y="0"/>
              <a:ext cx="3691254" cy="6858000"/>
            </a:xfrm>
            <a:custGeom>
              <a:avLst/>
              <a:gdLst/>
              <a:ahLst/>
              <a:cxnLst/>
              <a:rect l="l" t="t" r="r" b="b"/>
              <a:pathLst>
                <a:path w="3691254" h="6858000">
                  <a:moveTo>
                    <a:pt x="0" y="6858000"/>
                  </a:moveTo>
                  <a:lnTo>
                    <a:pt x="3691128" y="6858000"/>
                  </a:lnTo>
                  <a:lnTo>
                    <a:pt x="369112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3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3190"/>
              </a:lnSpc>
              <a:spcBef>
                <a:spcPts val="95"/>
              </a:spcBef>
            </a:pPr>
            <a:r>
              <a:rPr sz="2800" spc="-10" dirty="0"/>
              <a:t>Визуализация</a:t>
            </a:r>
            <a:endParaRPr sz="2800"/>
          </a:p>
          <a:p>
            <a:pPr marL="1270" algn="ctr">
              <a:lnSpc>
                <a:spcPts val="3190"/>
              </a:lnSpc>
            </a:pPr>
            <a:r>
              <a:rPr sz="2800" dirty="0"/>
              <a:t>«сырых»</a:t>
            </a:r>
            <a:r>
              <a:rPr sz="2800" spc="-110" dirty="0"/>
              <a:t> </a:t>
            </a:r>
            <a:r>
              <a:rPr sz="2800" spc="-10" dirty="0"/>
              <a:t>данных: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302463" y="1977644"/>
            <a:ext cx="3122295" cy="29044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25145" marR="59690" indent="-229870">
              <a:lnSpc>
                <a:spcPct val="101299"/>
              </a:lnSpc>
              <a:spcBef>
                <a:spcPts val="75"/>
              </a:spcBef>
              <a:buFont typeface="Wingdings"/>
              <a:buChar char=""/>
              <a:tabLst>
                <a:tab pos="891540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без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нормализации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и 	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исключения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шумов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:</a:t>
            </a:r>
            <a:endParaRPr sz="1500">
              <a:latin typeface="Times New Roman"/>
              <a:cs typeface="Times New Roman"/>
            </a:endParaRPr>
          </a:p>
          <a:p>
            <a:pPr marL="240665" marR="116839" indent="-227965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гистограммы</a:t>
            </a:r>
            <a:r>
              <a:rPr sz="13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распределения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каждой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из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переменных (несколько вариантов);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диаграммы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"ящиков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усами"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(несколько вариантов);</a:t>
            </a:r>
            <a:endParaRPr sz="1300">
              <a:latin typeface="Times New Roman"/>
              <a:cs typeface="Times New Roman"/>
            </a:endParaRPr>
          </a:p>
          <a:p>
            <a:pPr marL="281940" indent="-26987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81940" algn="l"/>
                <a:tab pos="28257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попарные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рассеяния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точек</a:t>
            </a:r>
            <a:endParaRPr sz="13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(несколько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вариантов);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квантиль-квантиль;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тепловые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карты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(несколько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вариантов)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28288" y="64023"/>
            <a:ext cx="5339080" cy="6743700"/>
            <a:chOff x="3828288" y="64023"/>
            <a:chExt cx="5339080" cy="67437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6598" y="64023"/>
              <a:ext cx="2756870" cy="26959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208" y="4288536"/>
              <a:ext cx="2525268" cy="25191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0444" y="2179320"/>
              <a:ext cx="2566416" cy="21092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288" y="2924555"/>
              <a:ext cx="2814827" cy="100888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0685" y="96063"/>
            <a:ext cx="3041890" cy="2026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2108" y="4288535"/>
            <a:ext cx="2627376" cy="251917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5064" y="4434852"/>
            <a:ext cx="2755392" cy="21594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20110" y="50292"/>
            <a:ext cx="819745" cy="26033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19428" y="114765"/>
            <a:ext cx="755730" cy="23947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3560" y="2878711"/>
            <a:ext cx="2723352" cy="847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10540"/>
            <a:ext cx="3697604" cy="6851015"/>
            <a:chOff x="-3175" y="10540"/>
            <a:chExt cx="3697604" cy="6851015"/>
          </a:xfrm>
        </p:grpSpPr>
        <p:sp>
          <p:nvSpPr>
            <p:cNvPr id="3" name="object 3"/>
            <p:cNvSpPr/>
            <p:nvPr/>
          </p:nvSpPr>
          <p:spPr>
            <a:xfrm>
              <a:off x="0" y="13715"/>
              <a:ext cx="3691254" cy="6844665"/>
            </a:xfrm>
            <a:custGeom>
              <a:avLst/>
              <a:gdLst/>
              <a:ahLst/>
              <a:cxnLst/>
              <a:rect l="l" t="t" r="r" b="b"/>
              <a:pathLst>
                <a:path w="3691254" h="6844665">
                  <a:moveTo>
                    <a:pt x="3691128" y="0"/>
                  </a:moveTo>
                  <a:lnTo>
                    <a:pt x="0" y="0"/>
                  </a:lnTo>
                  <a:lnTo>
                    <a:pt x="0" y="6844283"/>
                  </a:lnTo>
                  <a:lnTo>
                    <a:pt x="3691128" y="6844283"/>
                  </a:lnTo>
                  <a:lnTo>
                    <a:pt x="3691128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715"/>
              <a:ext cx="3691254" cy="6844665"/>
            </a:xfrm>
            <a:custGeom>
              <a:avLst/>
              <a:gdLst/>
              <a:ahLst/>
              <a:cxnLst/>
              <a:rect l="l" t="t" r="r" b="b"/>
              <a:pathLst>
                <a:path w="3691254" h="6844665">
                  <a:moveTo>
                    <a:pt x="3691128" y="6844283"/>
                  </a:moveTo>
                  <a:lnTo>
                    <a:pt x="3691128" y="0"/>
                  </a:lnTo>
                  <a:lnTo>
                    <a:pt x="0" y="0"/>
                  </a:lnTo>
                  <a:lnTo>
                    <a:pt x="0" y="6844283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39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902335" marR="5080" indent="-549275">
              <a:lnSpc>
                <a:spcPts val="3020"/>
              </a:lnSpc>
              <a:spcBef>
                <a:spcPts val="480"/>
              </a:spcBef>
            </a:pPr>
            <a:r>
              <a:rPr sz="2800" spc="-25" dirty="0"/>
              <a:t>Предобработка </a:t>
            </a:r>
            <a:r>
              <a:rPr sz="2800" spc="-10" dirty="0"/>
              <a:t>данных: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72313" y="1500632"/>
            <a:ext cx="3331845" cy="384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875" indent="-2292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778510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Исключение выбросов:</a:t>
            </a:r>
            <a:endParaRPr sz="1500">
              <a:latin typeface="Times New Roman"/>
              <a:cs typeface="Times New Roman"/>
            </a:endParaRPr>
          </a:p>
          <a:p>
            <a:pPr marL="240665" marR="39370" indent="-227965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Посчитаем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количество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значений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методом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3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сигм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межквартильных расстояний;</a:t>
            </a:r>
            <a:endParaRPr sz="1300">
              <a:latin typeface="Times New Roman"/>
              <a:cs typeface="Times New Roman"/>
            </a:endParaRPr>
          </a:p>
          <a:p>
            <a:pPr marL="240665" marR="936625" indent="-227965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Исключим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выбросы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методом межквартильного</a:t>
            </a:r>
            <a:r>
              <a:rPr sz="13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расстояния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Убедимся,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что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выбросы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ещё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остались;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Повторим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удаление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выбросов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ещё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раза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до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полного</a:t>
            </a:r>
            <a:r>
              <a:rPr sz="13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удаления;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чистоту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датасета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от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выбросов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все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возможные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endParaRPr sz="13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«чистого»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датасета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1642" y="78643"/>
            <a:ext cx="4205829" cy="386295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21594" y="4047663"/>
            <a:ext cx="8164830" cy="2717800"/>
            <a:chOff x="3821594" y="4047663"/>
            <a:chExt cx="8164830" cy="27178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1594" y="4047663"/>
              <a:ext cx="3381993" cy="24924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4535" y="4882895"/>
              <a:ext cx="2625076" cy="17665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0927" y="4882895"/>
              <a:ext cx="2275331" cy="188213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097018" y="85360"/>
            <a:ext cx="3983990" cy="4750435"/>
            <a:chOff x="8097018" y="85360"/>
            <a:chExt cx="3983990" cy="47504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9148" y="2639958"/>
              <a:ext cx="3519899" cy="2195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7018" y="85360"/>
              <a:ext cx="3983722" cy="2531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7492"/>
            <a:ext cx="3681095" cy="6854190"/>
            <a:chOff x="-3175" y="7492"/>
            <a:chExt cx="3681095" cy="6854190"/>
          </a:xfrm>
        </p:grpSpPr>
        <p:sp>
          <p:nvSpPr>
            <p:cNvPr id="3" name="object 3"/>
            <p:cNvSpPr/>
            <p:nvPr/>
          </p:nvSpPr>
          <p:spPr>
            <a:xfrm>
              <a:off x="0" y="10667"/>
              <a:ext cx="3674745" cy="6847840"/>
            </a:xfrm>
            <a:custGeom>
              <a:avLst/>
              <a:gdLst/>
              <a:ahLst/>
              <a:cxnLst/>
              <a:rect l="l" t="t" r="r" b="b"/>
              <a:pathLst>
                <a:path w="3674745" h="6847840">
                  <a:moveTo>
                    <a:pt x="0" y="6847332"/>
                  </a:moveTo>
                  <a:lnTo>
                    <a:pt x="3674364" y="6847332"/>
                  </a:lnTo>
                  <a:lnTo>
                    <a:pt x="3674364" y="0"/>
                  </a:lnTo>
                  <a:lnTo>
                    <a:pt x="0" y="0"/>
                  </a:lnTo>
                  <a:lnTo>
                    <a:pt x="0" y="6847332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667"/>
              <a:ext cx="3674745" cy="6847840"/>
            </a:xfrm>
            <a:custGeom>
              <a:avLst/>
              <a:gdLst/>
              <a:ahLst/>
              <a:cxnLst/>
              <a:rect l="l" t="t" r="r" b="b"/>
              <a:pathLst>
                <a:path w="3674745" h="6847840">
                  <a:moveTo>
                    <a:pt x="3674364" y="6847332"/>
                  </a:moveTo>
                  <a:lnTo>
                    <a:pt x="3674364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39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900" y="27812"/>
            <a:ext cx="246126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61340" marR="5080" indent="-549275">
              <a:lnSpc>
                <a:spcPts val="3020"/>
              </a:lnSpc>
              <a:spcBef>
                <a:spcPts val="480"/>
              </a:spcBef>
            </a:pPr>
            <a:r>
              <a:rPr sz="2800" spc="-25" dirty="0"/>
              <a:t>Предобработка </a:t>
            </a:r>
            <a:r>
              <a:rPr sz="2800" spc="-10" dirty="0"/>
              <a:t>данных: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223520" y="913257"/>
            <a:ext cx="2950845" cy="494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 indent="-2292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765810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Нормализация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данных:</a:t>
            </a:r>
            <a:endParaRPr sz="15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Нормализуем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данные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MinMaxScaler();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плотности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ядра;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MinMaxScaler();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MinMaxScaler();</a:t>
            </a:r>
            <a:endParaRPr sz="1300">
              <a:latin typeface="Times New Roman"/>
              <a:cs typeface="Times New Roman"/>
            </a:endParaRPr>
          </a:p>
          <a:p>
            <a:pPr marL="240665" marR="356870" indent="-227965">
              <a:lnSpc>
                <a:spcPct val="11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Нормализуем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данные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помощью Normalizer();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Normalizer();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Normalizer();</a:t>
            </a:r>
            <a:endParaRPr sz="1300">
              <a:latin typeface="Times New Roman"/>
              <a:cs typeface="Times New Roman"/>
            </a:endParaRPr>
          </a:p>
          <a:p>
            <a:pPr marL="447040" lvl="1" indent="-229235">
              <a:lnSpc>
                <a:spcPct val="100000"/>
              </a:lnSpc>
              <a:spcBef>
                <a:spcPts val="1019"/>
              </a:spcBef>
              <a:buFont typeface="Wingdings"/>
              <a:buChar char=""/>
              <a:tabLst>
                <a:tab pos="447675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Стандартизация</a:t>
            </a:r>
            <a:r>
              <a:rPr sz="15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данных:</a:t>
            </a:r>
            <a:endParaRPr sz="1500">
              <a:latin typeface="Times New Roman"/>
              <a:cs typeface="Times New Roman"/>
            </a:endParaRPr>
          </a:p>
          <a:p>
            <a:pPr marL="279400" marR="746760" indent="-228600">
              <a:lnSpc>
                <a:spcPct val="110000"/>
              </a:lnSpc>
              <a:spcBef>
                <a:spcPts val="1025"/>
              </a:spcBef>
              <a:buFont typeface="Arial"/>
              <a:buChar char="•"/>
              <a:tabLst>
                <a:tab pos="279400" algn="l"/>
                <a:tab pos="280035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Стандартизируем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данные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помощью</a:t>
            </a:r>
            <a:r>
              <a:rPr sz="130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StandardScaler();</a:t>
            </a:r>
            <a:endParaRPr sz="1300">
              <a:latin typeface="Times New Roman"/>
              <a:cs typeface="Times New Roman"/>
            </a:endParaRPr>
          </a:p>
          <a:p>
            <a:pPr marL="227965" marR="1206500" indent="-227965" algn="ctr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Проверим</a:t>
            </a:r>
            <a:r>
              <a:rPr sz="13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</a:t>
            </a:r>
            <a:endParaRPr sz="1300">
              <a:latin typeface="Times New Roman"/>
              <a:cs typeface="Times New Roman"/>
            </a:endParaRPr>
          </a:p>
          <a:p>
            <a:pPr marR="1230630" algn="ctr">
              <a:lnSpc>
                <a:spcPct val="100000"/>
              </a:lnSpc>
              <a:spcBef>
                <a:spcPts val="155"/>
              </a:spcBef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StandardScaler();</a:t>
            </a:r>
            <a:endParaRPr sz="1300">
              <a:latin typeface="Times New Roman"/>
              <a:cs typeface="Times New Roman"/>
            </a:endParaRPr>
          </a:p>
          <a:p>
            <a:pPr marL="279400" marR="1325245" indent="-2286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tabLst>
                <a:tab pos="279400" algn="l"/>
                <a:tab pos="280035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графики StandardScaler();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3450" y="84693"/>
            <a:ext cx="3460762" cy="1670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3069" y="119028"/>
            <a:ext cx="4555339" cy="31635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9040" y="1901951"/>
            <a:ext cx="3528060" cy="172989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835908" y="3695700"/>
            <a:ext cx="8209915" cy="3036570"/>
            <a:chOff x="3835908" y="3695700"/>
            <a:chExt cx="8209915" cy="30365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111" y="3695700"/>
              <a:ext cx="3529584" cy="17298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5908" y="3709416"/>
              <a:ext cx="3412435" cy="1687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3376" y="5430011"/>
              <a:ext cx="6036564" cy="1302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81095" cy="6814184"/>
            <a:chOff x="-3175" y="-3175"/>
            <a:chExt cx="3681095" cy="681418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4745" cy="6807834"/>
            </a:xfrm>
            <a:custGeom>
              <a:avLst/>
              <a:gdLst/>
              <a:ahLst/>
              <a:cxnLst/>
              <a:rect l="l" t="t" r="r" b="b"/>
              <a:pathLst>
                <a:path w="3674745" h="6807834">
                  <a:moveTo>
                    <a:pt x="0" y="6807708"/>
                  </a:moveTo>
                  <a:lnTo>
                    <a:pt x="3674364" y="6807708"/>
                  </a:lnTo>
                  <a:lnTo>
                    <a:pt x="3674364" y="0"/>
                  </a:lnTo>
                  <a:lnTo>
                    <a:pt x="0" y="0"/>
                  </a:lnTo>
                  <a:lnTo>
                    <a:pt x="0" y="6807708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4745" cy="6807834"/>
            </a:xfrm>
            <a:custGeom>
              <a:avLst/>
              <a:gdLst/>
              <a:ahLst/>
              <a:cxnLst/>
              <a:rect l="l" t="t" r="r" b="b"/>
              <a:pathLst>
                <a:path w="3674745" h="6807834">
                  <a:moveTo>
                    <a:pt x="0" y="6807708"/>
                  </a:moveTo>
                  <a:lnTo>
                    <a:pt x="3674364" y="6807708"/>
                  </a:lnTo>
                  <a:lnTo>
                    <a:pt x="3674364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algn="ctr">
              <a:lnSpc>
                <a:spcPct val="80000"/>
              </a:lnSpc>
              <a:spcBef>
                <a:spcPts val="675"/>
              </a:spcBef>
            </a:pPr>
            <a:r>
              <a:rPr dirty="0"/>
              <a:t>Разработка</a:t>
            </a:r>
            <a:r>
              <a:rPr spc="-60" dirty="0"/>
              <a:t> </a:t>
            </a:r>
            <a:r>
              <a:rPr dirty="0"/>
              <a:t>и</a:t>
            </a:r>
            <a:r>
              <a:rPr spc="-75" dirty="0"/>
              <a:t> </a:t>
            </a:r>
            <a:r>
              <a:rPr spc="-20" dirty="0"/>
              <a:t>обучение </a:t>
            </a:r>
            <a:r>
              <a:rPr dirty="0"/>
              <a:t>моделей</a:t>
            </a:r>
            <a:r>
              <a:rPr spc="-55" dirty="0"/>
              <a:t> </a:t>
            </a:r>
            <a:r>
              <a:rPr dirty="0"/>
              <a:t>для</a:t>
            </a:r>
            <a:r>
              <a:rPr spc="-55" dirty="0"/>
              <a:t> </a:t>
            </a:r>
            <a:r>
              <a:rPr spc="-10" dirty="0"/>
              <a:t>прогноза </a:t>
            </a:r>
            <a:r>
              <a:rPr dirty="0"/>
              <a:t>прочности</a:t>
            </a:r>
            <a:r>
              <a:rPr spc="-80" dirty="0"/>
              <a:t> </a:t>
            </a:r>
            <a:r>
              <a:rPr spc="-25" dirty="0"/>
              <a:t>при </a:t>
            </a:r>
            <a:r>
              <a:rPr spc="-10" dirty="0"/>
              <a:t>растяжении: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2008" y="1614042"/>
            <a:ext cx="3122295" cy="352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334" indent="-2292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521970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К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ближайших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соседей:</a:t>
            </a:r>
            <a:endParaRPr sz="1500">
              <a:latin typeface="Times New Roman"/>
              <a:cs typeface="Times New Roman"/>
            </a:endParaRPr>
          </a:p>
          <a:p>
            <a:pPr marL="240665" marR="55753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Разбиваем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данные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тестовую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тренировочную</a:t>
            </a:r>
            <a:r>
              <a:rPr sz="13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выборки;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Обучаем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Вычисляем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коэффициент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детерминации;</a:t>
            </a:r>
            <a:endParaRPr sz="1300">
              <a:latin typeface="Times New Roman"/>
              <a:cs typeface="Times New Roman"/>
            </a:endParaRPr>
          </a:p>
          <a:p>
            <a:pPr marL="240665" marR="5461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Считаем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MAE,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MAPE,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MSE,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RMSE,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test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train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test;</a:t>
            </a:r>
            <a:endParaRPr sz="1300">
              <a:latin typeface="Times New Roman"/>
              <a:cs typeface="Times New Roman"/>
            </a:endParaRPr>
          </a:p>
          <a:p>
            <a:pPr marL="240665" marR="34988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Сравниваем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результатами</a:t>
            </a:r>
            <a:r>
              <a:rPr sz="13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выдающей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среднее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значение;</a:t>
            </a:r>
            <a:endParaRPr sz="1300">
              <a:latin typeface="Times New Roman"/>
              <a:cs typeface="Times New Roman"/>
            </a:endParaRPr>
          </a:p>
          <a:p>
            <a:pPr marL="240665" marR="43307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тестовых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прогнозных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значений;</a:t>
            </a:r>
            <a:endParaRPr sz="1300">
              <a:latin typeface="Times New Roman"/>
              <a:cs typeface="Times New Roman"/>
            </a:endParaRPr>
          </a:p>
          <a:p>
            <a:pPr marL="240665" marR="14668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Построим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гистограмму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распределения ошибки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4497" y="113928"/>
            <a:ext cx="3705225" cy="249693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68852" y="0"/>
            <a:ext cx="8350250" cy="6772275"/>
            <a:chOff x="3768852" y="0"/>
            <a:chExt cx="8350250" cy="67722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8852" y="2657855"/>
              <a:ext cx="5790445" cy="41144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0"/>
              <a:ext cx="3953255" cy="2686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1127" y="4835627"/>
              <a:ext cx="2343506" cy="10946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6790" y="3392602"/>
              <a:ext cx="2482057" cy="1046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81095" cy="6814184"/>
            <a:chOff x="-3175" y="-3175"/>
            <a:chExt cx="3681095" cy="681418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4745" cy="6807834"/>
            </a:xfrm>
            <a:custGeom>
              <a:avLst/>
              <a:gdLst/>
              <a:ahLst/>
              <a:cxnLst/>
              <a:rect l="l" t="t" r="r" b="b"/>
              <a:pathLst>
                <a:path w="3674745" h="6807834">
                  <a:moveTo>
                    <a:pt x="0" y="6807708"/>
                  </a:moveTo>
                  <a:lnTo>
                    <a:pt x="3674364" y="6807708"/>
                  </a:lnTo>
                  <a:lnTo>
                    <a:pt x="3674364" y="0"/>
                  </a:lnTo>
                  <a:lnTo>
                    <a:pt x="0" y="0"/>
                  </a:lnTo>
                  <a:lnTo>
                    <a:pt x="0" y="6807708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4745" cy="6807834"/>
            </a:xfrm>
            <a:custGeom>
              <a:avLst/>
              <a:gdLst/>
              <a:ahLst/>
              <a:cxnLst/>
              <a:rect l="l" t="t" r="r" b="b"/>
              <a:pathLst>
                <a:path w="3674745" h="6807834">
                  <a:moveTo>
                    <a:pt x="0" y="6807708"/>
                  </a:moveTo>
                  <a:lnTo>
                    <a:pt x="3674364" y="6807708"/>
                  </a:lnTo>
                  <a:lnTo>
                    <a:pt x="3674364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02235" marR="5080" indent="960119">
              <a:lnSpc>
                <a:spcPts val="3020"/>
              </a:lnSpc>
              <a:spcBef>
                <a:spcPts val="480"/>
              </a:spcBef>
            </a:pPr>
            <a:r>
              <a:rPr sz="2800" spc="-10" dirty="0"/>
              <a:t>Поиск гиперпараметров: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72008" y="1437513"/>
            <a:ext cx="3312160" cy="4116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2292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87985" algn="l"/>
              </a:tabLst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Для</a:t>
            </a:r>
            <a:r>
              <a:rPr sz="15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метода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«Деревья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решений»:</a:t>
            </a:r>
            <a:endParaRPr sz="1500">
              <a:latin typeface="Times New Roman"/>
              <a:cs typeface="Times New Roman"/>
            </a:endParaRPr>
          </a:p>
          <a:p>
            <a:pPr marL="240665" marR="83185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Поиск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гиперпараметров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методом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GridSearchCV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перекрёстной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проверкой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количеством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блоков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10;</a:t>
            </a:r>
            <a:endParaRPr sz="1300">
              <a:latin typeface="Times New Roman"/>
              <a:cs typeface="Times New Roman"/>
            </a:endParaRPr>
          </a:p>
          <a:p>
            <a:pPr marL="240665" marR="92265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Выводим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гиперпараметры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для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оптимальной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модели;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Подставляем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оптимальные</a:t>
            </a:r>
            <a:r>
              <a:rPr sz="1300" spc="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гиперпараметры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3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модель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случайного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леса;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Обучаем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Оцениваем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точность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тестовом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наборе;</a:t>
            </a:r>
            <a:endParaRPr sz="1300">
              <a:latin typeface="Times New Roman"/>
              <a:cs typeface="Times New Roman"/>
            </a:endParaRPr>
          </a:p>
          <a:p>
            <a:pPr marL="240665" marR="22225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Выводим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наилучшее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правильности</a:t>
            </a:r>
            <a:r>
              <a:rPr sz="1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перекрёстной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проверки</a:t>
            </a:r>
            <a:r>
              <a:rPr sz="1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наилучшие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параметры,</a:t>
            </a:r>
            <a:r>
              <a:rPr sz="13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наилучшую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модель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по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всем</a:t>
            </a:r>
            <a:r>
              <a:rPr sz="1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1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методам;</a:t>
            </a:r>
            <a:endParaRPr sz="1300">
              <a:latin typeface="Times New Roman"/>
              <a:cs typeface="Times New Roman"/>
            </a:endParaRPr>
          </a:p>
          <a:p>
            <a:pPr marL="240665" marR="409575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Проверяем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правильность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тестовом наборе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54980" y="124167"/>
            <a:ext cx="8344534" cy="6619875"/>
            <a:chOff x="3754980" y="124167"/>
            <a:chExt cx="8344534" cy="66198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4980" y="124167"/>
              <a:ext cx="8298335" cy="38976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8851" y="4000499"/>
              <a:ext cx="4882896" cy="2423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8079" y="4273296"/>
              <a:ext cx="4547616" cy="938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8079" y="5298948"/>
              <a:ext cx="4600956" cy="1444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3676650" cy="6864350"/>
            <a:chOff x="-3175" y="-3175"/>
            <a:chExt cx="3676650" cy="6864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70300" cy="6858000"/>
            </a:xfrm>
            <a:custGeom>
              <a:avLst/>
              <a:gdLst/>
              <a:ahLst/>
              <a:cxnLst/>
              <a:rect l="l" t="t" r="r" b="b"/>
              <a:pathLst>
                <a:path w="3670300" h="6858000">
                  <a:moveTo>
                    <a:pt x="36697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669791" y="6858000"/>
                  </a:lnTo>
                  <a:lnTo>
                    <a:pt x="3669791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670300" cy="6858000"/>
            </a:xfrm>
            <a:custGeom>
              <a:avLst/>
              <a:gdLst/>
              <a:ahLst/>
              <a:cxnLst/>
              <a:rect l="l" t="t" r="r" b="b"/>
              <a:pathLst>
                <a:path w="3670300" h="6858000">
                  <a:moveTo>
                    <a:pt x="0" y="6858000"/>
                  </a:moveTo>
                  <a:lnTo>
                    <a:pt x="3669791" y="6858000"/>
                  </a:lnTo>
                  <a:lnTo>
                    <a:pt x="3669791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4" y="5996940"/>
              <a:ext cx="3525012" cy="8107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algn="ctr">
              <a:lnSpc>
                <a:spcPct val="80000"/>
              </a:lnSpc>
              <a:spcBef>
                <a:spcPts val="675"/>
              </a:spcBef>
            </a:pPr>
            <a:r>
              <a:rPr dirty="0"/>
              <a:t>Разработка</a:t>
            </a:r>
            <a:r>
              <a:rPr spc="-60" dirty="0"/>
              <a:t> </a:t>
            </a:r>
            <a:r>
              <a:rPr dirty="0"/>
              <a:t>и</a:t>
            </a:r>
            <a:r>
              <a:rPr spc="-75" dirty="0"/>
              <a:t> </a:t>
            </a:r>
            <a:r>
              <a:rPr spc="-20" dirty="0"/>
              <a:t>обучение </a:t>
            </a:r>
            <a:r>
              <a:rPr dirty="0"/>
              <a:t>моделей</a:t>
            </a:r>
            <a:r>
              <a:rPr spc="-55" dirty="0"/>
              <a:t> </a:t>
            </a:r>
            <a:r>
              <a:rPr dirty="0"/>
              <a:t>для</a:t>
            </a:r>
            <a:r>
              <a:rPr spc="-55" dirty="0"/>
              <a:t> </a:t>
            </a:r>
            <a:r>
              <a:rPr spc="-10" dirty="0"/>
              <a:t>прогноза модуль</a:t>
            </a:r>
            <a:r>
              <a:rPr spc="-120" dirty="0"/>
              <a:t> </a:t>
            </a:r>
            <a:r>
              <a:rPr dirty="0"/>
              <a:t>упругости</a:t>
            </a:r>
            <a:r>
              <a:rPr spc="-120" dirty="0"/>
              <a:t> </a:t>
            </a:r>
            <a:r>
              <a:rPr spc="-25" dirty="0"/>
              <a:t>при </a:t>
            </a:r>
            <a:r>
              <a:rPr spc="-10" dirty="0"/>
              <a:t>растяжении: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296" y="1453641"/>
            <a:ext cx="3246755" cy="35413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63220" marR="24765" indent="-229235">
              <a:lnSpc>
                <a:spcPts val="1620"/>
              </a:lnSpc>
              <a:spcBef>
                <a:spcPts val="305"/>
              </a:spcBef>
              <a:buFont typeface="Wingdings"/>
              <a:buChar char=""/>
              <a:tabLst>
                <a:tab pos="510540" algn="l"/>
              </a:tabLst>
            </a:pP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Графики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тестовых</a:t>
            </a:r>
            <a:r>
              <a:rPr sz="15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прогнозных 	значений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для разных</a:t>
            </a:r>
            <a:r>
              <a:rPr sz="15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методов</a:t>
            </a:r>
            <a:endParaRPr sz="1500">
              <a:latin typeface="Times New Roman"/>
              <a:cs typeface="Times New Roman"/>
            </a:endParaRPr>
          </a:p>
          <a:p>
            <a:pPr marL="344805">
              <a:lnSpc>
                <a:spcPts val="1595"/>
              </a:lnSpc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(слева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направо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сверху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вниз):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Метод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опорных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векторов;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Линейная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регрессия;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Стохастический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градиентный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спуск;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Многослойный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перцептрон;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К-ближайших</a:t>
            </a:r>
            <a:r>
              <a:rPr sz="1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соседей;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Градиентный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бустинг;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«Случайный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лес»;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Дерево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принятия</a:t>
            </a:r>
            <a:r>
              <a:rPr sz="13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решений;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Лассо.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3643" y="2389632"/>
            <a:ext cx="2726478" cy="195702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01796" y="0"/>
            <a:ext cx="8427720" cy="6783705"/>
            <a:chOff x="3701796" y="0"/>
            <a:chExt cx="8427720" cy="67837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1796" y="0"/>
              <a:ext cx="2754037" cy="19570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4948" y="4802123"/>
              <a:ext cx="2726478" cy="1958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3284" y="22859"/>
              <a:ext cx="5521451" cy="19796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7480" y="2433827"/>
              <a:ext cx="2728000" cy="19570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160" y="4802123"/>
              <a:ext cx="5515356" cy="19811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8972" y="2465539"/>
              <a:ext cx="2699557" cy="1920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749</Words>
  <Application>Microsoft Office PowerPoint</Application>
  <PresentationFormat>Широкоэкранный</PresentationFormat>
  <Paragraphs>153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ВЫПУСКНАЯ КВАЛИФИКАЦИОННАЯ РАБОТА</vt:lpstr>
      <vt:lpstr>Объединение файлов и разведочный анализ:</vt:lpstr>
      <vt:lpstr>«Угол нашивки» и описательная статистика:</vt:lpstr>
      <vt:lpstr>Визуализация «сырых» данных:</vt:lpstr>
      <vt:lpstr>Предобработка данных:</vt:lpstr>
      <vt:lpstr>Предобработка данных:</vt:lpstr>
      <vt:lpstr>Разработка и обучение моделей для прогноза прочности при растяжении:</vt:lpstr>
      <vt:lpstr>Поиск гиперпараметров:</vt:lpstr>
      <vt:lpstr>Разработка и обучение моделей для прогноза модуль упругости при растяжении:</vt:lpstr>
      <vt:lpstr>Поиск гиперпараметров:</vt:lpstr>
      <vt:lpstr>Нейронная сеть для соотношения «матрица- наполнитель»:</vt:lpstr>
      <vt:lpstr>Нейронная сеть для соотношения</vt:lpstr>
      <vt:lpstr>Приложение: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Alex K</cp:lastModifiedBy>
  <cp:revision>1</cp:revision>
  <dcterms:created xsi:type="dcterms:W3CDTF">2023-04-30T18:39:32Z</dcterms:created>
  <dcterms:modified xsi:type="dcterms:W3CDTF">2023-04-30T18:41:09Z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2022-06-17T00:00:00Z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2023-04-30T00:00:00Z</vt:filetime>
  </property>
  <property fmtid="{D5CDD505-2E9C-101B-9397-08002B2CF9AE}" pid="5" name="Producer">
    <vt:lpwstr>Microsoft® PowerPoint® LTSC</vt:lpwstr>
  </property>
</Properties>
</file>